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2" r:id="rId6"/>
    <p:sldId id="260" r:id="rId7"/>
    <p:sldId id="261" r:id="rId8"/>
    <p:sldId id="263" r:id="rId9"/>
    <p:sldId id="264" r:id="rId10"/>
    <p:sldId id="265" r:id="rId11"/>
    <p:sldId id="268" r:id="rId12"/>
    <p:sldId id="266" r:id="rId13"/>
    <p:sldId id="267" r:id="rId14"/>
    <p:sldId id="269" r:id="rId15"/>
    <p:sldId id="270" r:id="rId16"/>
    <p:sldId id="271" r:id="rId17"/>
    <p:sldId id="275" r:id="rId18"/>
    <p:sldId id="272" r:id="rId19"/>
    <p:sldId id="273" r:id="rId20"/>
    <p:sldId id="274"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4/17/2016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video" Target="https://www.youtube.com/embed/ltMFvT6YxAM" TargetMode="External"/><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video" Target="https://www.youtube.com/embed/Hn2gvinGKMg" TargetMode="External"/><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video" Target="https://www.youtube.com/embed/ZBcvb400JgM" TargetMode="Externa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Engine Failure in Multiengine Aircraft</a:t>
            </a:r>
          </a:p>
        </p:txBody>
      </p:sp>
      <p:sp>
        <p:nvSpPr>
          <p:cNvPr id="3" name="Subtitle 2"/>
          <p:cNvSpPr>
            <a:spLocks noGrp="1"/>
          </p:cNvSpPr>
          <p:nvPr>
            <p:ph type="subTitle" idx="1"/>
          </p:nvPr>
        </p:nvSpPr>
        <p:spPr/>
        <p:txBody>
          <a:bodyPr/>
          <a:lstStyle/>
          <a:p>
            <a:endParaRPr lang="en-US" dirty="0"/>
          </a:p>
          <a:p>
            <a:r>
              <a:rPr lang="en-US" dirty="0"/>
              <a:t>Mike Poremba</a:t>
            </a:r>
          </a:p>
          <a:p>
            <a:r>
              <a:rPr lang="en-US" dirty="0"/>
              <a:t>Aircraft Systems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5979956"/>
      </p:ext>
    </p:extLst>
  </p:cSld>
  <p:clrMapOvr>
    <a:masterClrMapping/>
  </p:clrMapOvr>
  <mc:AlternateContent xmlns:mc="http://schemas.openxmlformats.org/markup-compatibility/2006">
    <mc:Choice xmlns:p14="http://schemas.microsoft.com/office/powerpoint/2010/main" Requires="p14">
      <p:transition spd="slow" p14:dur="2000" advTm="17859"/>
    </mc:Choice>
    <mc:Fallback>
      <p:transition spd="slow" advTm="17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551576"/>
            <a:ext cx="6379318" cy="886326"/>
          </a:xfrm>
        </p:spPr>
        <p:txBody>
          <a:bodyPr>
            <a:normAutofit fontScale="90000"/>
          </a:bodyPr>
          <a:lstStyle/>
          <a:p>
            <a:r>
              <a:rPr lang="en-US" dirty="0"/>
              <a:t>Piper Seminole Propeller System</a:t>
            </a:r>
          </a:p>
        </p:txBody>
      </p:sp>
      <p:pic>
        <p:nvPicPr>
          <p:cNvPr id="4" name="Picture 3"/>
          <p:cNvPicPr>
            <a:picLocks noChangeAspect="1"/>
          </p:cNvPicPr>
          <p:nvPr/>
        </p:nvPicPr>
        <p:blipFill>
          <a:blip r:embed="rId4"/>
          <a:stretch>
            <a:fillRect/>
          </a:stretch>
        </p:blipFill>
        <p:spPr>
          <a:xfrm>
            <a:off x="7063531" y="279287"/>
            <a:ext cx="4700631" cy="6394155"/>
          </a:xfrm>
          <a:prstGeom prst="rect">
            <a:avLst/>
          </a:prstGeom>
        </p:spPr>
      </p:pic>
      <p:pic>
        <p:nvPicPr>
          <p:cNvPr id="5" name="Picture 4"/>
          <p:cNvPicPr>
            <a:picLocks noChangeAspect="1"/>
          </p:cNvPicPr>
          <p:nvPr/>
        </p:nvPicPr>
        <p:blipFill>
          <a:blip r:embed="rId5"/>
          <a:stretch>
            <a:fillRect/>
          </a:stretch>
        </p:blipFill>
        <p:spPr>
          <a:xfrm>
            <a:off x="684213" y="1572125"/>
            <a:ext cx="6212243" cy="465918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5960312"/>
      </p:ext>
    </p:extLst>
  </p:cSld>
  <p:clrMapOvr>
    <a:masterClrMapping/>
  </p:clrMapOvr>
  <mc:AlternateContent xmlns:mc="http://schemas.openxmlformats.org/markup-compatibility/2006">
    <mc:Choice xmlns:p14="http://schemas.microsoft.com/office/powerpoint/2010/main" Requires="p14">
      <p:transition spd="slow" p14:dur="2000" advTm="182070"/>
    </mc:Choice>
    <mc:Fallback>
      <p:transition spd="slow" advTm="18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93" x="6343650" y="3689350"/>
          <p14:tracePt t="297" x="6337300" y="3689350"/>
          <p14:tracePt t="304" x="6330950" y="3683000"/>
          <p14:tracePt t="320" x="6318250" y="3670300"/>
          <p14:tracePt t="342" x="6324600" y="3670300"/>
          <p14:tracePt t="354" x="6337300" y="3683000"/>
          <p14:tracePt t="554" x="6343650" y="3683000"/>
          <p14:tracePt t="557" x="6350000" y="3683000"/>
          <p14:tracePt t="571" x="6350000" y="3663950"/>
          <p14:tracePt t="587" x="6343650" y="3606800"/>
          <p14:tracePt t="604" x="6343650" y="3556000"/>
          <p14:tracePt t="621" x="6311900" y="3473450"/>
          <p14:tracePt t="637" x="6210300" y="3390900"/>
          <p14:tracePt t="654" x="6013450" y="3244850"/>
          <p14:tracePt t="670" x="5772150" y="3041650"/>
          <p14:tracePt t="671" x="5759450" y="3022600"/>
          <p14:tracePt t="687" x="5461000" y="2762250"/>
          <p14:tracePt t="688" x="5441950" y="2743200"/>
          <p14:tracePt t="705" x="5099050" y="2470150"/>
          <p14:tracePt t="706" x="5080000" y="2451100"/>
          <p14:tracePt t="721" x="4813300" y="2260600"/>
          <p14:tracePt t="737" x="4552950" y="2082800"/>
          <p14:tracePt t="756" x="4298950" y="1924050"/>
          <p14:tracePt t="758" x="4241800" y="1892300"/>
          <p14:tracePt t="759" x="4229100" y="1885950"/>
          <p14:tracePt t="770" x="4076700" y="1803400"/>
          <p14:tracePt t="771" x="4064000" y="1790700"/>
          <p14:tracePt t="787" x="3873500" y="1695450"/>
          <p14:tracePt t="804" x="3714750" y="1619250"/>
          <p14:tracePt t="821" x="3581400" y="1568450"/>
          <p14:tracePt t="837" x="3460750" y="1511300"/>
          <p14:tracePt t="854" x="3359150" y="1460500"/>
          <p14:tracePt t="871" x="3282950" y="1409700"/>
          <p14:tracePt t="887" x="3219450" y="1365250"/>
          <p14:tracePt t="904" x="3162300" y="1333500"/>
          <p14:tracePt t="921" x="3105150" y="1295400"/>
          <p14:tracePt t="937" x="3060700" y="1270000"/>
          <p14:tracePt t="954" x="3022600" y="1250950"/>
          <p14:tracePt t="970" x="2997200" y="1231900"/>
          <p14:tracePt t="987" x="2984500" y="1225550"/>
          <p14:tracePt t="1013" x="2984500" y="1219200"/>
          <p14:tracePt t="3398" x="2978150" y="1219200"/>
          <p14:tracePt t="3406" x="2971800" y="1212850"/>
          <p14:tracePt t="3414" x="2965450" y="1212850"/>
          <p14:tracePt t="3421" x="2959100" y="1206500"/>
          <p14:tracePt t="3437" x="2927350" y="1193800"/>
          <p14:tracePt t="3454" x="2889250" y="1181100"/>
          <p14:tracePt t="3454" x="2882900" y="1174750"/>
          <p14:tracePt t="3470" x="2844800" y="1162050"/>
          <p14:tracePt t="3471" x="2838450" y="1155700"/>
          <p14:tracePt t="3472" x="2832100" y="1155700"/>
          <p14:tracePt t="3487" x="2794000" y="1143000"/>
          <p14:tracePt t="3504" x="2755900" y="1130300"/>
          <p14:tracePt t="3520" x="2736850" y="1117600"/>
          <p14:tracePt t="3521" x="2730500" y="1117600"/>
          <p14:tracePt t="3537" x="2717800" y="1111250"/>
          <p14:tracePt t="3554" x="2705100" y="1104900"/>
          <p14:tracePt t="3570" x="2692400" y="1098550"/>
          <p14:tracePt t="3587" x="2679700" y="1092200"/>
          <p14:tracePt t="3604" x="2673350" y="1085850"/>
          <p14:tracePt t="3620" x="2660650" y="1079500"/>
          <p14:tracePt t="3637" x="2654300" y="1073150"/>
          <p14:tracePt t="3655" x="2647950" y="1073150"/>
          <p14:tracePt t="3670" x="2647950" y="1066800"/>
          <p14:tracePt t="3687" x="2641600" y="1066800"/>
          <p14:tracePt t="3704" x="2641600" y="1060450"/>
          <p14:tracePt t="4142" x="2647950" y="1060450"/>
          <p14:tracePt t="4148" x="2654300" y="1060450"/>
          <p14:tracePt t="4154" x="2660650" y="1060450"/>
          <p14:tracePt t="4170" x="2686050" y="1060450"/>
          <p14:tracePt t="4187" x="2711450" y="1060450"/>
          <p14:tracePt t="4204" x="2743200" y="1060450"/>
          <p14:tracePt t="4221" x="2762250" y="1060450"/>
          <p14:tracePt t="4221" x="2768600" y="1060450"/>
          <p14:tracePt t="4237" x="2787650" y="1060450"/>
          <p14:tracePt t="4254" x="2813050" y="1060450"/>
          <p14:tracePt t="4271" x="2825750" y="1054100"/>
          <p14:tracePt t="4287" x="2838450" y="1054100"/>
          <p14:tracePt t="4304" x="2844800" y="1054100"/>
          <p14:tracePt t="4780" x="2851150" y="1054100"/>
          <p14:tracePt t="4785" x="2857500" y="1054100"/>
          <p14:tracePt t="4790" x="2863850" y="1054100"/>
          <p14:tracePt t="4804" x="2895600" y="1054100"/>
          <p14:tracePt t="4820" x="2946400" y="1060450"/>
          <p14:tracePt t="4821" x="2952750" y="1060450"/>
          <p14:tracePt t="4837" x="3028950" y="1073150"/>
          <p14:tracePt t="4854" x="3117850" y="1092200"/>
          <p14:tracePt t="4870" x="3206750" y="1111250"/>
          <p14:tracePt t="4871" x="3213100" y="1111250"/>
          <p14:tracePt t="4887" x="3302000" y="1130300"/>
          <p14:tracePt t="4904" x="3397250" y="1155700"/>
          <p14:tracePt t="4920" x="3511550" y="1187450"/>
          <p14:tracePt t="4921" x="3517900" y="1193800"/>
          <p14:tracePt t="4937" x="3632200" y="1225550"/>
          <p14:tracePt t="4954" x="3740150" y="1263650"/>
          <p14:tracePt t="4970" x="3816350" y="1301750"/>
          <p14:tracePt t="4971" x="3822700" y="1301750"/>
          <p14:tracePt t="4987" x="3892550" y="1339850"/>
          <p14:tracePt t="4988" x="3898900" y="1346200"/>
          <p14:tracePt t="5004" x="3968750" y="1397000"/>
          <p14:tracePt t="5020" x="4025900" y="1447800"/>
          <p14:tracePt t="5021" x="4032250" y="1447800"/>
          <p14:tracePt t="5037" x="4083050" y="1504950"/>
          <p14:tracePt t="5054" x="4146550" y="1574800"/>
          <p14:tracePt t="5070" x="4197350" y="1670050"/>
          <p14:tracePt t="5071" x="4203700" y="1676400"/>
          <p14:tracePt t="5073" x="4210050" y="1689100"/>
          <p14:tracePt t="5087" x="4260850" y="1784350"/>
          <p14:tracePt t="5332" x="4254500" y="1784350"/>
          <p14:tracePt t="5345" x="4248150" y="1778000"/>
          <p14:tracePt t="5349" x="4241800" y="1765300"/>
          <p14:tracePt t="5354" x="4235450" y="1758950"/>
          <p14:tracePt t="5379" x="4241800" y="1765300"/>
          <p14:tracePt t="5387" x="4254500" y="1784350"/>
          <p14:tracePt t="5404" x="4298950" y="1841500"/>
          <p14:tracePt t="5421" x="4356100" y="1917700"/>
          <p14:tracePt t="5421" x="4362450" y="1924050"/>
          <p14:tracePt t="5437" x="4451350" y="2038350"/>
          <p14:tracePt t="5454" x="4591050" y="2228850"/>
          <p14:tracePt t="5470" x="4775200" y="2476500"/>
          <p14:tracePt t="5471" x="4781550" y="2495550"/>
          <p14:tracePt t="5487" x="4997450" y="2794000"/>
          <p14:tracePt t="5504" x="5245100" y="3149600"/>
          <p14:tracePt t="5520" x="5480050" y="3460750"/>
          <p14:tracePt t="5521" x="5486400" y="3479800"/>
          <p14:tracePt t="5522" x="5499100" y="3505200"/>
          <p14:tracePt t="5537" x="5702300" y="3759200"/>
          <p14:tracePt t="5554" x="5880100" y="3987800"/>
          <p14:tracePt t="5570" x="6013450" y="4140200"/>
          <p14:tracePt t="5571" x="6013450" y="4146550"/>
          <p14:tracePt t="5587" x="6096000" y="4241800"/>
          <p14:tracePt t="5604" x="6121400" y="4279900"/>
          <p14:tracePt t="5620" x="6127750" y="4279900"/>
          <p14:tracePt t="5649" x="6121400" y="4279900"/>
          <p14:tracePt t="5654" x="6115050" y="4273550"/>
          <p14:tracePt t="5670" x="6102350" y="4267200"/>
          <p14:tracePt t="5890" x="6102350" y="4260850"/>
          <p14:tracePt t="5898" x="6102350" y="4254500"/>
          <p14:tracePt t="5913" x="6102350" y="4248150"/>
          <p14:tracePt t="5921" x="6102350" y="4241800"/>
          <p14:tracePt t="5937" x="6108700" y="4235450"/>
          <p14:tracePt t="5954" x="6108700" y="4222750"/>
          <p14:tracePt t="5971" x="6108700" y="4210050"/>
          <p14:tracePt t="5987" x="6108700" y="4203700"/>
          <p14:tracePt t="6004" x="6108700" y="4191000"/>
          <p14:tracePt t="6021" x="6108700" y="4184650"/>
          <p14:tracePt t="6037" x="6108700" y="4171950"/>
          <p14:tracePt t="6054" x="6115050" y="4171950"/>
          <p14:tracePt t="6071" x="6115050" y="4159250"/>
          <p14:tracePt t="6089" x="6115050" y="4152900"/>
          <p14:tracePt t="6104" x="6121400" y="4140200"/>
          <p14:tracePt t="6121" x="6121400" y="4121150"/>
          <p14:tracePt t="6137" x="6134100" y="4076700"/>
          <p14:tracePt t="6154" x="6146800" y="3987800"/>
          <p14:tracePt t="6170" x="6172200" y="3854450"/>
          <p14:tracePt t="6187" x="6178550" y="3613150"/>
          <p14:tracePt t="6204" x="6165850" y="3327400"/>
          <p14:tracePt t="6220" x="6057900" y="3067050"/>
          <p14:tracePt t="6237" x="5867400" y="2832100"/>
          <p14:tracePt t="6254" x="5657850" y="2660650"/>
          <p14:tracePt t="6270" x="5467350" y="2546350"/>
          <p14:tracePt t="6271" x="5454650" y="2540000"/>
          <p14:tracePt t="6287" x="5276850" y="2463800"/>
          <p14:tracePt t="6304" x="5111750" y="2413000"/>
          <p14:tracePt t="6305" x="5105400" y="2413000"/>
          <p14:tracePt t="6305" x="5092700" y="2413000"/>
          <p14:tracePt t="6321" x="4965700" y="2393950"/>
          <p14:tracePt t="6321" x="4959350" y="2393950"/>
          <p14:tracePt t="6337" x="4851400" y="2393950"/>
          <p14:tracePt t="6354" x="4756150" y="2406650"/>
          <p14:tracePt t="6370" x="4679950" y="2457450"/>
          <p14:tracePt t="6387" x="4597400" y="2546350"/>
          <p14:tracePt t="6404" x="4508500" y="2660650"/>
          <p14:tracePt t="6420" x="4419600" y="2768600"/>
          <p14:tracePt t="6437" x="4318000" y="2901950"/>
          <p14:tracePt t="6454" x="4222750" y="3035300"/>
          <p14:tracePt t="6471" x="4146550" y="3162300"/>
          <p14:tracePt t="6471" x="4146550" y="3168650"/>
          <p14:tracePt t="6487" x="4083050" y="3314700"/>
          <p14:tracePt t="6504" x="4044950" y="3448050"/>
          <p14:tracePt t="6520" x="4032250" y="3575050"/>
          <p14:tracePt t="6537" x="4032250" y="3695700"/>
          <p14:tracePt t="6554" x="4057650" y="3790950"/>
          <p14:tracePt t="6554" x="4057650" y="3797300"/>
          <p14:tracePt t="6570" x="4089400" y="3867150"/>
          <p14:tracePt t="6587" x="4127500" y="3924300"/>
          <p14:tracePt t="6604" x="4178300" y="3975100"/>
          <p14:tracePt t="6620" x="4216400" y="4013200"/>
          <p14:tracePt t="6637" x="4241800" y="4038600"/>
          <p14:tracePt t="6654" x="4254500" y="4044950"/>
          <p14:tracePt t="6670" x="4260850" y="4044950"/>
          <p14:tracePt t="6707" x="4267200" y="4044950"/>
          <p14:tracePt t="6727" x="4273550" y="4044950"/>
          <p14:tracePt t="6736" x="4279900" y="4044950"/>
          <p14:tracePt t="6754" x="4286250" y="4044950"/>
          <p14:tracePt t="6761" x="4292600" y="4044950"/>
          <p14:tracePt t="6771" x="4292600" y="4038600"/>
          <p14:tracePt t="6787" x="4298950" y="4032250"/>
          <p14:tracePt t="6804" x="4305300" y="4025900"/>
          <p14:tracePt t="6805" x="4305300" y="4019550"/>
          <p14:tracePt t="6824" x="4311650" y="4006850"/>
          <p14:tracePt t="6837" x="4311650" y="3994150"/>
          <p14:tracePt t="6854" x="4318000" y="3981450"/>
          <p14:tracePt t="6871" x="4318000" y="3968750"/>
          <p14:tracePt t="6887" x="4324350" y="3956050"/>
          <p14:tracePt t="6904" x="4330700" y="3943350"/>
          <p14:tracePt t="6920" x="4330700" y="3930650"/>
          <p14:tracePt t="6937" x="4337050" y="3924300"/>
          <p14:tracePt t="6954" x="4337050" y="3911600"/>
          <p14:tracePt t="6976" x="4343400" y="3911600"/>
          <p14:tracePt t="6987" x="4343400" y="3905250"/>
          <p14:tracePt t="7371" x="4343400" y="3898900"/>
          <p14:tracePt t="7713" x="4343400" y="3892550"/>
          <p14:tracePt t="7717" x="4343400" y="3886200"/>
          <p14:tracePt t="7726" x="4343400" y="3879850"/>
          <p14:tracePt t="7737" x="4343400" y="3873500"/>
          <p14:tracePt t="7754" x="4337050" y="3860800"/>
          <p14:tracePt t="7771" x="4337050" y="3848100"/>
          <p14:tracePt t="7787" x="4337050" y="3829050"/>
          <p14:tracePt t="7804" x="4330700" y="3822700"/>
          <p14:tracePt t="7821" x="4330700" y="3816350"/>
          <p14:tracePt t="7838" x="4324350" y="3803650"/>
          <p14:tracePt t="10100" x="4330700" y="3803650"/>
          <p14:tracePt t="10103" x="4337050" y="3803650"/>
          <p14:tracePt t="10107" x="4349750" y="3803650"/>
          <p14:tracePt t="10121" x="4400550" y="3790950"/>
          <p14:tracePt t="10138" x="4495800" y="3759200"/>
          <p14:tracePt t="10154" x="4603750" y="3727450"/>
          <p14:tracePt t="10155" x="4610100" y="3727450"/>
          <p14:tracePt t="10155" x="4616450" y="3727450"/>
          <p14:tracePt t="10171" x="4743450" y="3676650"/>
          <p14:tracePt t="10187" x="4864100" y="3619500"/>
          <p14:tracePt t="10204" x="4927600" y="3568700"/>
          <p14:tracePt t="10205" x="4933950" y="3562350"/>
          <p14:tracePt t="10221" x="4965700" y="3505200"/>
          <p14:tracePt t="10237" x="4978400" y="3441700"/>
          <p14:tracePt t="10254" x="4978400" y="3384550"/>
          <p14:tracePt t="10271" x="4940300" y="3321050"/>
          <p14:tracePt t="10287" x="4883150" y="3251200"/>
          <p14:tracePt t="10304" x="4794250" y="3181350"/>
          <p14:tracePt t="10305" x="4787900" y="3181350"/>
          <p14:tracePt t="10321" x="4654550" y="3105150"/>
          <p14:tracePt t="10337" x="4476750" y="3041650"/>
          <p14:tracePt t="10354" x="4305300" y="3003550"/>
          <p14:tracePt t="10355" x="4292600" y="3003550"/>
          <p14:tracePt t="10371" x="4127500" y="2971800"/>
          <p14:tracePt t="10388" x="3968750" y="2971800"/>
          <p14:tracePt t="10404" x="3829050" y="2971800"/>
          <p14:tracePt t="10405" x="3816350" y="2971800"/>
          <p14:tracePt t="10421" x="3714750" y="2978150"/>
          <p14:tracePt t="10438" x="3638550" y="3009900"/>
          <p14:tracePt t="10454" x="3581400" y="3060700"/>
          <p14:tracePt t="10471" x="3543300" y="3136900"/>
          <p14:tracePt t="10487" x="3511550" y="3225800"/>
          <p14:tracePt t="10504" x="3492500" y="3327400"/>
          <p14:tracePt t="10505" x="3492500" y="3333750"/>
          <p14:tracePt t="10521" x="3492500" y="3422650"/>
          <p14:tracePt t="10537" x="3505200" y="3511550"/>
          <p14:tracePt t="10554" x="3543300" y="3594100"/>
          <p14:tracePt t="10571" x="3600450" y="3670300"/>
          <p14:tracePt t="10572" x="3606800" y="3676650"/>
          <p14:tracePt t="10588" x="3689350" y="3746500"/>
          <p14:tracePt t="10604" x="3784600" y="3803650"/>
          <p14:tracePt t="10605" x="3790950" y="3803650"/>
          <p14:tracePt t="10621" x="3917950" y="3848100"/>
          <p14:tracePt t="10637" x="4076700" y="3873500"/>
          <p14:tracePt t="10654" x="4222750" y="3873500"/>
          <p14:tracePt t="10671" x="4343400" y="3848100"/>
          <p14:tracePt t="10688" x="4438650" y="3797300"/>
          <p14:tracePt t="10704" x="4483100" y="3746500"/>
          <p14:tracePt t="10705" x="4489450" y="3740150"/>
          <p14:tracePt t="10721" x="4508500" y="3683000"/>
          <p14:tracePt t="10737" x="4508500" y="3613150"/>
          <p14:tracePt t="10754" x="4495800" y="3530600"/>
          <p14:tracePt t="10755" x="4489450" y="3524250"/>
          <p14:tracePt t="10771" x="4457700" y="3454400"/>
          <p14:tracePt t="10787" x="4400550" y="3403600"/>
          <p14:tracePt t="10804" x="4349750" y="3359150"/>
          <p14:tracePt t="10821" x="4298950" y="3333750"/>
          <p14:tracePt t="10838" x="4254500" y="3321050"/>
          <p14:tracePt t="10854" x="4216400" y="3321050"/>
          <p14:tracePt t="10855" x="4210050" y="3321050"/>
          <p14:tracePt t="10871" x="4171950" y="3321050"/>
          <p14:tracePt t="10889" x="4114800" y="3340100"/>
          <p14:tracePt t="10904" x="4089400" y="3346450"/>
          <p14:tracePt t="10905" x="4083050" y="3346450"/>
          <p14:tracePt t="10921" x="4064000" y="3352800"/>
          <p14:tracePt t="10938" x="4057650" y="3359150"/>
          <p14:tracePt t="12185" x="4064000" y="3359150"/>
          <p14:tracePt t="12188" x="4070350" y="3359150"/>
          <p14:tracePt t="12204" x="4095750" y="3352800"/>
          <p14:tracePt t="12221" x="4133850" y="3340100"/>
          <p14:tracePt t="12238" x="4171950" y="3321050"/>
          <p14:tracePt t="12254" x="4216400" y="3314700"/>
          <p14:tracePt t="12271" x="4254500" y="3314700"/>
          <p14:tracePt t="12272" x="4260850" y="3314700"/>
          <p14:tracePt t="12288" x="4292600" y="3340100"/>
          <p14:tracePt t="12304" x="4318000" y="3352800"/>
          <p14:tracePt t="12696" x="4311650" y="3352800"/>
          <p14:tracePt t="12700" x="4311650" y="3359150"/>
          <p14:tracePt t="12704" x="4305300" y="3359150"/>
          <p14:tracePt t="12721" x="4298950" y="3378200"/>
          <p14:tracePt t="12737" x="4292600" y="3384550"/>
          <p14:tracePt t="12758" x="4292600" y="3390900"/>
          <p14:tracePt t="12771" x="4292600" y="3397250"/>
          <p14:tracePt t="12854" x="4298950" y="3397250"/>
          <p14:tracePt t="12858" x="4305300" y="3397250"/>
          <p14:tracePt t="12871" x="4356100" y="3390900"/>
          <p14:tracePt t="12889" x="4489450" y="3365500"/>
          <p14:tracePt t="12890" x="4502150" y="3359150"/>
          <p14:tracePt t="12904" x="4692650" y="3308350"/>
          <p14:tracePt t="12921" x="5029200" y="3213100"/>
          <p14:tracePt t="12938" x="5518150" y="2997200"/>
          <p14:tracePt t="12954" x="6070600" y="2711450"/>
          <p14:tracePt t="12971" x="6648450" y="2413000"/>
          <p14:tracePt t="12988" x="7169150" y="2120900"/>
          <p14:tracePt t="13004" x="7607300" y="1892300"/>
          <p14:tracePt t="13021" x="8026400" y="1657350"/>
          <p14:tracePt t="13038" x="8407400" y="1454150"/>
          <p14:tracePt t="13054" x="8712200" y="1327150"/>
          <p14:tracePt t="13071" x="8991600" y="1244600"/>
          <p14:tracePt t="13072" x="9004300" y="1238250"/>
          <p14:tracePt t="13088" x="9239250" y="1187450"/>
          <p14:tracePt t="13104" x="9410700" y="1168400"/>
          <p14:tracePt t="13121" x="9556750" y="1155700"/>
          <p14:tracePt t="13138" x="9671050" y="1136650"/>
          <p14:tracePt t="13154" x="9766300" y="1136650"/>
          <p14:tracePt t="13171" x="9836150" y="1136650"/>
          <p14:tracePt t="13188" x="9899650" y="1136650"/>
          <p14:tracePt t="13204" x="9950450" y="1143000"/>
          <p14:tracePt t="13221" x="10013950" y="1174750"/>
          <p14:tracePt t="13237" x="10090150" y="1212850"/>
          <p14:tracePt t="13254" x="10166350" y="1250950"/>
          <p14:tracePt t="13271" x="10261600" y="1289050"/>
          <p14:tracePt t="13288" x="10344150" y="1327150"/>
          <p14:tracePt t="13304" x="10394950" y="1346200"/>
          <p14:tracePt t="13321" x="10433050" y="1365250"/>
          <p14:tracePt t="13337" x="10439400" y="1365250"/>
          <p14:tracePt t="13463" x="10439400" y="1358900"/>
          <p14:tracePt t="13471" x="10439400" y="1352550"/>
          <p14:tracePt t="13476" x="10439400" y="1346200"/>
          <p14:tracePt t="13487" x="10439400" y="1333500"/>
          <p14:tracePt t="13504" x="10439400" y="1320800"/>
          <p14:tracePt t="13521" x="10439400" y="1301750"/>
          <p14:tracePt t="13537" x="10433050" y="1282700"/>
          <p14:tracePt t="13554" x="10433050" y="1276350"/>
          <p14:tracePt t="13571" x="10433050" y="1263650"/>
          <p14:tracePt t="14364" x="10426700" y="1263650"/>
          <p14:tracePt t="14369" x="10420350" y="1263650"/>
          <p14:tracePt t="14372" x="10414000" y="1263650"/>
          <p14:tracePt t="14387" x="10388600" y="1263650"/>
          <p14:tracePt t="14404" x="10344150" y="1263650"/>
          <p14:tracePt t="14421" x="10280650" y="1257300"/>
          <p14:tracePt t="14437" x="10217150" y="1250950"/>
          <p14:tracePt t="14438" x="10210800" y="1250950"/>
          <p14:tracePt t="14454" x="10147300" y="1250950"/>
          <p14:tracePt t="14471" x="10090150" y="1244600"/>
          <p14:tracePt t="14487" x="10058400" y="1244600"/>
          <p14:tracePt t="14504" x="10033000" y="1244600"/>
          <p14:tracePt t="14521" x="10020300" y="1244600"/>
          <p14:tracePt t="14537" x="10007600" y="1244600"/>
          <p14:tracePt t="14554" x="9988550" y="1250950"/>
          <p14:tracePt t="14571" x="9975850" y="1257300"/>
          <p14:tracePt t="14587" x="9963150" y="1263650"/>
          <p14:tracePt t="14604" x="9950450" y="1270000"/>
          <p14:tracePt t="14639" x="9944100" y="1270000"/>
          <p14:tracePt t="14657" x="9944100" y="1276350"/>
          <p14:tracePt t="14963" x="9944100" y="1270000"/>
          <p14:tracePt t="14966" x="9944100" y="1263650"/>
          <p14:tracePt t="14971" x="9944100" y="1257300"/>
          <p14:tracePt t="14987" x="9925050" y="1225550"/>
          <p14:tracePt t="14988" x="9925050" y="1219200"/>
          <p14:tracePt t="15004" x="9893300" y="1187450"/>
          <p14:tracePt t="15021" x="9836150" y="1162050"/>
          <p14:tracePt t="15037" x="9772650" y="1136650"/>
          <p14:tracePt t="15038" x="9759950" y="1136650"/>
          <p14:tracePt t="15054" x="9671050" y="1111250"/>
          <p14:tracePt t="15071" x="9550400" y="1073150"/>
          <p14:tracePt t="15073" x="9537700" y="1073150"/>
          <p14:tracePt t="15087" x="9410700" y="1054100"/>
          <p14:tracePt t="15088" x="9404350" y="1054100"/>
          <p14:tracePt t="15104" x="9245600" y="1022350"/>
          <p14:tracePt t="15121" x="9074150" y="1009650"/>
          <p14:tracePt t="15138" x="8877300" y="990600"/>
          <p14:tracePt t="15154" x="8712200" y="990600"/>
          <p14:tracePt t="15155" x="8699500" y="990600"/>
          <p14:tracePt t="15171" x="8553450" y="990600"/>
          <p14:tracePt t="15187" x="8426450" y="1003300"/>
          <p14:tracePt t="15188" x="8420100" y="1003300"/>
          <p14:tracePt t="15204" x="8305800" y="1028700"/>
          <p14:tracePt t="15221" x="8197850" y="1066800"/>
          <p14:tracePt t="15237" x="8096250" y="1117600"/>
          <p14:tracePt t="15238" x="8089900" y="1117600"/>
          <p14:tracePt t="15254" x="7994650" y="1181100"/>
          <p14:tracePt t="15271" x="7918450" y="1257300"/>
          <p14:tracePt t="15287" x="7867650" y="1320800"/>
          <p14:tracePt t="15288" x="7861300" y="1320800"/>
          <p14:tracePt t="15304" x="7835900" y="1384300"/>
          <p14:tracePt t="15321" x="7816850" y="1441450"/>
          <p14:tracePt t="15337" x="7810500" y="1492250"/>
          <p14:tracePt t="15354" x="7810500" y="1549400"/>
          <p14:tracePt t="15371" x="7829550" y="1619250"/>
          <p14:tracePt t="15387" x="7867650" y="1676400"/>
          <p14:tracePt t="15388" x="7867650" y="1682750"/>
          <p14:tracePt t="15404" x="7918450" y="1739900"/>
          <p14:tracePt t="15421" x="7988300" y="1797050"/>
          <p14:tracePt t="15437" x="8064500" y="1841500"/>
          <p14:tracePt t="15454" x="8159750" y="1879600"/>
          <p14:tracePt t="15471" x="8293100" y="1898650"/>
          <p14:tracePt t="15487" x="8445500" y="1917700"/>
          <p14:tracePt t="15488" x="8451850" y="1917700"/>
          <p14:tracePt t="15504" x="8616950" y="1917700"/>
          <p14:tracePt t="15521" x="8775700" y="1911350"/>
          <p14:tracePt t="15537" x="8902700" y="1898650"/>
          <p14:tracePt t="15538" x="8915400" y="1898650"/>
          <p14:tracePt t="15554" x="9017000" y="1879600"/>
          <p14:tracePt t="15571" x="9105900" y="1854200"/>
          <p14:tracePt t="15572" x="9112250" y="1854200"/>
          <p14:tracePt t="15587" x="9163050" y="1841500"/>
          <p14:tracePt t="15604" x="9188450" y="1822450"/>
          <p14:tracePt t="15621" x="9188450" y="1816100"/>
          <p14:tracePt t="15672" x="9188450" y="1809750"/>
          <p14:tracePt t="15682" x="9188450" y="1803400"/>
          <p14:tracePt t="15694" x="9188450" y="1797050"/>
          <p14:tracePt t="15718" x="9188450" y="1790700"/>
          <p14:tracePt t="15738" x="9188450" y="1784350"/>
          <p14:tracePt t="27741" x="9182100" y="1784350"/>
          <p14:tracePt t="27749" x="9175750" y="1784350"/>
          <p14:tracePt t="27754" x="9169400" y="1784350"/>
          <p14:tracePt t="27755" x="9163050" y="1784350"/>
          <p14:tracePt t="27771" x="9086850" y="1771650"/>
          <p14:tracePt t="27788" x="9017000" y="1765300"/>
          <p14:tracePt t="27804" x="9004300" y="1765300"/>
          <p14:tracePt t="27821" x="8997950" y="1765300"/>
          <p14:tracePt t="27838" x="8985250" y="1758950"/>
          <p14:tracePt t="27854" x="8940800" y="1758950"/>
          <p14:tracePt t="27855" x="8934450" y="1758950"/>
          <p14:tracePt t="27871" x="8877300" y="1758950"/>
          <p14:tracePt t="27888" x="8820150" y="1778000"/>
          <p14:tracePt t="27904" x="8794750" y="1828800"/>
          <p14:tracePt t="28255" x="8788400" y="1828800"/>
          <p14:tracePt t="28258" x="8782050" y="1828800"/>
          <p14:tracePt t="28271" x="8782050" y="1816100"/>
          <p14:tracePt t="28288" x="8743950" y="1758950"/>
          <p14:tracePt t="28304" x="8712200" y="1701800"/>
          <p14:tracePt t="28305" x="8705850" y="1701800"/>
          <p14:tracePt t="28321" x="8674100" y="1657350"/>
          <p14:tracePt t="28338" x="8642350" y="1606550"/>
          <p14:tracePt t="28354" x="8610600" y="1562100"/>
          <p14:tracePt t="28371" x="8578850" y="1517650"/>
          <p14:tracePt t="28388" x="8553450" y="1485900"/>
          <p14:tracePt t="28404" x="8547100" y="1460500"/>
          <p14:tracePt t="28405" x="8540750" y="1460500"/>
          <p14:tracePt t="28421" x="8534400" y="1447800"/>
          <p14:tracePt t="28438" x="8528050" y="1428750"/>
          <p14:tracePt t="28454" x="8515350" y="1416050"/>
          <p14:tracePt t="28471" x="8502650" y="1390650"/>
          <p14:tracePt t="28488" x="8489950" y="1365250"/>
          <p14:tracePt t="28504" x="8477250" y="1346200"/>
          <p14:tracePt t="28521" x="8470900" y="1333500"/>
          <p14:tracePt t="28538" x="8464550" y="1314450"/>
          <p14:tracePt t="28554" x="8458200" y="1295400"/>
          <p14:tracePt t="28555" x="8451850" y="1295400"/>
          <p14:tracePt t="28571" x="8451850" y="1282700"/>
          <p14:tracePt t="28588" x="8445500" y="1263650"/>
          <p14:tracePt t="28604" x="8439150" y="1244600"/>
          <p14:tracePt t="28621" x="8439150" y="1231900"/>
          <p14:tracePt t="28638" x="8439150" y="1212850"/>
          <p14:tracePt t="28654" x="8439150" y="1200150"/>
          <p14:tracePt t="28671" x="8432800" y="1193800"/>
          <p14:tracePt t="28688" x="8432800" y="1187450"/>
          <p14:tracePt t="28704" x="8432800" y="1174750"/>
          <p14:tracePt t="28721" x="8426450" y="1162050"/>
          <p14:tracePt t="28738" x="8426450" y="1155700"/>
          <p14:tracePt t="28754" x="8426450" y="1143000"/>
          <p14:tracePt t="28771" x="8426450" y="1136650"/>
          <p14:tracePt t="28788" x="8426450" y="1130300"/>
          <p14:tracePt t="28922" x="8432800" y="1130300"/>
          <p14:tracePt t="28977" x="8439150" y="1130300"/>
          <p14:tracePt t="29004" x="8445500" y="1130300"/>
          <p14:tracePt t="29031" x="8451850" y="1130300"/>
          <p14:tracePt t="29037" x="8458200" y="1130300"/>
          <p14:tracePt t="29056" x="8470900" y="1130300"/>
          <p14:tracePt t="29062" x="8477250" y="1130300"/>
          <p14:tracePt t="29071" x="8489950" y="1130300"/>
          <p14:tracePt t="29088" x="8502650" y="1130300"/>
          <p14:tracePt t="29104" x="8521700" y="1130300"/>
          <p14:tracePt t="29105" x="8528050" y="1130300"/>
          <p14:tracePt t="29121" x="8540750" y="1136650"/>
          <p14:tracePt t="29138" x="8553450" y="1136650"/>
          <p14:tracePt t="29154" x="8566150" y="1136650"/>
          <p14:tracePt t="29171" x="8585200" y="1149350"/>
          <p14:tracePt t="29188" x="8597900" y="1155700"/>
          <p14:tracePt t="29204" x="8616950" y="1162050"/>
          <p14:tracePt t="29205" x="8623300" y="1162050"/>
          <p14:tracePt t="29221" x="8636000" y="1168400"/>
          <p14:tracePt t="29238" x="8655050" y="1174750"/>
          <p14:tracePt t="29254" x="8680450" y="1181100"/>
          <p14:tracePt t="29271" x="8699500" y="1181100"/>
          <p14:tracePt t="29288" x="8718550" y="1181100"/>
          <p14:tracePt t="29304" x="8731250" y="1181100"/>
          <p14:tracePt t="29321" x="8743950" y="1181100"/>
          <p14:tracePt t="29338" x="8763000" y="1181100"/>
          <p14:tracePt t="29354" x="8775700" y="1181100"/>
          <p14:tracePt t="29371" x="8788400" y="1168400"/>
          <p14:tracePt t="29388" x="8807450" y="1162050"/>
          <p14:tracePt t="29404" x="8813800" y="1162050"/>
          <p14:tracePt t="29421" x="8820150" y="1155700"/>
          <p14:tracePt t="29534" x="8826500" y="1155700"/>
          <p14:tracePt t="29551" x="8832850" y="1155700"/>
          <p14:tracePt t="29556" x="8839200" y="1155700"/>
          <p14:tracePt t="29566" x="8845550" y="1155700"/>
          <p14:tracePt t="29571" x="8851900" y="1155700"/>
          <p14:tracePt t="29588" x="8870950" y="1162050"/>
          <p14:tracePt t="29604" x="8890000" y="1174750"/>
          <p14:tracePt t="29621" x="8909050" y="1181100"/>
          <p14:tracePt t="29638" x="8928100" y="1193800"/>
          <p14:tracePt t="29654" x="8940800" y="1193800"/>
          <p14:tracePt t="29671" x="8953500" y="1200150"/>
          <p14:tracePt t="29687" x="8953500" y="1206500"/>
          <p14:tracePt t="29704" x="8959850" y="1206500"/>
          <p14:tracePt t="29721" x="8966200" y="1212850"/>
          <p14:tracePt t="29738" x="8972550" y="1219200"/>
          <p14:tracePt t="29754" x="8978900" y="1225550"/>
          <p14:tracePt t="29771" x="8985250" y="1231900"/>
          <p14:tracePt t="29788" x="8991600" y="1238250"/>
          <p14:tracePt t="29804" x="8991600" y="1244600"/>
          <p14:tracePt t="29821" x="8997950" y="1257300"/>
          <p14:tracePt t="29838" x="9004300" y="1263650"/>
          <p14:tracePt t="29861" x="9004300" y="1270000"/>
          <p14:tracePt t="29871" x="9010650" y="1270000"/>
          <p14:tracePt t="29887" x="9010650" y="1276350"/>
          <p14:tracePt t="29904" x="9017000" y="1289050"/>
          <p14:tracePt t="29921" x="9017000" y="1295400"/>
          <p14:tracePt t="29937" x="9023350" y="1301750"/>
          <p14:tracePt t="29954" x="9023350" y="1308100"/>
          <p14:tracePt t="30051" x="9023350" y="1314450"/>
          <p14:tracePt t="30099" x="9023350" y="1320800"/>
          <p14:tracePt t="30104" x="9023350" y="1327150"/>
          <p14:tracePt t="30113" x="9023350" y="1333500"/>
          <p14:tracePt t="30121" x="9010650" y="1339850"/>
          <p14:tracePt t="30137" x="8997950" y="1358900"/>
          <p14:tracePt t="30154" x="8978900" y="1384300"/>
          <p14:tracePt t="30171" x="8953500" y="1409700"/>
          <p14:tracePt t="30187" x="8928100" y="1435100"/>
          <p14:tracePt t="30204" x="8902700" y="1460500"/>
          <p14:tracePt t="30221" x="8870950" y="1492250"/>
          <p14:tracePt t="30237" x="8832850" y="1536700"/>
          <p14:tracePt t="30254" x="8794750" y="1581150"/>
          <p14:tracePt t="30271" x="8750300" y="1625600"/>
          <p14:tracePt t="30287" x="8724900" y="1657350"/>
          <p14:tracePt t="30287" x="8718550" y="1657350"/>
          <p14:tracePt t="30304" x="8699500" y="1689100"/>
          <p14:tracePt t="30321" x="8674100" y="1714500"/>
          <p14:tracePt t="30337" x="8655050" y="1733550"/>
          <p14:tracePt t="30354" x="8648700" y="1746250"/>
          <p14:tracePt t="30371" x="8642350" y="1752600"/>
          <p14:tracePt t="30387" x="8642350" y="1758950"/>
          <p14:tracePt t="30404" x="8636000" y="1765300"/>
          <p14:tracePt t="30640" x="8642350" y="1765300"/>
          <p14:tracePt t="40825" x="8648700" y="1765300"/>
          <p14:tracePt t="40828" x="8648700" y="1771650"/>
          <p14:tracePt t="40838" x="8655050" y="1778000"/>
          <p14:tracePt t="40839" x="8655050" y="1784350"/>
          <p14:tracePt t="40855" x="8674100" y="1809750"/>
          <p14:tracePt t="40871" x="8680450" y="1816100"/>
          <p14:tracePt t="41205" x="8680450" y="1809750"/>
          <p14:tracePt t="41213" x="8680450" y="1803400"/>
          <p14:tracePt t="41223" x="8680450" y="1797050"/>
          <p14:tracePt t="41254" x="8686800" y="1797050"/>
          <p14:tracePt t="41258" x="8693150" y="1797050"/>
          <p14:tracePt t="41271" x="8705850" y="1797050"/>
          <p14:tracePt t="41288" x="8731250" y="1828800"/>
          <p14:tracePt t="41304" x="8775700" y="1866900"/>
          <p14:tracePt t="41321" x="8820150" y="1917700"/>
          <p14:tracePt t="41338" x="8864600" y="1962150"/>
          <p14:tracePt t="41354" x="8909050" y="2012950"/>
          <p14:tracePt t="41371" x="8953500" y="2063750"/>
          <p14:tracePt t="41388" x="8991600" y="2108200"/>
          <p14:tracePt t="41405" x="9036050" y="2152650"/>
          <p14:tracePt t="41421" x="9074150" y="2197100"/>
          <p14:tracePt t="41438" x="9112250" y="2241550"/>
          <p14:tracePt t="41454" x="9150350" y="2298700"/>
          <p14:tracePt t="41472" x="9188450" y="2355850"/>
          <p14:tracePt t="41472" x="9194800" y="2362200"/>
          <p14:tracePt t="41488" x="9226550" y="2400300"/>
          <p14:tracePt t="41505" x="9245600" y="2438400"/>
          <p14:tracePt t="41521" x="9258300" y="2451100"/>
          <p14:tracePt t="41522" x="9258300" y="2457450"/>
          <p14:tracePt t="41538" x="9271000" y="2476500"/>
          <p14:tracePt t="41555" x="9283700" y="2501900"/>
          <p14:tracePt t="41571" x="9296400" y="2527300"/>
          <p14:tracePt t="41572" x="9296400" y="2533650"/>
          <p14:tracePt t="41588" x="9309100" y="2552700"/>
          <p14:tracePt t="41604" x="9321800" y="2571750"/>
          <p14:tracePt t="41621" x="9334500" y="2571750"/>
          <p14:tracePt t="41622" x="9340850" y="2571750"/>
          <p14:tracePt t="41638" x="9359900" y="2584450"/>
          <p14:tracePt t="41655" x="9372600" y="2584450"/>
          <p14:tracePt t="41671" x="9385300" y="2584450"/>
          <p14:tracePt t="41688" x="9404350" y="2584450"/>
          <p14:tracePt t="41704" x="9417050" y="2590800"/>
          <p14:tracePt t="41722" x="9436100" y="2590800"/>
          <p14:tracePt t="41738" x="9442450" y="2590800"/>
          <p14:tracePt t="41754" x="9455150" y="2590800"/>
          <p14:tracePt t="41771" x="9461500" y="2578100"/>
          <p14:tracePt t="41788" x="9467850" y="2571750"/>
          <p14:tracePt t="41804" x="9480550" y="2565400"/>
          <p14:tracePt t="41821" x="9486900" y="2552700"/>
          <p14:tracePt t="41838" x="9493250" y="2533650"/>
          <p14:tracePt t="41855" x="9493250" y="2514600"/>
          <p14:tracePt t="41871" x="9493250" y="2501900"/>
          <p14:tracePt t="41888" x="9493250" y="2482850"/>
          <p14:tracePt t="41904" x="9493250" y="2470150"/>
          <p14:tracePt t="41921" x="9480550" y="2457450"/>
          <p14:tracePt t="41922" x="9474200" y="2457450"/>
          <p14:tracePt t="41938" x="9467850" y="2444750"/>
          <p14:tracePt t="41954" x="9448800" y="2425700"/>
          <p14:tracePt t="41971" x="9436100" y="2413000"/>
          <p14:tracePt t="41988" x="9423400" y="2400300"/>
          <p14:tracePt t="42005" x="9410700" y="2387600"/>
          <p14:tracePt t="42022" x="9391650" y="2374900"/>
          <p14:tracePt t="42038" x="9372600" y="2362200"/>
          <p14:tracePt t="42054" x="9353550" y="2343150"/>
          <p14:tracePt t="42071" x="9340850" y="2336800"/>
          <p14:tracePt t="42088" x="9328150" y="2330450"/>
          <p14:tracePt t="42104" x="9321800" y="2317750"/>
          <p14:tracePt t="42121" x="9315450" y="2317750"/>
          <p14:tracePt t="42138" x="9302750" y="2311400"/>
          <p14:tracePt t="42154" x="9296400" y="2305050"/>
          <p14:tracePt t="42171" x="9290050" y="2305050"/>
          <p14:tracePt t="42188" x="9283700" y="2305050"/>
          <p14:tracePt t="42204" x="9271000" y="2305050"/>
          <p14:tracePt t="42221" x="9258300" y="2298700"/>
          <p14:tracePt t="42240" x="9239250" y="2298700"/>
          <p14:tracePt t="42255" x="9220200" y="2298700"/>
          <p14:tracePt t="42271" x="9188450" y="2311400"/>
          <p14:tracePt t="42272" x="9182100" y="2311400"/>
          <p14:tracePt t="42288" x="9150350" y="2324100"/>
          <p14:tracePt t="42304" x="9124950" y="2336800"/>
          <p14:tracePt t="42322" x="9099550" y="2362200"/>
          <p14:tracePt t="42338" x="9086850" y="2381250"/>
          <p14:tracePt t="42354" x="9074150" y="2393950"/>
          <p14:tracePt t="42371" x="9067800" y="2413000"/>
          <p14:tracePt t="42388" x="9061450" y="2432050"/>
          <p14:tracePt t="42405" x="9061450" y="2451100"/>
          <p14:tracePt t="42421" x="9061450" y="2470150"/>
          <p14:tracePt t="42438" x="9061450" y="2489200"/>
          <p14:tracePt t="42454" x="9074150" y="2508250"/>
          <p14:tracePt t="42472" x="9093200" y="2533650"/>
          <p14:tracePt t="42488" x="9112250" y="2546350"/>
          <p14:tracePt t="42504" x="9131300" y="2559050"/>
          <p14:tracePt t="42521" x="9150350" y="2565400"/>
          <p14:tracePt t="42522" x="9156700" y="2565400"/>
          <p14:tracePt t="42538" x="9188450" y="2565400"/>
          <p14:tracePt t="42555" x="9239250" y="2565400"/>
          <p14:tracePt t="42572" x="9283700" y="2552700"/>
          <p14:tracePt t="42574" x="9290050" y="2546350"/>
          <p14:tracePt t="42588" x="9315450" y="2520950"/>
          <p14:tracePt t="42604" x="9334500" y="2482850"/>
          <p14:tracePt t="42621" x="9340850" y="2444750"/>
          <p14:tracePt t="42638" x="9340850" y="2413000"/>
          <p14:tracePt t="42654" x="9340850" y="2387600"/>
          <p14:tracePt t="42671" x="9334500" y="2362200"/>
          <p14:tracePt t="42688" x="9328150" y="2349500"/>
          <p14:tracePt t="42705" x="9315450" y="2336800"/>
          <p14:tracePt t="42721" x="9315450" y="2330450"/>
          <p14:tracePt t="42738" x="9302750" y="2330450"/>
          <p14:tracePt t="42757" x="9296400" y="2330450"/>
          <p14:tracePt t="42789" x="9290050" y="2330450"/>
          <p14:tracePt t="42797" x="9283700" y="2330450"/>
          <p14:tracePt t="42804" x="9283700" y="2336800"/>
          <p14:tracePt t="42821" x="9283700" y="2355850"/>
          <p14:tracePt t="42838" x="9283700" y="2381250"/>
          <p14:tracePt t="42854" x="9296400" y="2419350"/>
          <p14:tracePt t="42871" x="9334500" y="2463800"/>
          <p14:tracePt t="42872" x="9340850" y="2463800"/>
          <p14:tracePt t="42888" x="9404350" y="2501900"/>
          <p14:tracePt t="42905" x="9512300" y="2540000"/>
          <p14:tracePt t="42921" x="9620250" y="2571750"/>
          <p14:tracePt t="42922" x="9626600" y="2571750"/>
          <p14:tracePt t="42938" x="9740900" y="2590800"/>
          <p14:tracePt t="42954" x="9855200" y="2603500"/>
          <p14:tracePt t="42972" x="9944100" y="2603500"/>
          <p14:tracePt t="42988" x="10001250" y="2603500"/>
          <p14:tracePt t="43005" x="10045700" y="2590800"/>
          <p14:tracePt t="43021" x="10071100" y="2571750"/>
          <p14:tracePt t="43022" x="10077450" y="2571750"/>
          <p14:tracePt t="43038" x="10090150" y="2546350"/>
          <p14:tracePt t="43055" x="10096500" y="2520950"/>
          <p14:tracePt t="43071" x="10109200" y="2501900"/>
          <p14:tracePt t="43072" x="10109200" y="2495550"/>
          <p14:tracePt t="43088" x="10109200" y="2470150"/>
          <p14:tracePt t="43105" x="10109200" y="2432050"/>
          <p14:tracePt t="43121" x="10109200" y="2400300"/>
          <p14:tracePt t="43138" x="10109200" y="2368550"/>
          <p14:tracePt t="43155" x="10090150" y="2336800"/>
          <p14:tracePt t="43171" x="10071100" y="2311400"/>
          <p14:tracePt t="43188" x="10039350" y="2292350"/>
          <p14:tracePt t="43205" x="9994900" y="2266950"/>
          <p14:tracePt t="43221" x="9944100" y="2254250"/>
          <p14:tracePt t="43240" x="9886950" y="2247900"/>
          <p14:tracePt t="43241" x="9880600" y="2247900"/>
          <p14:tracePt t="43255" x="9829800" y="2247900"/>
          <p14:tracePt t="43271" x="9779000" y="2260600"/>
          <p14:tracePt t="43272" x="9772650" y="2260600"/>
          <p14:tracePt t="43288" x="9721850" y="2292350"/>
          <p14:tracePt t="43305" x="9683750" y="2349500"/>
          <p14:tracePt t="43321" x="9671050" y="2400300"/>
          <p14:tracePt t="43338" x="9671050" y="2444750"/>
          <p14:tracePt t="43355" x="9683750" y="2489200"/>
          <p14:tracePt t="43372" x="9715500" y="2520950"/>
          <p14:tracePt t="43388" x="9759950" y="2546350"/>
          <p14:tracePt t="43404" x="9810750" y="2552700"/>
          <p14:tracePt t="43421" x="9855200" y="2559050"/>
          <p14:tracePt t="43438" x="9880600" y="2559050"/>
          <p14:tracePt t="43454" x="9893300" y="2540000"/>
          <p14:tracePt t="43471" x="9899650" y="2514600"/>
          <p14:tracePt t="43488" x="9899650" y="2489200"/>
          <p14:tracePt t="43504" x="9899650" y="2457450"/>
          <p14:tracePt t="43521" x="9886950" y="2432050"/>
          <p14:tracePt t="43523" x="9886950" y="2425700"/>
          <p14:tracePt t="43538" x="9867900" y="2400300"/>
          <p14:tracePt t="43555" x="9836150" y="2381250"/>
          <p14:tracePt t="43572" x="9804400" y="2349500"/>
          <p14:tracePt t="43588" x="9766300" y="2330450"/>
          <p14:tracePt t="43605" x="9734550" y="2311400"/>
          <p14:tracePt t="43621" x="9709150" y="2298700"/>
          <p14:tracePt t="43638" x="9696450" y="2292350"/>
          <p14:tracePt t="43654" x="9696450" y="2286000"/>
          <p14:tracePt t="43773" x="9690100" y="2286000"/>
          <p14:tracePt t="43784" x="9683750" y="2286000"/>
          <p14:tracePt t="43806" x="9683750" y="2279650"/>
          <p14:tracePt t="43826" x="9677400" y="2279650"/>
          <p14:tracePt t="43830" x="9677400" y="2273300"/>
          <p14:tracePt t="43847" x="9671050" y="2266950"/>
          <p14:tracePt t="43871" x="9671050" y="2260600"/>
          <p14:tracePt t="43879" x="9664700" y="2260600"/>
          <p14:tracePt t="43888" x="9664700" y="2254250"/>
          <p14:tracePt t="43905" x="9652000" y="2241550"/>
          <p14:tracePt t="43921" x="9652000" y="2228850"/>
          <p14:tracePt t="43938" x="9645650" y="2216150"/>
          <p14:tracePt t="43955" x="9645650" y="2209800"/>
          <p14:tracePt t="43971" x="9639300" y="2203450"/>
          <p14:tracePt t="44028" x="9639300" y="2197100"/>
          <p14:tracePt t="44041" x="9639300" y="2190750"/>
          <p14:tracePt t="44058" x="9639300" y="2184400"/>
          <p14:tracePt t="44065" x="9632950" y="2178050"/>
          <p14:tracePt t="44072" x="9632950" y="2171700"/>
          <p14:tracePt t="44088" x="9626600" y="2159000"/>
          <p14:tracePt t="44105" x="9620250" y="2146300"/>
          <p14:tracePt t="44121" x="9607550" y="2133600"/>
          <p14:tracePt t="44122" x="9607550" y="2127250"/>
          <p14:tracePt t="44138" x="9594850" y="2108200"/>
          <p14:tracePt t="44155" x="9582150" y="2082800"/>
          <p14:tracePt t="44171" x="9569450" y="2063750"/>
          <p14:tracePt t="44188" x="9556750" y="2051050"/>
          <p14:tracePt t="44204" x="9544050" y="2044700"/>
          <p14:tracePt t="44256" x="9537700" y="2044700"/>
          <p14:tracePt t="44264" x="9531350" y="2044700"/>
          <p14:tracePt t="44275" x="9525000" y="2044700"/>
          <p14:tracePt t="44288" x="9512300" y="2057400"/>
          <p14:tracePt t="44305" x="9486900" y="2082800"/>
          <p14:tracePt t="44321" x="9461500" y="2114550"/>
          <p14:tracePt t="44338" x="9436100" y="2139950"/>
          <p14:tracePt t="44354" x="9410700" y="2165350"/>
          <p14:tracePt t="44371" x="9398000" y="2190750"/>
          <p14:tracePt t="44372" x="9398000" y="2197100"/>
          <p14:tracePt t="44373" x="9391650" y="2197100"/>
          <p14:tracePt t="44388" x="9378950" y="2209800"/>
          <p14:tracePt t="44404" x="9366250" y="2235200"/>
          <p14:tracePt t="44421" x="9359900" y="2260600"/>
          <p14:tracePt t="44438" x="9353550" y="2292350"/>
          <p14:tracePt t="44454" x="9353550" y="2324100"/>
          <p14:tracePt t="44471" x="9353550" y="2349500"/>
          <p14:tracePt t="44472" x="9353550" y="2355850"/>
          <p14:tracePt t="44488" x="9359900" y="2374900"/>
          <p14:tracePt t="44505" x="9366250" y="2393950"/>
          <p14:tracePt t="44521" x="9372600" y="2413000"/>
          <p14:tracePt t="44538" x="9391650" y="2425700"/>
          <p14:tracePt t="44554" x="9404350" y="2432050"/>
          <p14:tracePt t="44571" x="9429750" y="2438400"/>
          <p14:tracePt t="44588" x="9455150" y="2438400"/>
          <p14:tracePt t="44605" x="9486900" y="2438400"/>
          <p14:tracePt t="44621" x="9512300" y="2438400"/>
          <p14:tracePt t="44622" x="9512300" y="2432050"/>
          <p14:tracePt t="44638" x="9537700" y="2419350"/>
          <p14:tracePt t="44655" x="9569450" y="2400300"/>
          <p14:tracePt t="44671" x="9582150" y="2381250"/>
          <p14:tracePt t="44688" x="9601200" y="2355850"/>
          <p14:tracePt t="44705" x="9613900" y="2330450"/>
          <p14:tracePt t="44721" x="9620250" y="2305050"/>
          <p14:tracePt t="44738" x="9626600" y="2279650"/>
          <p14:tracePt t="44755" x="9632950" y="2247900"/>
          <p14:tracePt t="44771" x="9632950" y="2222500"/>
          <p14:tracePt t="44788" x="9626600" y="2197100"/>
          <p14:tracePt t="44804" x="9613900" y="2171700"/>
          <p14:tracePt t="44821" x="9601200" y="2146300"/>
          <p14:tracePt t="44838" x="9588500" y="2127250"/>
          <p14:tracePt t="44855" x="9575800" y="2114550"/>
          <p14:tracePt t="44871" x="9563100" y="2101850"/>
          <p14:tracePt t="44872" x="9556750" y="2101850"/>
          <p14:tracePt t="44888" x="9544050" y="2095500"/>
          <p14:tracePt t="44904" x="9537700" y="2089150"/>
          <p14:tracePt t="44921" x="9531350" y="2089150"/>
          <p14:tracePt t="44938" x="9518650" y="2089150"/>
          <p14:tracePt t="44954" x="9505950" y="2101850"/>
          <p14:tracePt t="44972" x="9474200" y="2133600"/>
          <p14:tracePt t="44988" x="9448800" y="2165350"/>
          <p14:tracePt t="45004" x="9423400" y="2197100"/>
          <p14:tracePt t="45021" x="9410700" y="2222500"/>
          <p14:tracePt t="45022" x="9410700" y="2228850"/>
          <p14:tracePt t="45038" x="9404350" y="2247900"/>
          <p14:tracePt t="45054" x="9404350" y="2266950"/>
          <p14:tracePt t="45071" x="9404350" y="2273300"/>
          <p14:tracePt t="45088" x="9410700" y="2273300"/>
          <p14:tracePt t="45104" x="9417050" y="2273300"/>
          <p14:tracePt t="45121" x="9429750" y="2266950"/>
          <p14:tracePt t="45138" x="9429750" y="2254250"/>
          <p14:tracePt t="45154" x="9429750" y="2247900"/>
          <p14:tracePt t="45171" x="9436100" y="2241550"/>
          <p14:tracePt t="45188" x="9436100" y="2235200"/>
          <p14:tracePt t="45205" x="9436100" y="2228850"/>
          <p14:tracePt t="45221" x="9436100" y="2222500"/>
          <p14:tracePt t="45322" x="9442450" y="2222500"/>
          <p14:tracePt t="45337" x="9442450" y="2228850"/>
          <p14:tracePt t="45340" x="9448800" y="2228850"/>
          <p14:tracePt t="45354" x="9455150" y="2254250"/>
          <p14:tracePt t="45371" x="9467850" y="2292350"/>
          <p14:tracePt t="45388" x="9480550" y="2336800"/>
          <p14:tracePt t="45404" x="9493250" y="2368550"/>
          <p14:tracePt t="45421" x="9499600" y="2400300"/>
          <p14:tracePt t="45438" x="9499600" y="2425700"/>
          <p14:tracePt t="45454" x="9499600" y="2438400"/>
          <p14:tracePt t="45471" x="9499600" y="2457450"/>
          <p14:tracePt t="45488" x="9499600" y="2463800"/>
          <p14:tracePt t="45504" x="9499600" y="2470150"/>
          <p14:tracePt t="45521" x="9499600" y="2482850"/>
          <p14:tracePt t="45538" x="9499600" y="2495550"/>
          <p14:tracePt t="45555" x="9493250" y="2508250"/>
          <p14:tracePt t="45571" x="9493250" y="2527300"/>
          <p14:tracePt t="45572" x="9493250" y="2533650"/>
          <p14:tracePt t="45588" x="9493250" y="2552700"/>
          <p14:tracePt t="45605" x="9493250" y="2584450"/>
          <p14:tracePt t="45621" x="9493250" y="2609850"/>
          <p14:tracePt t="45622" x="9493250" y="2616200"/>
          <p14:tracePt t="45638" x="9499600" y="2647950"/>
          <p14:tracePt t="45655" x="9499600" y="2679700"/>
          <p14:tracePt t="45671" x="9512300" y="2705100"/>
          <p14:tracePt t="45672" x="9512300" y="2711450"/>
          <p14:tracePt t="45688" x="9518650" y="2730500"/>
          <p14:tracePt t="45704" x="9525000" y="2749550"/>
          <p14:tracePt t="45721" x="9525000" y="2768600"/>
          <p14:tracePt t="45738" x="9525000" y="2781300"/>
          <p14:tracePt t="45755" x="9525000" y="2800350"/>
          <p14:tracePt t="45771" x="9525000" y="2825750"/>
          <p14:tracePt t="45788" x="9531350" y="2851150"/>
          <p14:tracePt t="45805" x="9537700" y="2882900"/>
          <p14:tracePt t="45821" x="9537700" y="2914650"/>
          <p14:tracePt t="45838" x="9544050" y="2946400"/>
          <p14:tracePt t="45855" x="9550400" y="2971800"/>
          <p14:tracePt t="45871" x="9550400" y="2990850"/>
          <p14:tracePt t="45888" x="9556750" y="3016250"/>
          <p14:tracePt t="45904" x="9556750" y="3028950"/>
          <p14:tracePt t="45921" x="9563100" y="3054350"/>
          <p14:tracePt t="45938" x="9563100" y="3067050"/>
          <p14:tracePt t="45954" x="9563100" y="3086100"/>
          <p14:tracePt t="45971" x="9563100" y="3098800"/>
          <p14:tracePt t="45988" x="9563100" y="3117850"/>
          <p14:tracePt t="46005" x="9563100" y="3136900"/>
          <p14:tracePt t="46021" x="9563100" y="3155950"/>
          <p14:tracePt t="46022" x="9563100" y="3162300"/>
          <p14:tracePt t="46038" x="9563100" y="3181350"/>
          <p14:tracePt t="46054" x="9563100" y="3194050"/>
          <p14:tracePt t="46071" x="9569450" y="3206750"/>
          <p14:tracePt t="46088" x="9569450" y="3225800"/>
          <p14:tracePt t="46105" x="9569450" y="3238500"/>
          <p14:tracePt t="46121" x="9569450" y="3251200"/>
          <p14:tracePt t="46138" x="9569450" y="3270250"/>
          <p14:tracePt t="46154" x="9569450" y="3289300"/>
          <p14:tracePt t="46171" x="9569450" y="3302000"/>
          <p14:tracePt t="46188" x="9569450" y="3314700"/>
          <p14:tracePt t="46204" x="9569450" y="3327400"/>
          <p14:tracePt t="46221" x="9563100" y="3333750"/>
          <p14:tracePt t="46238" x="9563100" y="3340100"/>
          <p14:tracePt t="46365" x="9556750" y="3333750"/>
          <p14:tracePt t="46372" x="9556750" y="3327400"/>
          <p14:tracePt t="46375" x="9556750" y="3321050"/>
          <p14:tracePt t="46388" x="9556750" y="3302000"/>
          <p14:tracePt t="46404" x="9556750" y="3270250"/>
          <p14:tracePt t="46421" x="9556750" y="3244850"/>
          <p14:tracePt t="46422" x="9556750" y="3238500"/>
          <p14:tracePt t="46438" x="9544050" y="3213100"/>
          <p14:tracePt t="46454" x="9544050" y="3187700"/>
          <p14:tracePt t="46471" x="9531350" y="3155950"/>
          <p14:tracePt t="46488" x="9531350" y="3124200"/>
          <p14:tracePt t="46505" x="9525000" y="3092450"/>
          <p14:tracePt t="46521" x="9518650" y="3054350"/>
          <p14:tracePt t="46538" x="9518650" y="3035300"/>
          <p14:tracePt t="46554" x="9518650" y="3016250"/>
          <p14:tracePt t="46571" x="9518650" y="2997200"/>
          <p14:tracePt t="46588" x="9518650" y="2978150"/>
          <p14:tracePt t="46605" x="9518650" y="2959100"/>
          <p14:tracePt t="46621" x="9512300" y="2933700"/>
          <p14:tracePt t="46638" x="9512300" y="2908300"/>
          <p14:tracePt t="46655" x="9512300" y="2882900"/>
          <p14:tracePt t="46671" x="9512300" y="2870200"/>
          <p14:tracePt t="46688" x="9512300" y="2863850"/>
          <p14:tracePt t="46705" x="9512300" y="2857500"/>
          <p14:tracePt t="46799" x="9512300" y="2863850"/>
          <p14:tracePt t="46807" x="9512300" y="2870200"/>
          <p14:tracePt t="46810" x="9512300" y="2876550"/>
          <p14:tracePt t="46821" x="9512300" y="2889250"/>
          <p14:tracePt t="46838" x="9512300" y="2933700"/>
          <p14:tracePt t="46855" x="9512300" y="2978150"/>
          <p14:tracePt t="46871" x="9512300" y="3028950"/>
          <p14:tracePt t="46888" x="9512300" y="3073400"/>
          <p14:tracePt t="46905" x="9512300" y="3124200"/>
          <p14:tracePt t="46921" x="9512300" y="3162300"/>
          <p14:tracePt t="46938" x="9505950" y="3206750"/>
          <p14:tracePt t="46955" x="9505950" y="3232150"/>
          <p14:tracePt t="46971" x="9505950" y="3257550"/>
          <p14:tracePt t="46972" x="9505950" y="3263900"/>
          <p14:tracePt t="46988" x="9499600" y="3289300"/>
          <p14:tracePt t="47005" x="9499600" y="3302000"/>
          <p14:tracePt t="47021" x="9499600" y="3314700"/>
          <p14:tracePt t="47038" x="9499600" y="3321050"/>
          <p14:tracePt t="47055" x="9499600" y="3327400"/>
          <p14:tracePt t="47162" x="9505950" y="3327400"/>
          <p14:tracePt t="47166" x="9512300" y="3327400"/>
          <p14:tracePt t="47171" x="9518650" y="3327400"/>
          <p14:tracePt t="47188" x="9550400" y="3314700"/>
          <p14:tracePt t="47204" x="9594850" y="3295650"/>
          <p14:tracePt t="47221" x="9652000" y="3276600"/>
          <p14:tracePt t="47222" x="9658350" y="3276600"/>
          <p14:tracePt t="47238" x="9709150" y="3251200"/>
          <p14:tracePt t="47255" x="9753600" y="3238500"/>
          <p14:tracePt t="47271" x="9772650" y="3225800"/>
          <p14:tracePt t="47305" x="9785350" y="3219450"/>
          <p14:tracePt t="47306" x="9785350" y="3213100"/>
          <p14:tracePt t="47458" x="9791700" y="3213100"/>
          <p14:tracePt t="53530" x="9798050" y="3213100"/>
          <p14:tracePt t="53536" x="9804400" y="3213100"/>
          <p14:tracePt t="53539" x="9810750" y="3213100"/>
          <p14:tracePt t="53555" x="9836150" y="3213100"/>
          <p14:tracePt t="53555" x="9842500" y="3213100"/>
          <p14:tracePt t="53571" x="9855200" y="3200400"/>
          <p14:tracePt t="53588" x="9867900" y="3194050"/>
          <p14:tracePt t="53605" x="9886950" y="3175000"/>
          <p14:tracePt t="53606" x="9886950" y="3168650"/>
          <p14:tracePt t="53621" x="9899650" y="3155950"/>
          <p14:tracePt t="53638" x="9899650" y="3149600"/>
          <p14:tracePt t="53678" x="9893300" y="3149600"/>
          <p14:tracePt t="53686" x="9893300" y="3155950"/>
          <p14:tracePt t="53689" x="9886950" y="3155950"/>
          <p14:tracePt t="53705" x="9880600" y="3175000"/>
          <p14:tracePt t="53721" x="9861550" y="3194050"/>
          <p14:tracePt t="53738" x="9848850" y="3206750"/>
          <p14:tracePt t="53962" x="9848850" y="3213100"/>
          <p14:tracePt t="53966" x="9848850" y="3219450"/>
          <p14:tracePt t="53982" x="9842500" y="3219450"/>
          <p14:tracePt t="53988" x="9836150" y="3219450"/>
          <p14:tracePt t="54005" x="9829800" y="3213100"/>
          <p14:tracePt t="54021" x="9817100" y="3213100"/>
          <p14:tracePt t="54038" x="9810750" y="3206750"/>
          <p14:tracePt t="54056" x="9810750" y="3200400"/>
          <p14:tracePt t="54071" x="9823450" y="3200400"/>
          <p14:tracePt t="54073" x="9829800" y="3200400"/>
          <p14:tracePt t="54088" x="9855200" y="3194050"/>
          <p14:tracePt t="54105" x="9886950" y="3187700"/>
          <p14:tracePt t="54105" x="9893300" y="3187700"/>
          <p14:tracePt t="54121" x="9925050" y="3168650"/>
          <p14:tracePt t="54138" x="9963150" y="3155950"/>
          <p14:tracePt t="54155" x="10001250" y="3143250"/>
          <p14:tracePt t="54171" x="10033000" y="3124200"/>
          <p14:tracePt t="54188" x="10077450" y="3105150"/>
          <p14:tracePt t="54205" x="10134600" y="3067050"/>
          <p14:tracePt t="54221" x="10223500" y="3022600"/>
          <p14:tracePt t="54238" x="10344150" y="2952750"/>
          <p14:tracePt t="54255" x="10483850" y="2870200"/>
          <p14:tracePt t="54271" x="10642600" y="2768600"/>
          <p14:tracePt t="54288" x="10769600" y="2679700"/>
          <p14:tracePt t="54305" x="10858500" y="2609850"/>
          <p14:tracePt t="54322" x="10902950" y="2565400"/>
          <p14:tracePt t="54338" x="10922000" y="2533650"/>
          <p14:tracePt t="54355" x="10928350" y="2514600"/>
          <p14:tracePt t="54371" x="10934700" y="2501900"/>
          <p14:tracePt t="54389" x="10934700" y="2482850"/>
          <p14:tracePt t="54390" x="10934700" y="2476500"/>
          <p14:tracePt t="54405" x="10934700" y="2444750"/>
          <p14:tracePt t="54421" x="10928350" y="2406650"/>
          <p14:tracePt t="54438" x="10922000" y="2362200"/>
          <p14:tracePt t="54455" x="10909300" y="2324100"/>
          <p14:tracePt t="54471" x="10896600" y="2292350"/>
          <p14:tracePt t="54488" x="10890250" y="2254250"/>
          <p14:tracePt t="54505" x="10883900" y="2222500"/>
          <p14:tracePt t="54521" x="10883900" y="2203450"/>
          <p14:tracePt t="54538" x="10877550" y="2184400"/>
          <p14:tracePt t="54555" x="10877550" y="2165350"/>
          <p14:tracePt t="54571" x="10877550" y="2152650"/>
          <p14:tracePt t="54588" x="10877550" y="2139950"/>
          <p14:tracePt t="54605" x="10871200" y="2127250"/>
          <p14:tracePt t="54621" x="10871200" y="2108200"/>
          <p14:tracePt t="54638" x="10871200" y="2076450"/>
          <p14:tracePt t="54655" x="10871200" y="2044700"/>
          <p14:tracePt t="54671" x="10871200" y="1993900"/>
          <p14:tracePt t="54688" x="10864850" y="1949450"/>
          <p14:tracePt t="54705" x="10864850" y="1905000"/>
          <p14:tracePt t="54721" x="10858500" y="1854200"/>
          <p14:tracePt t="54738" x="10858500" y="1816100"/>
          <p14:tracePt t="54755" x="10852150" y="1784350"/>
          <p14:tracePt t="54771" x="10852150" y="1771650"/>
          <p14:tracePt t="54788" x="10852150" y="1758950"/>
          <p14:tracePt t="54805" x="10852150" y="1752600"/>
          <p14:tracePt t="55479" x="10845800" y="1752600"/>
          <p14:tracePt t="55498" x="10839450" y="1752600"/>
          <p14:tracePt t="55510" x="10833100" y="1758950"/>
          <p14:tracePt t="55523" x="10833100" y="1765300"/>
          <p14:tracePt t="55526" x="10826750" y="1765300"/>
          <p14:tracePt t="55545" x="10826750" y="1771650"/>
          <p14:tracePt t="55556" x="10820400" y="1771650"/>
          <p14:tracePt t="55571" x="10820400" y="1778000"/>
          <p14:tracePt t="55588" x="10814050" y="1784350"/>
          <p14:tracePt t="55605" x="10807700" y="1790700"/>
          <p14:tracePt t="55621" x="10801350" y="1803400"/>
          <p14:tracePt t="55638" x="10795000" y="1816100"/>
          <p14:tracePt t="55655" x="10788650" y="1828800"/>
          <p14:tracePt t="55671" x="10782300" y="1841500"/>
          <p14:tracePt t="55688" x="10782300" y="1847850"/>
          <p14:tracePt t="55705" x="10775950" y="1854200"/>
          <p14:tracePt t="55878" x="10775950" y="1847850"/>
          <p14:tracePt t="55886" x="10775950" y="1841500"/>
          <p14:tracePt t="55904" x="10775950" y="1835150"/>
          <p14:tracePt t="55916" x="10775950" y="1828800"/>
          <p14:tracePt t="55927" x="10775950" y="1822450"/>
          <p14:tracePt t="55957" x="10775950" y="1816100"/>
          <p14:tracePt t="55985" x="10775950" y="1809750"/>
          <p14:tracePt t="56262" x="10775950" y="1816100"/>
          <p14:tracePt t="56283" x="10775950" y="1822450"/>
          <p14:tracePt t="56291" x="10775950" y="1828800"/>
          <p14:tracePt t="56299" x="10775950" y="1835150"/>
          <p14:tracePt t="56311" x="10775950" y="1841500"/>
          <p14:tracePt t="56321" x="10775950" y="1847850"/>
          <p14:tracePt t="56338" x="10782300" y="1860550"/>
          <p14:tracePt t="56355" x="10788650" y="1873250"/>
          <p14:tracePt t="56371" x="10795000" y="1885950"/>
          <p14:tracePt t="56388" x="10801350" y="1885950"/>
          <p14:tracePt t="56405" x="10807700" y="1892300"/>
          <p14:tracePt t="56948" x="10814050" y="1892300"/>
          <p14:tracePt t="74237" x="10814050" y="1898650"/>
          <p14:tracePt t="74243" x="10814050" y="1905000"/>
          <p14:tracePt t="74255" x="10814050" y="1930400"/>
          <p14:tracePt t="74272" x="10801350" y="1974850"/>
          <p14:tracePt t="74289" x="10795000" y="2025650"/>
          <p14:tracePt t="74289" x="10788650" y="2032000"/>
          <p14:tracePt t="74305" x="10782300" y="2089150"/>
          <p14:tracePt t="74306" x="10775950" y="2089150"/>
          <p14:tracePt t="74307" x="10775950" y="2095500"/>
          <p14:tracePt t="74322" x="10763250" y="2165350"/>
          <p14:tracePt t="74338" x="10756900" y="2247900"/>
          <p14:tracePt t="74355" x="10737850" y="2324100"/>
          <p14:tracePt t="74356" x="10737850" y="2336800"/>
          <p14:tracePt t="74372" x="10718800" y="2413000"/>
          <p14:tracePt t="74389" x="10687050" y="2501900"/>
          <p14:tracePt t="74405" x="10655300" y="2584450"/>
          <p14:tracePt t="74406" x="10648950" y="2597150"/>
          <p14:tracePt t="74422" x="10598150" y="2686050"/>
          <p14:tracePt t="74439" x="10534650" y="2781300"/>
          <p14:tracePt t="74455" x="10458450" y="2863850"/>
          <p14:tracePt t="74456" x="10452100" y="2863850"/>
          <p14:tracePt t="74457" x="10452100" y="2870200"/>
          <p14:tracePt t="74472" x="10350500" y="2946400"/>
          <p14:tracePt t="74489" x="10217150" y="3041650"/>
          <p14:tracePt t="74505" x="10071100" y="3136900"/>
          <p14:tracePt t="74506" x="10071100" y="3143250"/>
          <p14:tracePt t="74522" x="9906000" y="3238500"/>
          <p14:tracePt t="74538" x="9721850" y="3340100"/>
          <p14:tracePt t="74555" x="9550400" y="3422650"/>
          <p14:tracePt t="74556" x="9537700" y="3429000"/>
          <p14:tracePt t="74572" x="9366250" y="3498850"/>
          <p14:tracePt t="74573" x="9353550" y="3498850"/>
          <p14:tracePt t="74589" x="9201150" y="3549650"/>
          <p14:tracePt t="74605" x="9055100" y="3600450"/>
          <p14:tracePt t="74606" x="9042400" y="3600450"/>
          <p14:tracePt t="74622" x="8915400" y="3644900"/>
          <p14:tracePt t="74639" x="8807450" y="3670300"/>
          <p14:tracePt t="74657" x="8731250" y="3695700"/>
          <p14:tracePt t="74658" x="8724900" y="3695700"/>
          <p14:tracePt t="74672" x="8693150" y="3702050"/>
          <p14:tracePt t="74688" x="8674100" y="3714750"/>
          <p14:tracePt t="74705" x="8661400" y="3721100"/>
          <p14:tracePt t="74722" x="8655050" y="3733800"/>
          <p14:tracePt t="74739" x="8648700" y="3733800"/>
          <p14:tracePt t="74755" x="8648700" y="3746500"/>
          <p14:tracePt t="74785" x="8648700" y="3752850"/>
          <p14:tracePt t="75165" x="8655050" y="3752850"/>
          <p14:tracePt t="75231" x="8661400" y="3752850"/>
          <p14:tracePt t="75247" x="8667750" y="3752850"/>
          <p14:tracePt t="75267" x="8674100" y="3752850"/>
          <p14:tracePt t="75273" x="8680450" y="3752850"/>
          <p14:tracePt t="75277" x="8680450" y="3746500"/>
          <p14:tracePt t="75288" x="8693150" y="3746500"/>
          <p14:tracePt t="75305" x="8705850" y="3740150"/>
          <p14:tracePt t="75322" x="8731250" y="3740150"/>
          <p14:tracePt t="75338" x="8763000" y="3733800"/>
          <p14:tracePt t="75355" x="8801100" y="3727450"/>
          <p14:tracePt t="75372" x="8851900" y="3727450"/>
          <p14:tracePt t="75389" x="8915400" y="3714750"/>
          <p14:tracePt t="75405" x="8972550" y="3702050"/>
          <p14:tracePt t="75406" x="8978900" y="3702050"/>
          <p14:tracePt t="75422" x="9036050" y="3695700"/>
          <p14:tracePt t="75438" x="9086850" y="3683000"/>
          <p14:tracePt t="75455" x="9118600" y="3683000"/>
          <p14:tracePt t="75472" x="9131300" y="3676650"/>
          <p14:tracePt t="76432" x="9137650" y="3676650"/>
          <p14:tracePt t="77209" x="9137650" y="3670300"/>
          <p14:tracePt t="77221" x="9144000" y="3670300"/>
          <p14:tracePt t="77224" x="9144000" y="3663950"/>
          <p14:tracePt t="77238" x="9144000" y="3657600"/>
          <p14:tracePt t="77255" x="9144000" y="3651250"/>
          <p14:tracePt t="77272" x="9144000" y="3644900"/>
          <p14:tracePt t="77288" x="9144000" y="3632200"/>
          <p14:tracePt t="77305" x="9150350" y="3625850"/>
          <p14:tracePt t="77322" x="9156700" y="3619500"/>
          <p14:tracePt t="77338" x="9156700" y="3606800"/>
          <p14:tracePt t="77387" x="9156700" y="3600450"/>
          <p14:tracePt t="77403" x="9163050" y="3600450"/>
          <p14:tracePt t="77407" x="9163050" y="3594100"/>
          <p14:tracePt t="77422" x="9163050" y="3587750"/>
          <p14:tracePt t="77438" x="9169400" y="3587750"/>
          <p14:tracePt t="77455" x="9169400" y="3581400"/>
          <p14:tracePt t="77472" x="9182100" y="3575050"/>
          <p14:tracePt t="77488" x="9188450" y="3562350"/>
          <p14:tracePt t="77505" x="9201150" y="3556000"/>
          <p14:tracePt t="77522" x="9201150" y="3549650"/>
          <p14:tracePt t="77538" x="9207500" y="3549650"/>
          <p14:tracePt t="77555" x="9213850" y="3543300"/>
          <p14:tracePt t="77573" x="9220200" y="3543300"/>
          <p14:tracePt t="77588" x="9226550" y="3536950"/>
          <p14:tracePt t="77616" x="9232900" y="3530600"/>
          <p14:tracePt t="77628" x="9239250" y="3530600"/>
          <p14:tracePt t="77638" x="9239250" y="3524250"/>
          <p14:tracePt t="77655" x="9245600" y="3524250"/>
          <p14:tracePt t="77672" x="9251950" y="3517900"/>
          <p14:tracePt t="77689" x="9258300" y="3511550"/>
          <p14:tracePt t="77707" x="9264650" y="3505200"/>
          <p14:tracePt t="77719" x="9271000" y="3505200"/>
          <p14:tracePt t="77722" x="9271000" y="3498850"/>
          <p14:tracePt t="77739" x="9277350" y="3492500"/>
          <p14:tracePt t="77755" x="9283700" y="3492500"/>
          <p14:tracePt t="97714" x="9283700" y="3498850"/>
          <p14:tracePt t="97718" x="9290050" y="3498850"/>
          <p14:tracePt t="97722" x="9296400" y="3498850"/>
          <p14:tracePt t="97739" x="9309100" y="3511550"/>
          <p14:tracePt t="97755" x="9328150" y="3524250"/>
          <p14:tracePt t="97772" x="9359900" y="3530600"/>
          <p14:tracePt t="97789" x="9378950" y="3543300"/>
          <p14:tracePt t="98189" x="9378950" y="3536950"/>
          <p14:tracePt t="98193" x="9385300" y="3536950"/>
          <p14:tracePt t="98210" x="9391650" y="3536950"/>
          <p14:tracePt t="98222" x="9391650" y="3530600"/>
          <p14:tracePt t="98239" x="9391650" y="3524250"/>
          <p14:tracePt t="98255" x="9391650" y="3517900"/>
          <p14:tracePt t="98272" x="9398000" y="3498850"/>
          <p14:tracePt t="98289" x="9398000" y="3492500"/>
          <p14:tracePt t="98413" x="9391650" y="3492500"/>
          <p14:tracePt t="98416" x="9385300" y="3492500"/>
          <p14:tracePt t="98422" x="9372600" y="3492500"/>
          <p14:tracePt t="98439" x="9328150" y="3492500"/>
          <p14:tracePt t="98455" x="9264650" y="3486150"/>
          <p14:tracePt t="98456" x="9258300" y="3486150"/>
          <p14:tracePt t="98472" x="9175750" y="3479800"/>
          <p14:tracePt t="98489" x="9074150" y="3467100"/>
          <p14:tracePt t="98505" x="8972550" y="3454400"/>
          <p14:tracePt t="98506" x="8966200" y="3454400"/>
          <p14:tracePt t="98522" x="8858250" y="3441700"/>
          <p14:tracePt t="98539" x="8769350" y="3429000"/>
          <p14:tracePt t="98555" x="8699500" y="3422650"/>
          <p14:tracePt t="98556" x="8693150" y="3422650"/>
          <p14:tracePt t="98572" x="8642350" y="3422650"/>
          <p14:tracePt t="98589" x="8591550" y="3422650"/>
          <p14:tracePt t="98605" x="8559800" y="3441700"/>
          <p14:tracePt t="98622" x="8528050" y="3454400"/>
          <p14:tracePt t="98639" x="8502650" y="3467100"/>
          <p14:tracePt t="98639" x="8502650" y="3473450"/>
          <p14:tracePt t="98655" x="8489950" y="3492500"/>
          <p14:tracePt t="98672" x="8477250" y="3524250"/>
          <p14:tracePt t="98689" x="8477250" y="3562350"/>
          <p14:tracePt t="98705" x="8489950" y="3600450"/>
          <p14:tracePt t="98722" x="8509000" y="3651250"/>
          <p14:tracePt t="98739" x="8540750" y="3689350"/>
          <p14:tracePt t="98739" x="8547100" y="3689350"/>
          <p14:tracePt t="98755" x="8585200" y="3721100"/>
          <p14:tracePt t="98756" x="8585200" y="3727450"/>
          <p14:tracePt t="98772" x="8629650" y="3746500"/>
          <p14:tracePt t="98789" x="8693150" y="3765550"/>
          <p14:tracePt t="98805" x="8763000" y="3765550"/>
          <p14:tracePt t="98824" x="8845550" y="3771900"/>
          <p14:tracePt t="98824" x="8851900" y="3771900"/>
          <p14:tracePt t="98839" x="8902700" y="3771900"/>
          <p14:tracePt t="98839" x="8909050" y="3771900"/>
          <p14:tracePt t="98855" x="8959850" y="3771900"/>
          <p14:tracePt t="98872" x="8997950" y="3759200"/>
          <p14:tracePt t="98889" x="9010650" y="3746500"/>
          <p14:tracePt t="98905" x="9017000" y="3733800"/>
          <p14:tracePt t="98922" x="9017000" y="3721100"/>
          <p14:tracePt t="98939" x="9017000" y="3708400"/>
          <p14:tracePt t="98955" x="9017000" y="3689350"/>
          <p14:tracePt t="98972" x="8985250" y="3670300"/>
          <p14:tracePt t="98989" x="8947150" y="3651250"/>
          <p14:tracePt t="99007" x="8890000" y="3638550"/>
          <p14:tracePt t="99008" x="8883650" y="3638550"/>
          <p14:tracePt t="99023" x="8839200" y="3632200"/>
          <p14:tracePt t="99039" x="8801100" y="3632200"/>
          <p14:tracePt t="99039" x="8794750" y="3632200"/>
          <p14:tracePt t="99056" x="8756650" y="3632200"/>
          <p14:tracePt t="99056" x="8750300" y="3632200"/>
          <p14:tracePt t="99072" x="8718550" y="3644900"/>
          <p14:tracePt t="99073" x="8718550" y="3651250"/>
          <p14:tracePt t="99089" x="8686800" y="3676650"/>
          <p14:tracePt t="99106" x="8667750" y="3714750"/>
          <p14:tracePt t="99122" x="8655050" y="3752850"/>
          <p14:tracePt t="99139" x="8655050" y="3797300"/>
          <p14:tracePt t="99155" x="8667750" y="3822700"/>
          <p14:tracePt t="99172" x="8686800" y="3848100"/>
          <p14:tracePt t="99189" x="8724900" y="3860800"/>
          <p14:tracePt t="99205" x="8763000" y="3873500"/>
          <p14:tracePt t="99222" x="8807450" y="3873500"/>
          <p14:tracePt t="99239" x="8839200" y="3873500"/>
          <p14:tracePt t="99239" x="8845550" y="3873500"/>
          <p14:tracePt t="99255" x="8870950" y="3867150"/>
          <p14:tracePt t="99272" x="8890000" y="3854450"/>
          <p14:tracePt t="99289" x="8902700" y="3841750"/>
          <p14:tracePt t="99305" x="8902700" y="3829050"/>
          <p14:tracePt t="99322" x="8902700" y="3816350"/>
          <p14:tracePt t="99339" x="8902700" y="3803650"/>
          <p14:tracePt t="99355" x="8902700" y="3797300"/>
          <p14:tracePt t="99372" x="8902700" y="3790950"/>
          <p14:tracePt t="99389" x="8902700" y="3784600"/>
          <p14:tracePt t="99777" x="8896350" y="3784600"/>
          <p14:tracePt t="99781" x="8896350" y="3778250"/>
          <p14:tracePt t="99789" x="8890000" y="3771900"/>
          <p14:tracePt t="99789" x="8883650" y="3771900"/>
          <p14:tracePt t="99805" x="8858250" y="3759200"/>
          <p14:tracePt t="99822" x="8820150" y="3746500"/>
          <p14:tracePt t="99839" x="8775700" y="3733800"/>
          <p14:tracePt t="99855" x="8724900" y="3721100"/>
          <p14:tracePt t="99872" x="8674100" y="3702050"/>
          <p14:tracePt t="99889" x="8636000" y="3689350"/>
          <p14:tracePt t="99889" x="8629650" y="3689350"/>
          <p14:tracePt t="99905" x="8597900" y="3670300"/>
          <p14:tracePt t="99922" x="8559800" y="3651250"/>
          <p14:tracePt t="99939" x="8528050" y="3638550"/>
          <p14:tracePt t="99955" x="8502650" y="3625850"/>
          <p14:tracePt t="99972" x="8477250" y="3619500"/>
          <p14:tracePt t="99989" x="8464550" y="3619500"/>
          <p14:tracePt t="100005" x="8445500" y="3619500"/>
          <p14:tracePt t="100024" x="8432800" y="3657600"/>
          <p14:tracePt t="100025" x="8432800" y="3663950"/>
          <p14:tracePt t="100039" x="8432800" y="3695700"/>
          <p14:tracePt t="100055" x="8432800" y="3727450"/>
          <p14:tracePt t="100072" x="8432800" y="3765550"/>
          <p14:tracePt t="100075" x="8432800" y="3771900"/>
          <p14:tracePt t="100089" x="8432800" y="3803650"/>
          <p14:tracePt t="100105" x="8439150" y="3835400"/>
          <p14:tracePt t="100122" x="8458200" y="3848100"/>
          <p14:tracePt t="100139" x="8483600" y="3860800"/>
          <p14:tracePt t="100155" x="8515350" y="3867150"/>
          <p14:tracePt t="100172" x="8553450" y="3867150"/>
          <p14:tracePt t="100189" x="8591550" y="3854450"/>
          <p14:tracePt t="100205" x="8616950" y="3822700"/>
          <p14:tracePt t="100222" x="8642350" y="3797300"/>
          <p14:tracePt t="100239" x="8655050" y="3771900"/>
          <p14:tracePt t="100255" x="8661400" y="3759200"/>
          <p14:tracePt t="100272" x="8661400" y="3746500"/>
          <p14:tracePt t="100289" x="8661400" y="3727450"/>
          <p14:tracePt t="100306" x="8655050" y="3721100"/>
          <p14:tracePt t="100322" x="8648700" y="3714750"/>
          <p14:tracePt t="100339" x="8642350" y="3708400"/>
          <p14:tracePt t="100391" x="8636000" y="3708400"/>
          <p14:tracePt t="100415" x="8629650" y="3708400"/>
          <p14:tracePt t="100426" x="8623300" y="3708400"/>
          <p14:tracePt t="100686" x="8616950" y="3708400"/>
          <p14:tracePt t="100767" x="8610600" y="3708400"/>
          <p14:tracePt t="100850" x="8610600" y="3702050"/>
          <p14:tracePt t="100882" x="8610600" y="3695700"/>
          <p14:tracePt t="100892" x="8610600" y="3689350"/>
          <p14:tracePt t="100910" x="8610600" y="3683000"/>
          <p14:tracePt t="100918" x="8610600" y="3676650"/>
          <p14:tracePt t="100933" x="8616950" y="3676650"/>
          <p14:tracePt t="100939" x="8616950" y="3670300"/>
          <p14:tracePt t="100955" x="8623300" y="3663950"/>
          <p14:tracePt t="100972" x="8636000" y="3651250"/>
          <p14:tracePt t="100989" x="8642350" y="3651250"/>
          <p14:tracePt t="101006" x="8661400" y="3638550"/>
          <p14:tracePt t="101023" x="8680450" y="3632200"/>
          <p14:tracePt t="101039" x="8699500" y="3625850"/>
          <p14:tracePt t="101056" x="8712200" y="3606800"/>
          <p14:tracePt t="101056" x="8718550" y="3606800"/>
          <p14:tracePt t="101072" x="8737600" y="3600450"/>
          <p14:tracePt t="101074" x="8743950" y="3594100"/>
          <p14:tracePt t="101089" x="8756650" y="3587750"/>
          <p14:tracePt t="101089" x="8756650" y="3581400"/>
          <p14:tracePt t="101105" x="8775700" y="3568700"/>
          <p14:tracePt t="101122" x="8794750" y="3556000"/>
          <p14:tracePt t="101139" x="8813800" y="3543300"/>
          <p14:tracePt t="101140" x="8813800" y="3536950"/>
          <p14:tracePt t="101141" x="8820150" y="3536950"/>
          <p14:tracePt t="101155" x="8839200" y="3524250"/>
          <p14:tracePt t="101172" x="8851900" y="3511550"/>
          <p14:tracePt t="101189" x="8877300" y="3498850"/>
          <p14:tracePt t="101205" x="8902700" y="3486150"/>
          <p14:tracePt t="101222" x="8947150" y="3448050"/>
          <p14:tracePt t="101239" x="9017000" y="3397250"/>
          <p14:tracePt t="101240" x="9023350" y="3390900"/>
          <p14:tracePt t="101255" x="9118600" y="3321050"/>
          <p14:tracePt t="101272" x="9258300" y="3194050"/>
          <p14:tracePt t="101289" x="9404350" y="3048000"/>
          <p14:tracePt t="101289" x="9410700" y="3035300"/>
          <p14:tracePt t="101305" x="9505950" y="2927350"/>
          <p14:tracePt t="101323" x="9563100" y="2844800"/>
          <p14:tracePt t="101339" x="9582150" y="2794000"/>
          <p14:tracePt t="101339" x="9588500" y="2794000"/>
          <p14:tracePt t="101355" x="9594850" y="2755900"/>
          <p14:tracePt t="101372" x="9594850" y="2736850"/>
          <p14:tracePt t="101389" x="9594850" y="2724150"/>
          <p14:tracePt t="101390" x="9594850" y="2717800"/>
          <p14:tracePt t="101405" x="9594850" y="2711450"/>
          <p14:tracePt t="101422" x="9582150" y="2711450"/>
          <p14:tracePt t="101439" x="9550400" y="2711450"/>
          <p14:tracePt t="101439" x="9550400" y="2717800"/>
          <p14:tracePt t="101455" x="9467850" y="2755900"/>
          <p14:tracePt t="101472" x="9321800" y="2838450"/>
          <p14:tracePt t="101489" x="9150350" y="2946400"/>
          <p14:tracePt t="101489" x="9137650" y="2959100"/>
          <p14:tracePt t="101505" x="8953500" y="3086100"/>
          <p14:tracePt t="101522" x="8763000" y="3232150"/>
          <p14:tracePt t="101523" x="8750300" y="3244850"/>
          <p14:tracePt t="101539" x="8629650" y="3346450"/>
          <p14:tracePt t="101539" x="8623300" y="3346450"/>
          <p14:tracePt t="101555" x="8547100" y="3422650"/>
          <p14:tracePt t="101572" x="8515350" y="3473450"/>
          <p14:tracePt t="101574" x="8509000" y="3473450"/>
          <p14:tracePt t="101589" x="8509000" y="3486150"/>
          <p14:tracePt t="101590" x="8509000" y="3492500"/>
          <p14:tracePt t="101691" x="8515350" y="3492500"/>
          <p14:tracePt t="101701" x="8521700" y="3492500"/>
          <p14:tracePt t="101707" x="8528050" y="3492500"/>
          <p14:tracePt t="101722" x="8534400" y="3492500"/>
          <p14:tracePt t="101739" x="8540750" y="3492500"/>
          <p14:tracePt t="101755" x="8553450" y="3492500"/>
          <p14:tracePt t="101772" x="8559800" y="3492500"/>
          <p14:tracePt t="101841" x="8566150" y="3492500"/>
          <p14:tracePt t="101987" x="8572500" y="3492500"/>
          <p14:tracePt t="102002" x="8578850" y="3492500"/>
          <p14:tracePt t="102012" x="8585200" y="3492500"/>
          <p14:tracePt t="102028" x="8591550" y="3492500"/>
          <p14:tracePt t="102042" x="8597900" y="3492500"/>
          <p14:tracePt t="102055" x="8610600" y="3498850"/>
          <p14:tracePt t="102072" x="8623300" y="3511550"/>
          <p14:tracePt t="102089" x="8629650" y="3530600"/>
          <p14:tracePt t="102105" x="8636000" y="3568700"/>
          <p14:tracePt t="102122" x="8636000" y="3625850"/>
          <p14:tracePt t="102139" x="8642350" y="3689350"/>
          <p14:tracePt t="102139" x="8642350" y="3695700"/>
          <p14:tracePt t="102155" x="8648700" y="3778250"/>
          <p14:tracePt t="102172" x="8648700" y="3867150"/>
          <p14:tracePt t="102189" x="8648700" y="3937000"/>
          <p14:tracePt t="102189" x="8648700" y="3943350"/>
          <p14:tracePt t="102205" x="8648700" y="4025900"/>
          <p14:tracePt t="102222" x="8648700" y="4140200"/>
          <p14:tracePt t="102239" x="8642350" y="4235450"/>
          <p14:tracePt t="102239" x="8642350" y="4241800"/>
          <p14:tracePt t="102255" x="8629650" y="4324350"/>
          <p14:tracePt t="102273" x="8623300" y="4400550"/>
          <p14:tracePt t="102289" x="8623300" y="4464050"/>
          <p14:tracePt t="102306" x="8623300" y="4527550"/>
          <p14:tracePt t="102322" x="8623300" y="4578350"/>
          <p14:tracePt t="102339" x="8623300" y="4629150"/>
          <p14:tracePt t="102355" x="8629650" y="4679950"/>
          <p14:tracePt t="102373" x="8636000" y="4724400"/>
          <p14:tracePt t="102389" x="8642350" y="4756150"/>
          <p14:tracePt t="102405" x="8648700" y="4768850"/>
          <p14:tracePt t="102422" x="8648700" y="4781550"/>
          <p14:tracePt t="102439" x="8648700" y="4794250"/>
          <p14:tracePt t="102455" x="8648700" y="4800600"/>
          <p14:tracePt t="102559" x="8655050" y="4800600"/>
          <p14:tracePt t="102578" x="8661400" y="4800600"/>
          <p14:tracePt t="102581" x="8661400" y="4794250"/>
          <p14:tracePt t="102589" x="8661400" y="4787900"/>
          <p14:tracePt t="102608" x="8661400" y="4781550"/>
          <p14:tracePt t="102623" x="8667750" y="4775200"/>
          <p14:tracePt t="102789" x="8667750" y="4768850"/>
          <p14:tracePt t="102796" x="8667750" y="4762500"/>
          <p14:tracePt t="102814" x="8674100" y="4762500"/>
          <p14:tracePt t="102822" x="8674100" y="4756150"/>
          <p14:tracePt t="102841" x="8674100" y="4749800"/>
          <p14:tracePt t="102907" x="8674100" y="4743450"/>
          <p14:tracePt t="102934" x="8674100" y="4737100"/>
          <p14:tracePt t="102951" x="8680450" y="4737100"/>
          <p14:tracePt t="102954" x="8680450" y="4730750"/>
          <p14:tracePt t="102979" x="8680450" y="4724400"/>
          <p14:tracePt t="102989" x="8680450" y="4718050"/>
          <p14:tracePt t="103004" x="8680450" y="4711700"/>
          <p14:tracePt t="103011" x="8680450" y="4705350"/>
          <p14:tracePt t="103028" x="8680450" y="4699000"/>
          <p14:tracePt t="103039" x="8680450" y="4692650"/>
          <p14:tracePt t="103060" x="8680450" y="4686300"/>
          <p14:tracePt t="103072" x="8686800" y="4679950"/>
          <p14:tracePt t="103102" x="8686800" y="4673600"/>
          <p14:tracePt t="103129" x="8686800" y="4667250"/>
          <p14:tracePt t="103264" x="8686800" y="4660900"/>
          <p14:tracePt t="103297" x="8693150" y="4660900"/>
          <p14:tracePt t="103365" x="8693150" y="4654550"/>
          <p14:tracePt t="103518" x="8693150" y="4648200"/>
          <p14:tracePt t="103538" x="8693150" y="4641850"/>
          <p14:tracePt t="103558" x="8693150" y="4635500"/>
          <p14:tracePt t="103660" x="8693150" y="4629150"/>
          <p14:tracePt t="103715" x="8686800" y="4629150"/>
          <p14:tracePt t="103718" x="8686800" y="4622800"/>
          <p14:tracePt t="103741" x="8686800" y="4616450"/>
          <p14:tracePt t="103745" x="8680450" y="4616450"/>
          <p14:tracePt t="103756" x="8680450" y="4610100"/>
          <p14:tracePt t="103772" x="8667750" y="4597400"/>
          <p14:tracePt t="103789" x="8655050" y="4584700"/>
          <p14:tracePt t="103805" x="8642350" y="4572000"/>
          <p14:tracePt t="103824" x="8636000" y="4559300"/>
          <p14:tracePt t="103839" x="8629650" y="4552950"/>
          <p14:tracePt t="103979" x="8629650" y="4546600"/>
          <p14:tracePt t="103985" x="8623300" y="4540250"/>
          <p14:tracePt t="103997" x="8623300" y="4533900"/>
          <p14:tracePt t="104005" x="8616950" y="4527550"/>
          <p14:tracePt t="104023" x="8616950" y="4514850"/>
          <p14:tracePt t="104039" x="8610600" y="4502150"/>
          <p14:tracePt t="104056" x="8604250" y="4470400"/>
          <p14:tracePt t="104073" x="8604250" y="4432300"/>
          <p14:tracePt t="104089" x="8597900" y="4381500"/>
          <p14:tracePt t="104105" x="8591550" y="4343400"/>
          <p14:tracePt t="104122" x="8591550" y="4311650"/>
          <p14:tracePt t="104139" x="8585200" y="4279900"/>
          <p14:tracePt t="104140" x="8585200" y="4273550"/>
          <p14:tracePt t="104156" x="8585200" y="4248150"/>
          <p14:tracePt t="104172" x="8585200" y="4241800"/>
          <p14:tracePt t="104296" x="8585200" y="4248150"/>
          <p14:tracePt t="104303" x="8585200" y="4254500"/>
          <p14:tracePt t="104306" x="8578850" y="4260850"/>
          <p14:tracePt t="104322" x="8572500" y="4279900"/>
          <p14:tracePt t="104339" x="8572500" y="4298950"/>
          <p14:tracePt t="104340" x="8572500" y="4305300"/>
          <p14:tracePt t="104355" x="8566150" y="4324350"/>
          <p14:tracePt t="104373" x="8559800" y="4356100"/>
          <p14:tracePt t="104389" x="8559800" y="4387850"/>
          <p14:tracePt t="104405" x="8559800" y="4419600"/>
          <p14:tracePt t="104422" x="8559800" y="4451350"/>
          <p14:tracePt t="104439" x="8553450" y="4483100"/>
          <p14:tracePt t="104456" x="8553450" y="4508500"/>
          <p14:tracePt t="104472" x="8553450" y="4527550"/>
          <p14:tracePt t="104489" x="8553450" y="4546600"/>
          <p14:tracePt t="104505" x="8553450" y="4559300"/>
          <p14:tracePt t="104522" x="8553450" y="4565650"/>
          <p14:tracePt t="104539" x="8553450" y="4578350"/>
          <p14:tracePt t="104562" x="8553450" y="4584700"/>
          <p14:tracePt t="104582" x="8553450" y="4591050"/>
          <p14:tracePt t="104719" x="8553450" y="4584700"/>
          <p14:tracePt t="104726" x="8553450" y="4578350"/>
          <p14:tracePt t="104729" x="8553450" y="4572000"/>
          <p14:tracePt t="104739" x="8559800" y="4559300"/>
          <p14:tracePt t="104756" x="8559800" y="4533900"/>
          <p14:tracePt t="104772" x="8559800" y="4514850"/>
          <p14:tracePt t="104789" x="8559800" y="4502150"/>
          <p14:tracePt t="104805" x="8559800" y="4489450"/>
          <p14:tracePt t="104826" x="8559800" y="4483100"/>
          <p14:tracePt t="104846" x="8559800" y="4476750"/>
          <p14:tracePt t="104868" x="8559800" y="4470400"/>
          <p14:tracePt t="104905" x="8559800" y="4464050"/>
          <p14:tracePt t="104916" x="8559800" y="4457700"/>
          <p14:tracePt t="104934" x="8559800" y="4451350"/>
          <p14:tracePt t="104940" x="8559800" y="4445000"/>
          <p14:tracePt t="104955" x="8559800" y="4438650"/>
          <p14:tracePt t="104973" x="8566150" y="4419600"/>
          <p14:tracePt t="104989" x="8566150" y="4394200"/>
          <p14:tracePt t="105006" x="8578850" y="4349750"/>
          <p14:tracePt t="105022" x="8585200" y="4311650"/>
          <p14:tracePt t="105039" x="8591550" y="4279900"/>
          <p14:tracePt t="105040" x="8591550" y="4273550"/>
          <p14:tracePt t="105055" x="8597900" y="4241800"/>
          <p14:tracePt t="105074" x="8597900" y="4216400"/>
          <p14:tracePt t="105089" x="8597900" y="4197350"/>
          <p14:tracePt t="105106" x="8604250" y="4191000"/>
          <p14:tracePt t="105122" x="8604250" y="4184650"/>
          <p14:tracePt t="107303" x="8610600" y="4184650"/>
          <p14:tracePt t="107307" x="8616950" y="4184650"/>
          <p14:tracePt t="107322" x="8680450" y="4191000"/>
          <p14:tracePt t="107323" x="8686800" y="4191000"/>
          <p14:tracePt t="107324" x="8693150" y="4191000"/>
          <p14:tracePt t="107339" x="8801100" y="4191000"/>
          <p14:tracePt t="107356" x="8953500" y="4178300"/>
          <p14:tracePt t="107373" x="9105900" y="4152900"/>
          <p14:tracePt t="107389" x="9220200" y="4146550"/>
          <p14:tracePt t="107406" x="9347200" y="4140200"/>
          <p14:tracePt t="107422" x="9474200" y="4133850"/>
          <p14:tracePt t="107423" x="9480550" y="4133850"/>
          <p14:tracePt t="107439" x="9626600" y="4127500"/>
          <p14:tracePt t="107456" x="9823450" y="4102100"/>
          <p14:tracePt t="107472" x="10013950" y="4089400"/>
          <p14:tracePt t="107473" x="10026650" y="4083050"/>
          <p14:tracePt t="107489" x="10204450" y="4083050"/>
          <p14:tracePt t="107506" x="10369550" y="4076700"/>
          <p14:tracePt t="107522" x="10471150" y="4076700"/>
          <p14:tracePt t="107523" x="10477500" y="4076700"/>
          <p14:tracePt t="107539" x="10547350" y="4076700"/>
          <p14:tracePt t="107540" x="10553700" y="4076700"/>
          <p14:tracePt t="107556" x="10572750" y="4076700"/>
          <p14:tracePt t="108027" x="10572750" y="4070350"/>
          <p14:tracePt t="108031" x="10566400" y="4070350"/>
          <p14:tracePt t="108039" x="10560050" y="4070350"/>
          <p14:tracePt t="108056" x="10547350" y="4064000"/>
          <p14:tracePt t="108734" x="10547350" y="4070350"/>
          <p14:tracePt t="108740" x="10547350" y="4076700"/>
          <p14:tracePt t="108744" x="10547350" y="4083050"/>
          <p14:tracePt t="108756" x="10547350" y="4102100"/>
          <p14:tracePt t="108772" x="10547350" y="4133850"/>
          <p14:tracePt t="108789" x="10560050" y="4178300"/>
          <p14:tracePt t="108806" x="10585450" y="4235450"/>
          <p14:tracePt t="108824" x="10617200" y="4292600"/>
          <p14:tracePt t="108825" x="10617200" y="4305300"/>
          <p14:tracePt t="108839" x="10648950" y="4362450"/>
          <p14:tracePt t="108856" x="10693400" y="4445000"/>
          <p14:tracePt t="108872" x="10744200" y="4552950"/>
          <p14:tracePt t="108889" x="10801350" y="4673600"/>
          <p14:tracePt t="108906" x="10858500" y="4794250"/>
          <p14:tracePt t="108923" x="10896600" y="4895850"/>
          <p14:tracePt t="108939" x="10922000" y="4978400"/>
          <p14:tracePt t="108956" x="10941050" y="5041900"/>
          <p14:tracePt t="108972" x="10953750" y="5099050"/>
          <p14:tracePt t="108989" x="10966450" y="5143500"/>
          <p14:tracePt t="109006" x="10966450" y="5168900"/>
          <p14:tracePt t="109022" x="10966450" y="5187950"/>
          <p14:tracePt t="109039" x="10966450" y="5200650"/>
          <p14:tracePt t="109056" x="10966450" y="5213350"/>
          <p14:tracePt t="109072" x="10960100" y="5226050"/>
          <p14:tracePt t="109089" x="10960100" y="5238750"/>
          <p14:tracePt t="109107" x="10953750" y="5251450"/>
          <p14:tracePt t="109122" x="10947400" y="5257800"/>
          <p14:tracePt t="109139" x="10941050" y="5264150"/>
          <p14:tracePt t="109207" x="10934700" y="5264150"/>
          <p14:tracePt t="109218" x="10928350" y="5264150"/>
          <p14:tracePt t="109235" x="10922000" y="5264150"/>
          <p14:tracePt t="109242" x="10915650" y="5264150"/>
          <p14:tracePt t="109289" x="10922000" y="5264150"/>
          <p14:tracePt t="109537" x="10915650" y="5264150"/>
          <p14:tracePt t="109544" x="10909300" y="5264150"/>
          <p14:tracePt t="109556" x="10896600" y="5257800"/>
          <p14:tracePt t="109572" x="10883900" y="5257800"/>
          <p14:tracePt t="109589" x="10877550" y="5257800"/>
          <p14:tracePt t="109606" x="10871200" y="5257800"/>
          <p14:tracePt t="109622" x="10852150" y="5257800"/>
          <p14:tracePt t="109639" x="10820400" y="5270500"/>
          <p14:tracePt t="109656" x="10782300" y="5283200"/>
          <p14:tracePt t="109672" x="10750550" y="5302250"/>
          <p14:tracePt t="109689" x="10725150" y="5314950"/>
          <p14:tracePt t="109706" x="10706100" y="5327650"/>
          <p14:tracePt t="109722" x="10687050" y="5334000"/>
          <p14:tracePt t="109723" x="10687050" y="5340350"/>
          <p14:tracePt t="109739" x="10680700" y="5346700"/>
          <p14:tracePt t="109756" x="10674350" y="5353050"/>
          <p14:tracePt t="109772" x="10668000" y="5359400"/>
          <p14:tracePt t="109789" x="10661650" y="5372100"/>
          <p14:tracePt t="109806" x="10661650" y="5378450"/>
          <p14:tracePt t="109822" x="10655300" y="5378450"/>
          <p14:tracePt t="110512" x="10655300" y="5384800"/>
          <p14:tracePt t="110518" x="10655300" y="5391150"/>
          <p14:tracePt t="110535" x="10655300" y="5397500"/>
          <p14:tracePt t="110544" x="10655300" y="5403850"/>
          <p14:tracePt t="110560" x="10655300" y="5410200"/>
          <p14:tracePt t="110572" x="10655300" y="5416550"/>
          <p14:tracePt t="110589" x="10655300" y="5422900"/>
          <p14:tracePt t="110606" x="10655300" y="5429250"/>
          <p14:tracePt t="110623" x="10655300" y="5435600"/>
          <p14:tracePt t="110656" x="10655300" y="5441950"/>
          <p14:tracePt t="110894" x="10655300" y="5448300"/>
          <p14:tracePt t="112514" x="10661650" y="5448300"/>
          <p14:tracePt t="112570" x="10661650" y="5454650"/>
          <p14:tracePt t="112589" x="10668000" y="5454650"/>
          <p14:tracePt t="112605" x="10668000" y="5461000"/>
          <p14:tracePt t="112615" x="10674350" y="5461000"/>
          <p14:tracePt t="112622" x="10674350" y="5467350"/>
          <p14:tracePt t="112639" x="10674350" y="5473700"/>
          <p14:tracePt t="112861" x="10680700" y="5473700"/>
          <p14:tracePt t="112865" x="10680700" y="5480050"/>
          <p14:tracePt t="112872" x="10687050" y="5480050"/>
          <p14:tracePt t="112889" x="10706100" y="5492750"/>
          <p14:tracePt t="112906" x="10731500" y="5499100"/>
          <p14:tracePt t="112922" x="10763250" y="5511800"/>
          <p14:tracePt t="112939" x="10795000" y="5524500"/>
          <p14:tracePt t="112956" x="10814050" y="5537200"/>
          <p14:tracePt t="112972" x="10826750" y="5543550"/>
          <p14:tracePt t="112989" x="10839450" y="5549900"/>
          <p14:tracePt t="113010" x="10845800" y="5549900"/>
          <p14:tracePt t="114701" x="10852150" y="5549900"/>
          <p14:tracePt t="114721" x="10858500" y="5549900"/>
          <p14:tracePt t="114727" x="10864850" y="5549900"/>
          <p14:tracePt t="114739" x="10871200" y="5549900"/>
          <p14:tracePt t="114756" x="10896600" y="5549900"/>
          <p14:tracePt t="114772" x="10909300" y="5549900"/>
          <p14:tracePt t="114789" x="10928350" y="5549900"/>
          <p14:tracePt t="115188" x="10922000" y="5549900"/>
          <p14:tracePt t="115192" x="10922000" y="5556250"/>
          <p14:tracePt t="115206" x="10915650" y="5556250"/>
          <p14:tracePt t="115253" x="10909300" y="5556250"/>
          <p14:tracePt t="115315" x="10909300" y="5562600"/>
          <p14:tracePt t="115340" x="10909300" y="5568950"/>
          <p14:tracePt t="115352" x="10902950" y="5568950"/>
          <p14:tracePt t="115427" x="10902950" y="5575300"/>
          <p14:tracePt t="116240" x="10902950" y="5581650"/>
          <p14:tracePt t="116264" x="10902950" y="5588000"/>
          <p14:tracePt t="116272" x="10909300" y="5588000"/>
          <p14:tracePt t="116279" x="10909300" y="5594350"/>
          <p14:tracePt t="116312" x="10909300" y="5600700"/>
          <p14:tracePt t="116336" x="10909300" y="5607050"/>
          <p14:tracePt t="116439" x="10909300" y="5613400"/>
          <p14:tracePt t="116443" x="10915650" y="5613400"/>
          <p14:tracePt t="116456" x="10915650" y="5619750"/>
          <p14:tracePt t="116885" x="10915650" y="5626100"/>
          <p14:tracePt t="116892" x="10922000" y="5632450"/>
          <p14:tracePt t="116923" x="10922000" y="5638800"/>
          <p14:tracePt t="116941" x="10922000" y="5645150"/>
          <p14:tracePt t="121110" x="10922000" y="5651500"/>
          <p14:tracePt t="121117" x="10922000" y="5657850"/>
          <p14:tracePt t="121123" x="10922000" y="5664200"/>
          <p14:tracePt t="121139" x="10928350" y="5695950"/>
          <p14:tracePt t="121156" x="10934700" y="5727700"/>
          <p14:tracePt t="121172" x="10941050" y="5759450"/>
          <p14:tracePt t="121189" x="10953750" y="5797550"/>
          <p14:tracePt t="121206" x="10966450" y="5829300"/>
          <p14:tracePt t="121223" x="10979150" y="5854700"/>
          <p14:tracePt t="121239" x="10991850" y="5880100"/>
          <p14:tracePt t="121257" x="11004550" y="5899150"/>
          <p14:tracePt t="121272" x="11010900" y="5905500"/>
          <p14:tracePt t="121289" x="11017250" y="5918200"/>
          <p14:tracePt t="121306" x="11029950" y="5924550"/>
          <p14:tracePt t="121322" x="11042650" y="5924550"/>
          <p14:tracePt t="121339" x="11061700" y="5930900"/>
          <p14:tracePt t="121356" x="11074400" y="5937250"/>
          <p14:tracePt t="121372" x="11087100" y="5943600"/>
          <p14:tracePt t="121389" x="11106150" y="5949950"/>
          <p14:tracePt t="121390" x="11112500" y="5949950"/>
          <p14:tracePt t="121406" x="11125200" y="5949950"/>
          <p14:tracePt t="121859" x="11118850" y="5949950"/>
          <p14:tracePt t="121880" x="11112500" y="5949950"/>
          <p14:tracePt t="121904" x="11112500" y="5943600"/>
          <p14:tracePt t="121988" x="11112500" y="5937250"/>
          <p14:tracePt t="122085" x="11112500" y="5930900"/>
          <p14:tracePt t="122150" x="11106150" y="5930900"/>
          <p14:tracePt t="122184" x="11106150" y="5924550"/>
          <p14:tracePt t="122208" x="11106150" y="5918200"/>
          <p14:tracePt t="122225" x="11106150" y="5911850"/>
          <p14:tracePt t="122281" x="11106150" y="5905500"/>
          <p14:tracePt t="122357" x="11106150" y="5899150"/>
          <p14:tracePt t="122761" x="11106150" y="5892800"/>
          <p14:tracePt t="122845" x="11106150" y="5886450"/>
          <p14:tracePt t="123246" x="11099800" y="5886450"/>
          <p14:tracePt t="123258" x="11093450" y="5886450"/>
          <p14:tracePt t="123274" x="11093450" y="5892800"/>
          <p14:tracePt t="123307" x="11087100" y="5892800"/>
          <p14:tracePt t="126253" x="11080750" y="5892800"/>
          <p14:tracePt t="126263" x="11074400" y="5892800"/>
          <p14:tracePt t="126272" x="11068050" y="5892800"/>
          <p14:tracePt t="126289" x="11055350" y="5892800"/>
          <p14:tracePt t="126306" x="11036300" y="5886450"/>
          <p14:tracePt t="126323" x="10998200" y="5880100"/>
          <p14:tracePt t="126339" x="10953750" y="5873750"/>
          <p14:tracePt t="126358" x="10896600" y="5861050"/>
          <p14:tracePt t="126359" x="10890250" y="5861050"/>
          <p14:tracePt t="126373" x="10833100" y="5854700"/>
          <p14:tracePt t="126389" x="10782300" y="5848350"/>
          <p14:tracePt t="126406" x="10737850" y="5842000"/>
          <p14:tracePt t="126423" x="10699750" y="5835650"/>
          <p14:tracePt t="126439" x="10661650" y="5835650"/>
          <p14:tracePt t="126456" x="10623550" y="5829300"/>
          <p14:tracePt t="126472" x="10585450" y="5822950"/>
          <p14:tracePt t="126474" x="10579100" y="5816600"/>
          <p14:tracePt t="126489" x="10547350" y="5816600"/>
          <p14:tracePt t="126506" x="10521950" y="5816600"/>
          <p14:tracePt t="126538" x="10528300" y="5816600"/>
          <p14:tracePt t="126544" x="10534650" y="5816600"/>
          <p14:tracePt t="126556" x="10553700" y="5822950"/>
          <p14:tracePt t="126824" x="10553700" y="5816600"/>
          <p14:tracePt t="126848" x="10553700" y="5810250"/>
          <p14:tracePt t="126853" x="10553700" y="5803900"/>
          <p14:tracePt t="126869" x="10553700" y="5797550"/>
          <p14:tracePt t="126874" x="10553700" y="5791200"/>
          <p14:tracePt t="126889" x="10560050" y="5784850"/>
          <p14:tracePt t="126906" x="10566400" y="5778500"/>
          <p14:tracePt t="126922" x="10566400" y="5772150"/>
          <p14:tracePt t="126939" x="10566400" y="5765800"/>
          <p14:tracePt t="126974" x="10566400" y="5759450"/>
          <p14:tracePt t="126984" x="10572750" y="5759450"/>
          <p14:tracePt t="126989" x="10572750" y="5753100"/>
          <p14:tracePt t="127013" x="10572750" y="5746750"/>
          <p14:tracePt t="127022" x="10579100" y="5746750"/>
          <p14:tracePt t="127040" x="10579100" y="5734050"/>
          <p14:tracePt t="127056" x="10585450" y="5721350"/>
          <p14:tracePt t="127073" x="10598150" y="5715000"/>
          <p14:tracePt t="127074" x="10598150" y="5708650"/>
          <p14:tracePt t="127089" x="10610850" y="5695950"/>
          <p14:tracePt t="127106" x="10623550" y="5683250"/>
          <p14:tracePt t="127123" x="10636250" y="5664200"/>
          <p14:tracePt t="127139" x="10648950" y="5638800"/>
          <p14:tracePt t="127156" x="10668000" y="5613400"/>
          <p14:tracePt t="127173" x="10693400" y="5575300"/>
          <p14:tracePt t="127189" x="10712450" y="5543550"/>
          <p14:tracePt t="127206" x="10731500" y="5511800"/>
          <p14:tracePt t="127223" x="10750550" y="5492750"/>
          <p14:tracePt t="127239" x="10769600" y="5473700"/>
          <p14:tracePt t="127256" x="10788650" y="5448300"/>
          <p14:tracePt t="127272" x="10801350" y="5429250"/>
          <p14:tracePt t="127273" x="10801350" y="5422900"/>
          <p14:tracePt t="127289" x="10814050" y="5410200"/>
          <p14:tracePt t="127290" x="10820400" y="5403850"/>
          <p14:tracePt t="127306" x="10826750" y="5384800"/>
          <p14:tracePt t="127323" x="10839450" y="5359400"/>
          <p14:tracePt t="127339" x="10845800" y="5353050"/>
          <p14:tracePt t="152758" x="10845800" y="5346700"/>
          <p14:tracePt t="152759" x="10845800" y="5340350"/>
          <p14:tracePt t="152773" x="10864850" y="5264150"/>
          <p14:tracePt t="152789" x="10909300" y="5073650"/>
          <p14:tracePt t="152806" x="10985500" y="4857750"/>
          <p14:tracePt t="152823" x="11068050" y="4660900"/>
          <p14:tracePt t="152839" x="11106150" y="4546600"/>
          <p14:tracePt t="152856" x="11112500" y="4521200"/>
          <p14:tracePt t="153063" x="11112500" y="4514850"/>
          <p14:tracePt t="153065" x="11112500" y="4508500"/>
          <p14:tracePt t="153073" x="11112500" y="4495800"/>
          <p14:tracePt t="153089" x="11112500" y="4381500"/>
          <p14:tracePt t="153106" x="11112500" y="4235450"/>
          <p14:tracePt t="153106" x="11112500" y="4222750"/>
          <p14:tracePt t="153123" x="11112500" y="4095750"/>
          <p14:tracePt t="153139" x="11099800" y="4038600"/>
          <p14:tracePt t="153156" x="11074400" y="4025900"/>
          <p14:tracePt t="153173" x="11068050" y="4025900"/>
          <p14:tracePt t="153189" x="11061700" y="4025900"/>
          <p14:tracePt t="153274" x="11061700" y="4032250"/>
          <p14:tracePt t="153278" x="11055350" y="4032250"/>
          <p14:tracePt t="153289" x="11036300" y="4032250"/>
          <p14:tracePt t="153306" x="10922000" y="4070350"/>
          <p14:tracePt t="153307" x="10909300" y="4076700"/>
          <p14:tracePt t="153323" x="10725150" y="4121150"/>
          <p14:tracePt t="153339" x="10528300" y="4146550"/>
          <p14:tracePt t="153356" x="10363200" y="4146550"/>
          <p14:tracePt t="153357" x="10356850" y="4146550"/>
          <p14:tracePt t="153373" x="10166350" y="4146550"/>
          <p14:tracePt t="153389" x="9982200" y="4133850"/>
          <p14:tracePt t="153406" x="9848850" y="4114800"/>
          <p14:tracePt t="153423" x="9791700" y="4102100"/>
          <p14:tracePt t="153704" x="9791700" y="4095750"/>
          <p14:tracePt t="153726" x="9785350" y="4095750"/>
          <p14:tracePt t="153729" x="9785350" y="4089400"/>
          <p14:tracePt t="153740" x="9779000" y="4083050"/>
          <p14:tracePt t="153756" x="9766300" y="4070350"/>
          <p14:tracePt t="153773" x="9740900" y="4044950"/>
          <p14:tracePt t="153792" x="9702800" y="4019550"/>
          <p14:tracePt t="153794" x="9696450" y="4019550"/>
          <p14:tracePt t="153806" x="9658350" y="3987800"/>
          <p14:tracePt t="153807" x="9652000" y="3987800"/>
          <p14:tracePt t="153824" x="9563100" y="3937000"/>
          <p14:tracePt t="153825" x="9550400" y="3930650"/>
          <p14:tracePt t="153840" x="9417050" y="3879850"/>
          <p14:tracePt t="153857" x="9207500" y="3810000"/>
          <p14:tracePt t="153873" x="8978900" y="3740150"/>
          <p14:tracePt t="153890" x="8705850" y="3657600"/>
          <p14:tracePt t="153907" x="8382000" y="3556000"/>
          <p14:tracePt t="153923" x="8045450" y="3460750"/>
          <p14:tracePt t="153924" x="8026400" y="3454400"/>
          <p14:tracePt t="153940" x="7670800" y="3346450"/>
          <p14:tracePt t="153957" x="7308850" y="3238500"/>
          <p14:tracePt t="153973" x="6997700" y="3136900"/>
          <p14:tracePt t="153990" x="6673850" y="3022600"/>
          <p14:tracePt t="154007" x="6426200" y="2933700"/>
          <p14:tracePt t="154023" x="6242050" y="2876550"/>
          <p14:tracePt t="154040" x="6127750" y="2844800"/>
          <p14:tracePt t="154056" x="6070600" y="2838450"/>
          <p14:tracePt t="154073" x="6051550" y="2838450"/>
          <p14:tracePt t="154090" x="6045200" y="2838450"/>
          <p14:tracePt t="154106" x="6038850" y="2838450"/>
          <p14:tracePt t="154123" x="6032500" y="2838450"/>
          <p14:tracePt t="154390" x="6026150" y="2838450"/>
          <p14:tracePt t="154393" x="6019800" y="2838450"/>
          <p14:tracePt t="154406" x="6000750" y="2844800"/>
          <p14:tracePt t="154423" x="5962650" y="2851150"/>
          <p14:tracePt t="154440" x="5937250" y="2857500"/>
          <p14:tracePt t="154456" x="5911850" y="2857500"/>
          <p14:tracePt t="154473" x="5899150" y="2857500"/>
          <p14:tracePt t="154490" x="5892800" y="2857500"/>
          <p14:tracePt t="154763" x="5892800" y="2863850"/>
          <p14:tracePt t="154769" x="5886450" y="2870200"/>
          <p14:tracePt t="154773" x="5886450" y="2876550"/>
          <p14:tracePt t="154790" x="5873750" y="2889250"/>
          <p14:tracePt t="154807" x="5867400" y="2908300"/>
          <p14:tracePt t="154823" x="5861050" y="2927350"/>
          <p14:tracePt t="154840" x="5873750" y="2965450"/>
          <p14:tracePt t="154856" x="5911850" y="2997200"/>
          <p14:tracePt t="154873" x="5918200" y="2997200"/>
          <p14:tracePt t="155139" x="5918200" y="2990850"/>
          <p14:tracePt t="155144" x="5918200" y="2984500"/>
          <p14:tracePt t="155156" x="5905500" y="2965450"/>
          <p14:tracePt t="155157" x="5905500" y="2959100"/>
          <p14:tracePt t="155173" x="5880100" y="2933700"/>
          <p14:tracePt t="155190" x="5822950" y="2908300"/>
          <p14:tracePt t="155206" x="5753100" y="2882900"/>
          <p14:tracePt t="155207" x="5746750" y="2882900"/>
          <p14:tracePt t="155223" x="5638800" y="2851150"/>
          <p14:tracePt t="155240" x="5441950" y="2800350"/>
          <p14:tracePt t="155256" x="5156200" y="2736850"/>
          <p14:tracePt t="155257" x="5130800" y="2730500"/>
          <p14:tracePt t="155273" x="4794250" y="2673350"/>
          <p14:tracePt t="155274" x="4768850" y="2667000"/>
          <p14:tracePt t="155290" x="4419600" y="2641600"/>
          <p14:tracePt t="155307" x="4070350" y="2641600"/>
          <p14:tracePt t="155323" x="3797300" y="2641600"/>
          <p14:tracePt t="155340" x="3562350" y="2673350"/>
          <p14:tracePt t="155356" x="3403600" y="2705100"/>
          <p14:tracePt t="155357" x="3397250" y="2705100"/>
          <p14:tracePt t="155373" x="3302000" y="2736850"/>
          <p14:tracePt t="155390" x="3238500" y="2774950"/>
          <p14:tracePt t="155406" x="3200400" y="2813050"/>
          <p14:tracePt t="155407" x="3200400" y="2819400"/>
          <p14:tracePt t="155423" x="3168650" y="2863850"/>
          <p14:tracePt t="155440" x="3143250" y="2908300"/>
          <p14:tracePt t="155457" x="3117850" y="2952750"/>
          <p14:tracePt t="155457" x="3117850" y="2959100"/>
          <p14:tracePt t="155473" x="3098800" y="2990850"/>
          <p14:tracePt t="155490" x="3092450" y="3022600"/>
          <p14:tracePt t="155506" x="3086100" y="3041650"/>
          <p14:tracePt t="155523" x="3086100" y="3048000"/>
          <p14:tracePt t="155865" x="3092450" y="3048000"/>
          <p14:tracePt t="155975" x="3098800" y="3048000"/>
          <p14:tracePt t="156148" x="3105150" y="3048000"/>
          <p14:tracePt t="156165" x="3111500" y="3048000"/>
          <p14:tracePt t="156189" x="3117850" y="3048000"/>
          <p14:tracePt t="156198" x="3117850" y="3041650"/>
          <p14:tracePt t="156206" x="3124200" y="3041650"/>
          <p14:tracePt t="156223" x="3130550" y="3022600"/>
          <p14:tracePt t="156240" x="3143250" y="2990850"/>
          <p14:tracePt t="156256" x="3155950" y="2959100"/>
          <p14:tracePt t="156273" x="3168650" y="2908300"/>
          <p14:tracePt t="156274" x="3175000" y="2901950"/>
          <p14:tracePt t="156290" x="3194050" y="2844800"/>
          <p14:tracePt t="156307" x="3219450" y="2762250"/>
          <p14:tracePt t="156323" x="3244850" y="2679700"/>
          <p14:tracePt t="156324" x="3244850" y="2673350"/>
          <p14:tracePt t="156340" x="3263900" y="2603500"/>
          <p14:tracePt t="156356" x="3270250" y="2552700"/>
          <p14:tracePt t="156373" x="3270250" y="2514600"/>
          <p14:tracePt t="156390" x="3270250" y="2495550"/>
          <p14:tracePt t="156406" x="3270250" y="2489200"/>
          <p14:tracePt t="156467" x="3263900" y="2489200"/>
          <p14:tracePt t="156471" x="3257550" y="2489200"/>
          <p14:tracePt t="156477" x="3251200" y="2489200"/>
          <p14:tracePt t="156490" x="3225800" y="2514600"/>
          <p14:tracePt t="156506" x="3187700" y="2552700"/>
          <p14:tracePt t="156507" x="3181350" y="2559050"/>
          <p14:tracePt t="156523" x="3130550" y="2609850"/>
          <p14:tracePt t="156540" x="3073400" y="2673350"/>
          <p14:tracePt t="156556" x="3009900" y="2743200"/>
          <p14:tracePt t="156557" x="3009900" y="2749550"/>
          <p14:tracePt t="156573" x="2965450" y="2825750"/>
          <p14:tracePt t="156574" x="2965450" y="2838450"/>
          <p14:tracePt t="156590" x="2927350" y="2921000"/>
          <p14:tracePt t="156606" x="2908300" y="3022600"/>
          <p14:tracePt t="156607" x="2908300" y="3028950"/>
          <p14:tracePt t="156623" x="2908300" y="3136900"/>
          <p14:tracePt t="156640" x="2908300" y="3263900"/>
          <p14:tracePt t="156656" x="2921000" y="3384550"/>
          <p14:tracePt t="156657" x="2927350" y="3390900"/>
          <p14:tracePt t="156673" x="2965450" y="3511550"/>
          <p14:tracePt t="156690" x="3016250" y="3638550"/>
          <p14:tracePt t="156706" x="3067050" y="3740150"/>
          <p14:tracePt t="156723" x="3130550" y="3816350"/>
          <p14:tracePt t="156724" x="3136900" y="3822700"/>
          <p14:tracePt t="156740" x="3206750" y="3873500"/>
          <p14:tracePt t="156756" x="3276600" y="3905250"/>
          <p14:tracePt t="156757" x="3282950" y="3905250"/>
          <p14:tracePt t="156773" x="3352800" y="3911600"/>
          <p14:tracePt t="156790" x="3429000" y="3911600"/>
          <p14:tracePt t="156806" x="3492500" y="3886200"/>
          <p14:tracePt t="156807" x="3498850" y="3879850"/>
          <p14:tracePt t="156823" x="3556000" y="3835400"/>
          <p14:tracePt t="156840" x="3606800" y="3765550"/>
          <p14:tracePt t="156859" x="3632200" y="3695700"/>
          <p14:tracePt t="156860" x="3638550" y="3663950"/>
          <p14:tracePt t="156873" x="3638550" y="3606800"/>
          <p14:tracePt t="156890" x="3638550" y="3517900"/>
          <p14:tracePt t="156906" x="3632200" y="3441700"/>
          <p14:tracePt t="156907" x="3632200" y="3435350"/>
          <p14:tracePt t="156923" x="3600450" y="3378200"/>
          <p14:tracePt t="156940" x="3575050" y="3314700"/>
          <p14:tracePt t="156956" x="3543300" y="3276600"/>
          <p14:tracePt t="156957" x="3536950" y="3276600"/>
          <p14:tracePt t="156973" x="3511550" y="3244850"/>
          <p14:tracePt t="156990" x="3492500" y="3232150"/>
          <p14:tracePt t="157006" x="3479800" y="3219450"/>
          <p14:tracePt t="157088" x="3479800" y="3225800"/>
          <p14:tracePt t="157094" x="3479800" y="3232150"/>
          <p14:tracePt t="157106" x="3473450" y="3251200"/>
          <p14:tracePt t="157123" x="3473450" y="3282950"/>
          <p14:tracePt t="157140" x="3473450" y="3321050"/>
          <p14:tracePt t="157156" x="3498850" y="3352800"/>
          <p14:tracePt t="157157" x="3505200" y="3352800"/>
          <p14:tracePt t="157173" x="3556000" y="3371850"/>
          <p14:tracePt t="157190" x="3644900" y="3378200"/>
          <p14:tracePt t="157206" x="3759200" y="3346450"/>
          <p14:tracePt t="157207" x="3765550" y="3340100"/>
          <p14:tracePt t="157223" x="3886200" y="3282950"/>
          <p14:tracePt t="157240" x="3987800" y="3219450"/>
          <p14:tracePt t="157256" x="4051300" y="3155950"/>
          <p14:tracePt t="157257" x="4057650" y="3149600"/>
          <p14:tracePt t="157273" x="4095750" y="3105150"/>
          <p14:tracePt t="157290" x="4127500" y="3060700"/>
          <p14:tracePt t="157306" x="4140200" y="3028950"/>
          <p14:tracePt t="157323" x="4146550" y="3003550"/>
          <p14:tracePt t="157324" x="4146550" y="2997200"/>
          <p14:tracePt t="157340" x="4146550" y="2978150"/>
          <p14:tracePt t="157356" x="4146550" y="2965450"/>
          <p14:tracePt t="157373" x="4146550" y="2959100"/>
          <p14:tracePt t="157390" x="4146550" y="2952750"/>
          <p14:tracePt t="157406" x="4146550" y="2946400"/>
          <p14:tracePt t="157738" x="4146550" y="2952750"/>
          <p14:tracePt t="157745" x="4146550" y="2959100"/>
          <p14:tracePt t="157756" x="4140200" y="2971800"/>
          <p14:tracePt t="157773" x="4127500" y="2997200"/>
          <p14:tracePt t="157790" x="4114800" y="3028950"/>
          <p14:tracePt t="157806" x="4102100" y="3067050"/>
          <p14:tracePt t="157823" x="4076700" y="3105150"/>
          <p14:tracePt t="157840" x="4057650" y="3143250"/>
          <p14:tracePt t="157841" x="4051300" y="3143250"/>
          <p14:tracePt t="157842" x="4051300" y="3149600"/>
          <p14:tracePt t="157856" x="4032250" y="3187700"/>
          <p14:tracePt t="157875" x="4006850" y="3225800"/>
          <p14:tracePt t="157876" x="4000500" y="3232150"/>
          <p14:tracePt t="157877" x="4000500" y="3238500"/>
          <p14:tracePt t="157890" x="3975100" y="3270250"/>
          <p14:tracePt t="157906" x="3956050" y="3308350"/>
          <p14:tracePt t="157923" x="3937000" y="3340100"/>
          <p14:tracePt t="157940" x="3924300" y="3378200"/>
          <p14:tracePt t="157956" x="3911600" y="3416300"/>
          <p14:tracePt t="157957" x="3905250" y="3416300"/>
          <p14:tracePt t="157958" x="3905250" y="3422650"/>
          <p14:tracePt t="157973" x="3892550" y="3460750"/>
          <p14:tracePt t="157990" x="3879850" y="3505200"/>
          <p14:tracePt t="158006" x="3867150" y="3549650"/>
          <p14:tracePt t="158007" x="3867150" y="3556000"/>
          <p14:tracePt t="158023" x="3848100" y="3594100"/>
          <p14:tracePt t="158040" x="3829050" y="3651250"/>
          <p14:tracePt t="158056" x="3816350" y="3695700"/>
          <p14:tracePt t="158057" x="3816350" y="3702050"/>
          <p14:tracePt t="158058" x="3816350" y="3708400"/>
          <p14:tracePt t="158073" x="3803650" y="3746500"/>
          <p14:tracePt t="158090" x="3790950" y="3790950"/>
          <p14:tracePt t="158106" x="3784600" y="3822700"/>
          <p14:tracePt t="158123" x="3771900" y="3841750"/>
          <p14:tracePt t="158140" x="3771900" y="3860800"/>
          <p14:tracePt t="158156" x="3765550" y="3867150"/>
          <p14:tracePt t="158253" x="3771900" y="3867150"/>
          <p14:tracePt t="158258" x="3778250" y="3867150"/>
          <p14:tracePt t="158265" x="3778250" y="3860800"/>
          <p14:tracePt t="158273" x="3784600" y="3860800"/>
          <p14:tracePt t="158290" x="3803650" y="3841750"/>
          <p14:tracePt t="158306" x="3822700" y="3822700"/>
          <p14:tracePt t="158323" x="3841750" y="3803650"/>
          <p14:tracePt t="158340" x="3860800" y="3778250"/>
          <p14:tracePt t="158356" x="3873500" y="3752850"/>
          <p14:tracePt t="158357" x="3879850" y="3752850"/>
          <p14:tracePt t="158373" x="3898900" y="3727450"/>
          <p14:tracePt t="158390" x="3924300" y="3683000"/>
          <p14:tracePt t="158406" x="3949700" y="3632200"/>
          <p14:tracePt t="158407" x="3949700" y="3625850"/>
          <p14:tracePt t="158408" x="3949700" y="3619500"/>
          <p14:tracePt t="158423" x="3968750" y="3568700"/>
          <p14:tracePt t="158440" x="3987800" y="3498850"/>
          <p14:tracePt t="158456" x="4000500" y="3422650"/>
          <p14:tracePt t="158473" x="4013200" y="3346450"/>
          <p14:tracePt t="158490" x="4025900" y="3276600"/>
          <p14:tracePt t="158506" x="4032250" y="3213100"/>
          <p14:tracePt t="158523" x="4038600" y="3162300"/>
          <p14:tracePt t="158540" x="4038600" y="3105150"/>
          <p14:tracePt t="158556" x="4051300" y="3054350"/>
          <p14:tracePt t="158557" x="4051300" y="3048000"/>
          <p14:tracePt t="158573" x="4057650" y="3009900"/>
          <p14:tracePt t="158575" x="4057650" y="2997200"/>
          <p14:tracePt t="158590" x="4057650" y="2971800"/>
          <p14:tracePt t="158606" x="4064000" y="2940050"/>
          <p14:tracePt t="158607" x="4070350" y="2940050"/>
          <p14:tracePt t="158623" x="4070350" y="2921000"/>
          <p14:tracePt t="158640" x="4076700" y="2908300"/>
          <p14:tracePt t="159041" x="4076700" y="2914650"/>
          <p14:tracePt t="159049" x="4076700" y="2921000"/>
          <p14:tracePt t="159056" x="4083050" y="2921000"/>
          <p14:tracePt t="159073" x="4083050" y="2933700"/>
          <p14:tracePt t="159090" x="4095750" y="2946400"/>
          <p14:tracePt t="159106" x="4121150" y="2971800"/>
          <p14:tracePt t="159107" x="4121150" y="2978150"/>
          <p14:tracePt t="159123" x="4159250" y="2997200"/>
          <p14:tracePt t="159140" x="4210050" y="3016250"/>
          <p14:tracePt t="159156" x="4273550" y="3048000"/>
          <p14:tracePt t="159157" x="4279900" y="3048000"/>
          <p14:tracePt t="159173" x="4349750" y="3067050"/>
          <p14:tracePt t="159190" x="4425950" y="3086100"/>
          <p14:tracePt t="159206" x="4495800" y="3098800"/>
          <p14:tracePt t="159223" x="4565650" y="3117850"/>
          <p14:tracePt t="159240" x="4629150" y="3136900"/>
          <p14:tracePt t="159256" x="4686300" y="3149600"/>
          <p14:tracePt t="159257" x="4692650" y="3149600"/>
          <p14:tracePt t="159273" x="4749800" y="3162300"/>
          <p14:tracePt t="159290" x="4800600" y="3175000"/>
          <p14:tracePt t="159306" x="4851400" y="3187700"/>
          <p14:tracePt t="159323" x="4902200" y="3206750"/>
          <p14:tracePt t="159340" x="4972050" y="3225800"/>
          <p14:tracePt t="159356" x="5029200" y="3244850"/>
          <p14:tracePt t="159357" x="5035550" y="3244850"/>
          <p14:tracePt t="159373" x="5092700" y="3263900"/>
          <p14:tracePt t="159389" x="5156200" y="3276600"/>
          <p14:tracePt t="159406" x="5207000" y="3282950"/>
          <p14:tracePt t="159423" x="5238750" y="3282950"/>
          <p14:tracePt t="159440" x="5245100" y="3282950"/>
          <p14:tracePt t="159563" x="5238750" y="3282950"/>
          <p14:tracePt t="159569" x="5232400" y="3282950"/>
          <p14:tracePt t="159573" x="5226050" y="3282950"/>
          <p14:tracePt t="159590" x="5200650" y="3282950"/>
          <p14:tracePt t="159606" x="5156200" y="3289300"/>
          <p14:tracePt t="159623" x="5118100" y="3308350"/>
          <p14:tracePt t="159640" x="5073650" y="3346450"/>
          <p14:tracePt t="159656" x="5029200" y="3390900"/>
          <p14:tracePt t="159657" x="5022850" y="3397250"/>
          <p14:tracePt t="159673" x="4984750" y="3448050"/>
          <p14:tracePt t="159690" x="4953000" y="3511550"/>
          <p14:tracePt t="159706" x="4933950" y="3575050"/>
          <p14:tracePt t="159707" x="4933950" y="3581400"/>
          <p14:tracePt t="159723" x="4921250" y="3644900"/>
          <p14:tracePt t="159740" x="4927600" y="3727450"/>
          <p14:tracePt t="159756" x="4946650" y="3803650"/>
          <p14:tracePt t="159773" x="4984750" y="3867150"/>
          <p14:tracePt t="159790" x="5022850" y="3911600"/>
          <p14:tracePt t="159806" x="5054600" y="3937000"/>
          <p14:tracePt t="159807" x="5060950" y="3937000"/>
          <p14:tracePt t="159823" x="5092700" y="3949700"/>
          <p14:tracePt t="159840" x="5130800" y="3949700"/>
          <p14:tracePt t="159856" x="5168900" y="3930650"/>
          <p14:tracePt t="159873" x="5207000" y="3892550"/>
          <p14:tracePt t="159892" x="5245100" y="3816350"/>
          <p14:tracePt t="159893" x="5245100" y="3810000"/>
          <p14:tracePt t="159906" x="5257800" y="3740150"/>
          <p14:tracePt t="159907" x="5257800" y="3733800"/>
          <p14:tracePt t="159923" x="5257800" y="3651250"/>
          <p14:tracePt t="159940" x="5219700" y="3568700"/>
          <p14:tracePt t="159956" x="5175250" y="3505200"/>
          <p14:tracePt t="159973" x="5111750" y="3467100"/>
          <p14:tracePt t="159990" x="5041900" y="3441700"/>
          <p14:tracePt t="160006" x="4953000" y="3429000"/>
          <p14:tracePt t="160007" x="4946650" y="3429000"/>
          <p14:tracePt t="160023" x="4845050" y="3429000"/>
          <p14:tracePt t="160040" x="4743450" y="3454400"/>
          <p14:tracePt t="160041" x="4737100" y="3460750"/>
          <p14:tracePt t="160056" x="4648200" y="3505200"/>
          <p14:tracePt t="160073" x="4552950" y="3568700"/>
          <p14:tracePt t="160076" x="4546600" y="3581400"/>
          <p14:tracePt t="160090" x="4470400" y="3657600"/>
          <p14:tracePt t="160106" x="4406900" y="3740150"/>
          <p14:tracePt t="160123" x="4343400" y="3841750"/>
          <p14:tracePt t="160140" x="4279900" y="3962400"/>
          <p14:tracePt t="160156" x="4241800" y="4070350"/>
          <p14:tracePt t="160173" x="4210050" y="4178300"/>
          <p14:tracePt t="160190" x="4178300" y="4292600"/>
          <p14:tracePt t="160206" x="4152900" y="4375150"/>
          <p14:tracePt t="160223" x="4133850" y="4457700"/>
          <p14:tracePt t="160240" x="4121150" y="4533900"/>
          <p14:tracePt t="160256" x="4108450" y="4584700"/>
          <p14:tracePt t="160273" x="4102100" y="4629150"/>
          <p14:tracePt t="160290" x="4095750" y="4654550"/>
          <p14:tracePt t="160306" x="4083050" y="4679950"/>
          <p14:tracePt t="160323" x="4070350" y="4699000"/>
          <p14:tracePt t="160340" x="4057650" y="4724400"/>
          <p14:tracePt t="160356" x="4044950" y="4737100"/>
          <p14:tracePt t="160373" x="4038600" y="4756150"/>
          <p14:tracePt t="160390" x="4032250" y="4775200"/>
          <p14:tracePt t="160406" x="4032250" y="4787900"/>
          <p14:tracePt t="160423" x="4025900" y="4800600"/>
          <p14:tracePt t="161315" x="4025900" y="4794250"/>
          <p14:tracePt t="161326" x="4025900" y="4787900"/>
          <p14:tracePt t="161340" x="4025900" y="4781550"/>
          <p14:tracePt t="161356" x="4025900" y="4775200"/>
          <p14:tracePt t="161373" x="4025900" y="4762500"/>
          <p14:tracePt t="161390" x="4025900" y="4756150"/>
          <p14:tracePt t="161406" x="4025900" y="4749800"/>
          <p14:tracePt t="161423" x="4025900" y="4743450"/>
          <p14:tracePt t="162994" x="4025900" y="4737100"/>
          <p14:tracePt t="162998" x="4025900" y="4730750"/>
          <p14:tracePt t="163006" x="4019550" y="4724400"/>
          <p14:tracePt t="163023" x="4019550" y="4718050"/>
          <p14:tracePt t="163290" x="4013200" y="4718050"/>
          <p14:tracePt t="163299" x="4006850" y="4718050"/>
          <p14:tracePt t="163306" x="4000500" y="4718050"/>
          <p14:tracePt t="163323" x="3962400" y="4711700"/>
          <p14:tracePt t="163340" x="3917950" y="4699000"/>
          <p14:tracePt t="163356" x="3848100" y="4679950"/>
          <p14:tracePt t="163373" x="3765550" y="4660900"/>
          <p14:tracePt t="163390" x="3676650" y="4648200"/>
          <p14:tracePt t="163390" x="3676650" y="4641850"/>
          <p14:tracePt t="163406" x="3587750" y="4622800"/>
          <p14:tracePt t="163423" x="3498850" y="4603750"/>
          <p14:tracePt t="163440" x="3416300" y="4591050"/>
          <p14:tracePt t="163441" x="3409950" y="4591050"/>
          <p14:tracePt t="163456" x="3333750" y="4572000"/>
          <p14:tracePt t="163473" x="3244850" y="4552950"/>
          <p14:tracePt t="163490" x="3149600" y="4533900"/>
          <p14:tracePt t="163490" x="3143250" y="4533900"/>
          <p14:tracePt t="163506" x="3054350" y="4508500"/>
          <p14:tracePt t="163523" x="2940050" y="4476750"/>
          <p14:tracePt t="163540" x="2813050" y="4445000"/>
          <p14:tracePt t="163556" x="2679700" y="4425950"/>
          <p14:tracePt t="163573" x="2565400" y="4413250"/>
          <p14:tracePt t="163576" x="2552700" y="4413250"/>
          <p14:tracePt t="163590" x="2476500" y="4406900"/>
          <p14:tracePt t="163606" x="2425700" y="4400550"/>
          <p14:tracePt t="163623" x="2393950" y="4400550"/>
          <p14:tracePt t="163678" x="2393950" y="4406900"/>
          <p14:tracePt t="163682" x="2393950" y="4413250"/>
          <p14:tracePt t="163690" x="2393950" y="4419600"/>
          <p14:tracePt t="163706" x="2432050" y="4451350"/>
          <p14:tracePt t="163724" x="2482850" y="4483100"/>
          <p14:tracePt t="163740" x="2540000" y="4502150"/>
          <p14:tracePt t="163740" x="2546350" y="4502150"/>
          <p14:tracePt t="163756" x="2616200" y="4527550"/>
          <p14:tracePt t="163773" x="2717800" y="4559300"/>
          <p14:tracePt t="163790" x="2806700" y="4584700"/>
          <p14:tracePt t="163790" x="2813050" y="4591050"/>
          <p14:tracePt t="163806" x="2921000" y="4629150"/>
          <p14:tracePt t="163825" x="3035300" y="4673600"/>
          <p14:tracePt t="163826" x="3048000" y="4673600"/>
          <p14:tracePt t="163840" x="3143250" y="4711700"/>
          <p14:tracePt t="163840" x="3149600" y="4711700"/>
          <p14:tracePt t="163856" x="3251200" y="4749800"/>
          <p14:tracePt t="163873" x="3359150" y="4781550"/>
          <p14:tracePt t="163890" x="3435350" y="4794250"/>
          <p14:tracePt t="163890" x="3441700" y="4794250"/>
          <p14:tracePt t="163908" x="3524250" y="4806950"/>
          <p14:tracePt t="163923" x="3587750" y="4819650"/>
          <p14:tracePt t="163940" x="3651250" y="4826000"/>
          <p14:tracePt t="163956" x="3721100" y="4832350"/>
          <p14:tracePt t="163973" x="3797300" y="4832350"/>
          <p14:tracePt t="163990" x="3860800" y="4838700"/>
          <p14:tracePt t="164006" x="3917950" y="4838700"/>
          <p14:tracePt t="164023" x="3981450" y="4851400"/>
          <p14:tracePt t="164024" x="3987800" y="4851400"/>
          <p14:tracePt t="164040" x="4051300" y="4864100"/>
          <p14:tracePt t="164056" x="4114800" y="4864100"/>
          <p14:tracePt t="164073" x="4171950" y="4864100"/>
          <p14:tracePt t="164075" x="4178300" y="4864100"/>
          <p14:tracePt t="164090" x="4229100" y="4864100"/>
          <p14:tracePt t="164091" x="4235450" y="4864100"/>
          <p14:tracePt t="164106" x="4279900" y="4857750"/>
          <p14:tracePt t="164123" x="4324350" y="4838700"/>
          <p14:tracePt t="164140" x="4349750" y="4813300"/>
          <p14:tracePt t="164157" x="4362450" y="4775200"/>
          <p14:tracePt t="164173" x="4368800" y="4737100"/>
          <p14:tracePt t="164190" x="4368800" y="4692650"/>
          <p14:tracePt t="164206" x="4362450" y="4667250"/>
          <p14:tracePt t="164224" x="4330700" y="4622800"/>
          <p14:tracePt t="164240" x="4279900" y="4584700"/>
          <p14:tracePt t="164241" x="4273550" y="4584700"/>
          <p14:tracePt t="164256" x="4184650" y="4540250"/>
          <p14:tracePt t="164273" x="4070350" y="4489450"/>
          <p14:tracePt t="164274" x="4070350" y="4483100"/>
          <p14:tracePt t="164290" x="3956050" y="4445000"/>
          <p14:tracePt t="164291" x="3949700" y="4438650"/>
          <p14:tracePt t="164292" x="3943350" y="4438650"/>
          <p14:tracePt t="164292" x="3937000" y="4432300"/>
          <p14:tracePt t="164306" x="3835400" y="4394200"/>
          <p14:tracePt t="164323" x="3714750" y="4356100"/>
          <p14:tracePt t="164340" x="3606800" y="4337050"/>
          <p14:tracePt t="164341" x="3594100" y="4337050"/>
          <p14:tracePt t="164357" x="3492500" y="4324350"/>
          <p14:tracePt t="164358" x="3479800" y="4324350"/>
          <p14:tracePt t="164373" x="3384550" y="4318000"/>
          <p14:tracePt t="164390" x="3282950" y="4318000"/>
          <p14:tracePt t="164391" x="3276600" y="4318000"/>
          <p14:tracePt t="164407" x="3194050" y="4337050"/>
          <p14:tracePt t="164423" x="3105150" y="4362450"/>
          <p14:tracePt t="164440" x="3035300" y="4387850"/>
          <p14:tracePt t="164456" x="2971800" y="4419600"/>
          <p14:tracePt t="164473" x="2927350" y="4451350"/>
          <p14:tracePt t="164490" x="2895600" y="4476750"/>
          <p14:tracePt t="164506" x="2882900" y="4508500"/>
          <p14:tracePt t="164523" x="2876550" y="4540250"/>
          <p14:tracePt t="164540" x="2882900" y="4572000"/>
          <p14:tracePt t="164556" x="2908300" y="4616450"/>
          <p14:tracePt t="164573" x="2959100" y="4667250"/>
          <p14:tracePt t="164576" x="2971800" y="4673600"/>
          <p14:tracePt t="164590" x="3041650" y="4711700"/>
          <p14:tracePt t="164606" x="3136900" y="4743450"/>
          <p14:tracePt t="164623" x="3251200" y="4781550"/>
          <p14:tracePt t="164640" x="3359150" y="4806950"/>
          <p14:tracePt t="164641" x="3371850" y="4806950"/>
          <p14:tracePt t="164656" x="3473450" y="4832350"/>
          <p14:tracePt t="164673" x="3575050" y="4851400"/>
          <p14:tracePt t="164690" x="3657600" y="4857750"/>
          <p14:tracePt t="164706" x="3727450" y="4857750"/>
          <p14:tracePt t="164723" x="3784600" y="4857750"/>
          <p14:tracePt t="164740" x="3835400" y="4838700"/>
          <p14:tracePt t="164756" x="3873500" y="4806950"/>
          <p14:tracePt t="164773" x="3898900" y="4756150"/>
          <p14:tracePt t="164774" x="3905250" y="4749800"/>
          <p14:tracePt t="164790" x="3917950" y="4692650"/>
          <p14:tracePt t="164791" x="3917950" y="4686300"/>
          <p14:tracePt t="164806" x="3924300" y="4610100"/>
          <p14:tracePt t="164824" x="3924300" y="4527550"/>
          <p14:tracePt t="164840" x="3924300" y="4451350"/>
          <p14:tracePt t="164840" x="3924300" y="4445000"/>
          <p14:tracePt t="164856" x="3898900" y="4381500"/>
          <p14:tracePt t="164873" x="3854450" y="4324350"/>
          <p14:tracePt t="164890" x="3810000" y="4273550"/>
          <p14:tracePt t="164906" x="3746500" y="4235450"/>
          <p14:tracePt t="164924" x="3676650" y="4203700"/>
          <p14:tracePt t="164926" x="3663950" y="4203700"/>
          <p14:tracePt t="164927" x="3657600" y="4197350"/>
          <p14:tracePt t="164944" x="3575050" y="4178300"/>
          <p14:tracePt t="164945" x="3568700" y="4178300"/>
          <p14:tracePt t="164956" x="3498850" y="4165600"/>
          <p14:tracePt t="164973" x="3403600" y="4152900"/>
          <p14:tracePt t="164990" x="3302000" y="4146550"/>
          <p14:tracePt t="165006" x="3206750" y="4146550"/>
          <p14:tracePt t="165024" x="3117850" y="4152900"/>
          <p14:tracePt t="165040" x="3041650" y="4178300"/>
          <p14:tracePt t="165042" x="3035300" y="4178300"/>
          <p14:tracePt t="165056" x="2978150" y="4203700"/>
          <p14:tracePt t="165074" x="2921000" y="4248150"/>
          <p14:tracePt t="165076" x="2914650" y="4260850"/>
          <p14:tracePt t="165090" x="2876550" y="4305300"/>
          <p14:tracePt t="165107" x="2844800" y="4368800"/>
          <p14:tracePt t="165123" x="2832100" y="4432300"/>
          <p14:tracePt t="165140" x="2832100" y="4489450"/>
          <p14:tracePt t="165157" x="2832100" y="4546600"/>
          <p14:tracePt t="165174" x="2851150" y="4603750"/>
          <p14:tracePt t="165190" x="2882900" y="4654550"/>
          <p14:tracePt t="165191" x="2889250" y="4654550"/>
          <p14:tracePt t="165206" x="2933700" y="4705350"/>
          <p14:tracePt t="165223" x="3003550" y="4756150"/>
          <p14:tracePt t="165240" x="3073400" y="4794250"/>
          <p14:tracePt t="165241" x="3079750" y="4800600"/>
          <p14:tracePt t="165241" x="3092450" y="4806950"/>
          <p14:tracePt t="165256" x="3175000" y="4838700"/>
          <p14:tracePt t="165273" x="3282950" y="4870450"/>
          <p14:tracePt t="165290" x="3390900" y="4889500"/>
          <p14:tracePt t="165290" x="3397250" y="4895850"/>
          <p14:tracePt t="165306" x="3517900" y="4908550"/>
          <p14:tracePt t="165324" x="3644900" y="4914900"/>
          <p14:tracePt t="165324" x="3651250" y="4914900"/>
          <p14:tracePt t="165340" x="3752850" y="4914900"/>
          <p14:tracePt t="165341" x="3759200" y="4914900"/>
          <p14:tracePt t="165358" x="3854450" y="4914900"/>
          <p14:tracePt t="165359" x="3860800" y="4914900"/>
          <p14:tracePt t="165374" x="3937000" y="4914900"/>
          <p14:tracePt t="165390" x="4019550" y="4914900"/>
          <p14:tracePt t="165406" x="4070350" y="4895850"/>
          <p14:tracePt t="165423" x="4121150" y="4870450"/>
          <p14:tracePt t="165440" x="4146550" y="4838700"/>
          <p14:tracePt t="165440" x="4152900" y="4832350"/>
          <p14:tracePt t="165457" x="4171950" y="4800600"/>
          <p14:tracePt t="165473" x="4191000" y="4762500"/>
          <p14:tracePt t="165490" x="4197350" y="4718050"/>
          <p14:tracePt t="165491" x="4203700" y="4711700"/>
          <p14:tracePt t="165506" x="4210050" y="4660900"/>
          <p14:tracePt t="165524" x="4210050" y="4610100"/>
          <p14:tracePt t="165540" x="4210050" y="4565650"/>
          <p14:tracePt t="165556" x="4191000" y="4533900"/>
          <p14:tracePt t="165574" x="4146550" y="4502150"/>
          <p14:tracePt t="165575" x="4140200" y="4502150"/>
          <p14:tracePt t="165576" x="4140200" y="4495800"/>
          <p14:tracePt t="165590" x="4095750" y="4470400"/>
          <p14:tracePt t="165591" x="4089400" y="4470400"/>
          <p14:tracePt t="165606" x="4019550" y="4445000"/>
          <p14:tracePt t="165623" x="3937000" y="4419600"/>
          <p14:tracePt t="165640" x="3841750" y="4406900"/>
          <p14:tracePt t="165656" x="3746500" y="4400550"/>
          <p14:tracePt t="165674" x="3657600" y="4394200"/>
          <p14:tracePt t="165675" x="3651250" y="4394200"/>
          <p14:tracePt t="165675" x="3644900" y="4394200"/>
          <p14:tracePt t="165690" x="3594100" y="4387850"/>
          <p14:tracePt t="165691" x="3587750" y="4387850"/>
          <p14:tracePt t="165706" x="3549650" y="4387850"/>
          <p14:tracePt t="165723" x="3530600" y="4387850"/>
          <p14:tracePt t="165740" x="3524250" y="4387850"/>
          <p14:tracePt t="166271" x="3524250" y="4381500"/>
          <p14:tracePt t="166275" x="3524250" y="4375150"/>
          <p14:tracePt t="166290" x="3562350" y="4349750"/>
          <p14:tracePt t="166290" x="3562350" y="4343400"/>
          <p14:tracePt t="166306" x="3619500" y="4292600"/>
          <p14:tracePt t="166324" x="3714750" y="4203700"/>
          <p14:tracePt t="166325" x="3721100" y="4197350"/>
          <p14:tracePt t="166325" x="3733800" y="4184650"/>
          <p14:tracePt t="166340" x="3835400" y="4076700"/>
          <p14:tracePt t="166341" x="3848100" y="4070350"/>
          <p14:tracePt t="166356" x="3962400" y="3924300"/>
          <p14:tracePt t="166374" x="4051300" y="3778250"/>
          <p14:tracePt t="166390" x="4108450" y="3638550"/>
          <p14:tracePt t="166391" x="4114800" y="3625850"/>
          <p14:tracePt t="166391" x="4114800" y="3619500"/>
          <p14:tracePt t="166406" x="4159250" y="3486150"/>
          <p14:tracePt t="166423" x="4178300" y="3346450"/>
          <p14:tracePt t="166440" x="4178300" y="3225800"/>
          <p14:tracePt t="166440" x="4178300" y="3219450"/>
          <p14:tracePt t="166457" x="4171950" y="3098800"/>
          <p14:tracePt t="166473" x="4152900" y="2990850"/>
          <p14:tracePt t="166490" x="4140200" y="2921000"/>
          <p14:tracePt t="166490" x="4140200" y="2914650"/>
          <p14:tracePt t="166506" x="4140200" y="2863850"/>
          <p14:tracePt t="166524" x="4133850" y="2838450"/>
          <p14:tracePt t="166540" x="4133850" y="2825750"/>
          <p14:tracePt t="166628" x="4127500" y="2825750"/>
          <p14:tracePt t="166631" x="4127500" y="2832100"/>
          <p14:tracePt t="166640" x="4121150" y="2857500"/>
          <p14:tracePt t="166656" x="4095750" y="2908300"/>
          <p14:tracePt t="166674" x="4057650" y="2971800"/>
          <p14:tracePt t="166690" x="4013200" y="3054350"/>
          <p14:tracePt t="166706" x="3962400" y="3155950"/>
          <p14:tracePt t="166724" x="3892550" y="3276600"/>
          <p14:tracePt t="166740" x="3822700" y="3403600"/>
          <p14:tracePt t="166756" x="3746500" y="3562350"/>
          <p14:tracePt t="166773" x="3663950" y="3727450"/>
          <p14:tracePt t="166790" x="3587750" y="3873500"/>
          <p14:tracePt t="166791" x="3587750" y="3886200"/>
          <p14:tracePt t="166806" x="3517900" y="4019550"/>
          <p14:tracePt t="166824" x="3454400" y="4140200"/>
          <p14:tracePt t="166840" x="3403600" y="4229100"/>
          <p14:tracePt t="166841" x="3397250" y="4235450"/>
          <p14:tracePt t="166842" x="3397250" y="4241800"/>
          <p14:tracePt t="166856" x="3346450" y="4298950"/>
          <p14:tracePt t="166874" x="3314700" y="4343400"/>
          <p14:tracePt t="166890" x="3302000" y="4362450"/>
          <p14:tracePt t="166906" x="3302000" y="4368800"/>
          <p14:tracePt t="166953" x="3308350" y="4362450"/>
          <p14:tracePt t="166957" x="3308350" y="4356100"/>
          <p14:tracePt t="166974" x="3346450" y="4324350"/>
          <p14:tracePt t="166990" x="3390900" y="4286250"/>
          <p14:tracePt t="166991" x="3397250" y="4279900"/>
          <p14:tracePt t="167006" x="3467100" y="4222750"/>
          <p14:tracePt t="167024" x="3575050" y="4133850"/>
          <p14:tracePt t="167040" x="3695700" y="4019550"/>
          <p14:tracePt t="167041" x="3702050" y="4013200"/>
          <p14:tracePt t="167056" x="3841750" y="3854450"/>
          <p14:tracePt t="167074" x="3987800" y="3651250"/>
          <p14:tracePt t="167077" x="4000500" y="3619500"/>
          <p14:tracePt t="167090" x="4076700" y="3479800"/>
          <p14:tracePt t="167091" x="4076700" y="3467100"/>
          <p14:tracePt t="167106" x="4127500" y="3346450"/>
          <p14:tracePt t="167124" x="4152900" y="3244850"/>
          <p14:tracePt t="167125" x="4152900" y="3238500"/>
          <p14:tracePt t="167140" x="4165600" y="3168650"/>
          <p14:tracePt t="167156" x="4165600" y="3111500"/>
          <p14:tracePt t="167173" x="4171950" y="3079750"/>
          <p14:tracePt t="167190" x="4178300" y="3067050"/>
          <p14:tracePt t="167453" x="4178300" y="3073400"/>
          <p14:tracePt t="167459" x="4178300" y="3079750"/>
          <p14:tracePt t="167462" x="4178300" y="3086100"/>
          <p14:tracePt t="167474" x="4171950" y="3117850"/>
          <p14:tracePt t="167490" x="4152900" y="3168650"/>
          <p14:tracePt t="167507" x="4133850" y="3232150"/>
          <p14:tracePt t="167524" x="4102100" y="3308350"/>
          <p14:tracePt t="167540" x="4076700" y="3384550"/>
          <p14:tracePt t="167557" x="4044950" y="3492500"/>
          <p14:tracePt t="167574" x="4000500" y="3632200"/>
          <p14:tracePt t="167576" x="3994150" y="3657600"/>
          <p14:tracePt t="167590" x="3956050" y="3810000"/>
          <p14:tracePt t="167590" x="3949700" y="3822700"/>
          <p14:tracePt t="167606" x="3905250" y="4006850"/>
          <p14:tracePt t="167623" x="3854450" y="4216400"/>
          <p14:tracePt t="167640" x="3790950" y="4425950"/>
          <p14:tracePt t="167641" x="3790950" y="4438650"/>
          <p14:tracePt t="167656" x="3733800" y="4616450"/>
          <p14:tracePt t="167674" x="3689350" y="4768850"/>
          <p14:tracePt t="167690" x="3651250" y="4889500"/>
          <p14:tracePt t="167691" x="3651250" y="4902200"/>
          <p14:tracePt t="167706" x="3613150" y="5003800"/>
          <p14:tracePt t="167723" x="3587750" y="5099050"/>
          <p14:tracePt t="167724" x="3587750" y="5111750"/>
          <p14:tracePt t="167740" x="3549650" y="5194300"/>
          <p14:tracePt t="167756" x="3517900" y="5270500"/>
          <p14:tracePt t="167774" x="3498850" y="5334000"/>
          <p14:tracePt t="167790" x="3473450" y="5397500"/>
          <p14:tracePt t="167791" x="3473450" y="5403850"/>
          <p14:tracePt t="167792" x="3473450" y="5410200"/>
          <p14:tracePt t="167806" x="3441700" y="5473700"/>
          <p14:tracePt t="167823" x="3416300" y="5537200"/>
          <p14:tracePt t="167840" x="3403600" y="5588000"/>
          <p14:tracePt t="167857" x="3390900" y="5626100"/>
          <p14:tracePt t="167874" x="3384550" y="5664200"/>
          <p14:tracePt t="167890" x="3378200" y="5683250"/>
          <p14:tracePt t="167907" x="3371850" y="5689600"/>
          <p14:tracePt t="167923" x="3371850" y="5695950"/>
          <p14:tracePt t="168028" x="3371850" y="5689600"/>
          <p14:tracePt t="168043" x="3371850" y="5683250"/>
          <p14:tracePt t="168049" x="3378200" y="5683250"/>
          <p14:tracePt t="168057" x="3378200" y="5676900"/>
          <p14:tracePt t="168073" x="3378200" y="5670550"/>
          <p14:tracePt t="168090" x="3378200" y="5657850"/>
          <p14:tracePt t="168116" x="3378200" y="5651500"/>
          <p14:tracePt t="168135" x="3378200" y="5645150"/>
          <p14:tracePt t="168176" x="3378200" y="5638800"/>
          <p14:tracePt t="168190" x="3378200" y="5632450"/>
          <p14:tracePt t="168215" x="3378200" y="5626100"/>
          <p14:tracePt t="168227" x="3378200" y="5619750"/>
          <p14:tracePt t="168256" x="3378200" y="5613400"/>
          <p14:tracePt t="168294" x="3378200" y="5607050"/>
          <p14:tracePt t="168592" x="3371850" y="5607050"/>
          <p14:tracePt t="168623" x="3365500" y="5607050"/>
          <p14:tracePt t="168908" x="3365500" y="5600700"/>
          <p14:tracePt t="168911" x="3359150" y="5600700"/>
          <p14:tracePt t="168945" x="3359150" y="5594350"/>
          <p14:tracePt t="169021" x="3359150" y="5588000"/>
          <p14:tracePt t="169200" x="3359150" y="5581650"/>
          <p14:tracePt t="169208" x="3359150" y="5575300"/>
          <p14:tracePt t="169240" x="3359150" y="5568950"/>
          <p14:tracePt t="169243" x="3352800" y="5568950"/>
          <p14:tracePt t="169257" x="3352800" y="5562600"/>
          <p14:tracePt t="169273" x="3352800" y="5556250"/>
          <p14:tracePt t="169290" x="3352800" y="5549900"/>
          <p14:tracePt t="169307" x="3352800" y="5543550"/>
          <p14:tracePt t="169323" x="3352800" y="5537200"/>
          <p14:tracePt t="169340" x="3346450" y="5537200"/>
          <p14:tracePt t="169357" x="3346450" y="5530850"/>
          <p14:tracePt t="169373" x="3346450" y="5524500"/>
          <p14:tracePt t="169390" x="3346450" y="5518150"/>
          <p14:tracePt t="170457" x="3346450" y="5511800"/>
          <p14:tracePt t="170471" x="3346450" y="5505450"/>
          <p14:tracePt t="170478" x="3346450" y="5499100"/>
          <p14:tracePt t="170491" x="3346450" y="5492750"/>
          <p14:tracePt t="170507" x="3352800" y="5492750"/>
          <p14:tracePt t="170523" x="3352800" y="5480050"/>
          <p14:tracePt t="170556" x="3352800" y="5473700"/>
          <p14:tracePt t="170563" x="3359150" y="5473700"/>
          <p14:tracePt t="170573" x="3359150" y="5467350"/>
          <p14:tracePt t="170590" x="3365500" y="5461000"/>
          <p14:tracePt t="170607" x="3371850" y="5448300"/>
          <p14:tracePt t="170623" x="3384550" y="5429250"/>
          <p14:tracePt t="170640" x="3403600" y="5391150"/>
          <p14:tracePt t="170657" x="3435350" y="5340350"/>
          <p14:tracePt t="170673" x="3473450" y="5276850"/>
          <p14:tracePt t="170690" x="3498850" y="5207000"/>
          <p14:tracePt t="170707" x="3530600" y="5143500"/>
          <p14:tracePt t="170723" x="3543300" y="5086350"/>
          <p14:tracePt t="170740" x="3568700" y="5016500"/>
          <p14:tracePt t="170757" x="3600450" y="4927600"/>
          <p14:tracePt t="170773" x="3625850" y="4851400"/>
          <p14:tracePt t="170774" x="3632200" y="4851400"/>
          <p14:tracePt t="170790" x="3670300" y="4775200"/>
          <p14:tracePt t="170807" x="3695700" y="4711700"/>
          <p14:tracePt t="170823" x="3721100" y="4648200"/>
          <p14:tracePt t="170840" x="3740150" y="4584700"/>
          <p14:tracePt t="170857" x="3759200" y="4521200"/>
          <p14:tracePt t="170873" x="3765550" y="4476750"/>
          <p14:tracePt t="170874" x="3765550" y="4470400"/>
          <p14:tracePt t="170890" x="3778250" y="4438650"/>
          <p14:tracePt t="170907" x="3784600" y="4413250"/>
          <p14:tracePt t="170923" x="3784600" y="4400550"/>
          <p14:tracePt t="170940" x="3790950" y="4400550"/>
          <p14:tracePt t="171121" x="3790950" y="4406900"/>
          <p14:tracePt t="171357" x="3790950" y="4413250"/>
          <p14:tracePt t="171367" x="3790950" y="4419600"/>
          <p14:tracePt t="171406" x="3790950" y="4425950"/>
          <p14:tracePt t="171422" x="3790950" y="4432300"/>
          <p14:tracePt t="171447" x="3790950" y="4438650"/>
          <p14:tracePt t="171454" x="3790950" y="4445000"/>
          <p14:tracePt t="171461" x="3790950" y="4451350"/>
          <p14:tracePt t="171473" x="3790950" y="4457700"/>
          <p14:tracePt t="171490" x="3790950" y="4470400"/>
          <p14:tracePt t="171507" x="3790950" y="4495800"/>
          <p14:tracePt t="171523" x="3784600" y="4533900"/>
          <p14:tracePt t="171540" x="3759200" y="4584700"/>
          <p14:tracePt t="171557" x="3727450" y="4673600"/>
          <p14:tracePt t="171573" x="3683000" y="4781550"/>
          <p14:tracePt t="171574" x="3683000" y="4787900"/>
          <p14:tracePt t="171576" x="3676650" y="4800600"/>
          <p14:tracePt t="171590" x="3619500" y="4933950"/>
          <p14:tracePt t="171607" x="3524250" y="5118100"/>
          <p14:tracePt t="171623" x="3454400" y="5245100"/>
          <p14:tracePt t="171624" x="3448050" y="5251450"/>
          <p14:tracePt t="171640" x="3384550" y="5365750"/>
          <p14:tracePt t="171657" x="3333750" y="5467350"/>
          <p14:tracePt t="171658" x="3333750" y="5473700"/>
          <p14:tracePt t="171659" x="3327400" y="5480050"/>
          <p14:tracePt t="171673" x="3295650" y="5549900"/>
          <p14:tracePt t="171690" x="3270250" y="5607050"/>
          <p14:tracePt t="171707" x="3244850" y="5657850"/>
          <p14:tracePt t="171723" x="3232150" y="5683250"/>
          <p14:tracePt t="171724" x="3232150" y="5689600"/>
          <p14:tracePt t="171740" x="3225800" y="5708650"/>
          <p14:tracePt t="171757" x="3219450" y="5721350"/>
          <p14:tracePt t="171823" x="3225800" y="5721350"/>
          <p14:tracePt t="171828" x="3225800" y="5715000"/>
          <p14:tracePt t="171840" x="3251200" y="5695950"/>
          <p14:tracePt t="171841" x="3251200" y="5689600"/>
          <p14:tracePt t="171857" x="3289300" y="5651500"/>
          <p14:tracePt t="171873" x="3346450" y="5588000"/>
          <p14:tracePt t="171875" x="3352800" y="5581650"/>
          <p14:tracePt t="171890" x="3409950" y="5511800"/>
          <p14:tracePt t="171907" x="3473450" y="5422900"/>
          <p14:tracePt t="171923" x="3517900" y="5334000"/>
          <p14:tracePt t="171924" x="3524250" y="5327650"/>
          <p14:tracePt t="171940" x="3568700" y="5238750"/>
          <p14:tracePt t="171957" x="3606800" y="5149850"/>
          <p14:tracePt t="171973" x="3638550" y="5048250"/>
          <p14:tracePt t="171974" x="3644900" y="5035550"/>
          <p14:tracePt t="171990" x="3676650" y="4914900"/>
          <p14:tracePt t="172007" x="3708400" y="4794250"/>
          <p14:tracePt t="172023" x="3727450" y="4699000"/>
          <p14:tracePt t="172024" x="3727450" y="4692650"/>
          <p14:tracePt t="172026" x="3727450" y="4679950"/>
          <p14:tracePt t="172027" x="3733800" y="4679950"/>
          <p14:tracePt t="172029" x="3733800" y="4673600"/>
          <p14:tracePt t="172044" x="3740150" y="4591050"/>
          <p14:tracePt t="172057" x="3746500" y="4546600"/>
          <p14:tracePt t="172073" x="3759200" y="4495800"/>
          <p14:tracePt t="172090" x="3759200" y="4470400"/>
          <p14:tracePt t="172107" x="3765550" y="4457700"/>
          <p14:tracePt t="172123" x="3765550" y="4451350"/>
          <p14:tracePt t="173136" x="3765550" y="4457700"/>
          <p14:tracePt t="173142" x="3765550" y="4464050"/>
          <p14:tracePt t="173156" x="3765550" y="4470400"/>
          <p14:tracePt t="173164" x="3765550" y="4476750"/>
          <p14:tracePt t="173173" x="3759200" y="4476750"/>
          <p14:tracePt t="173190" x="3759200" y="4489450"/>
          <p14:tracePt t="173207" x="3752850" y="4495800"/>
          <p14:tracePt t="173223" x="3752850" y="4508500"/>
          <p14:tracePt t="173240" x="3740150" y="4527550"/>
          <p14:tracePt t="173257" x="3727450" y="4559300"/>
          <p14:tracePt t="173273" x="3702050" y="4603750"/>
          <p14:tracePt t="173274" x="3695700" y="4603750"/>
          <p14:tracePt t="173290" x="3663950" y="4667250"/>
          <p14:tracePt t="173307" x="3594100" y="4768850"/>
          <p14:tracePt t="173323" x="3511550" y="4902200"/>
          <p14:tracePt t="173340" x="3390900" y="5073650"/>
          <p14:tracePt t="173357" x="3251200" y="5245100"/>
          <p14:tracePt t="173373" x="3175000" y="5346700"/>
          <p14:tracePt t="173390" x="3117850" y="5416550"/>
          <p14:tracePt t="173407" x="3079750" y="5486400"/>
          <p14:tracePt t="173423" x="3048000" y="5537200"/>
          <p14:tracePt t="173440" x="3028950" y="5562600"/>
          <p14:tracePt t="173457" x="3022600" y="5575300"/>
          <p14:tracePt t="173490" x="3028950" y="5568950"/>
          <p14:tracePt t="173493" x="3035300" y="5568950"/>
          <p14:tracePt t="173507" x="3073400" y="5518150"/>
          <p14:tracePt t="173523" x="3136900" y="5441950"/>
          <p14:tracePt t="173524" x="3143250" y="5441950"/>
          <p14:tracePt t="173540" x="3213100" y="5359400"/>
          <p14:tracePt t="173557" x="3302000" y="5245100"/>
          <p14:tracePt t="173573" x="3390900" y="5130800"/>
          <p14:tracePt t="173574" x="3397250" y="5118100"/>
          <p14:tracePt t="173576" x="3409950" y="5099050"/>
          <p14:tracePt t="173590" x="3511550" y="4946650"/>
          <p14:tracePt t="173607" x="3613150" y="4762500"/>
          <p14:tracePt t="173623" x="3676650" y="4616450"/>
          <p14:tracePt t="173640" x="3708400" y="4502150"/>
          <p14:tracePt t="173657" x="3714750" y="4419600"/>
          <p14:tracePt t="173673" x="3721100" y="4381500"/>
          <p14:tracePt t="173690" x="3721100" y="4362450"/>
          <p14:tracePt t="173707" x="3721100" y="4356100"/>
          <p14:tracePt t="173782" x="3714750" y="4356100"/>
          <p14:tracePt t="173785" x="3714750" y="4362450"/>
          <p14:tracePt t="173790" x="3714750" y="4368800"/>
          <p14:tracePt t="173807" x="3689350" y="4400550"/>
          <p14:tracePt t="173825" x="3676650" y="4432300"/>
          <p14:tracePt t="173840" x="3657600" y="4457700"/>
          <p14:tracePt t="173857" x="3644900" y="4476750"/>
          <p14:tracePt t="173873" x="3632200" y="4502150"/>
          <p14:tracePt t="173890" x="3619500" y="4527550"/>
          <p14:tracePt t="173907" x="3606800" y="4546600"/>
          <p14:tracePt t="173923" x="3594100" y="4572000"/>
          <p14:tracePt t="173940" x="3581400" y="4597400"/>
          <p14:tracePt t="173957" x="3575050" y="4616450"/>
          <p14:tracePt t="173973" x="3568700" y="4629150"/>
          <p14:tracePt t="173990" x="3568700" y="4635500"/>
          <p14:tracePt t="174007" x="3562350" y="4641850"/>
          <p14:tracePt t="174092" x="3568700" y="4641850"/>
          <p14:tracePt t="174096" x="3575050" y="4635500"/>
          <p14:tracePt t="174097" x="3581400" y="4635500"/>
          <p14:tracePt t="174107" x="3613150" y="4616450"/>
          <p14:tracePt t="174123" x="3689350" y="4559300"/>
          <p14:tracePt t="174124" x="3689350" y="4552950"/>
          <p14:tracePt t="174125" x="3702050" y="4546600"/>
          <p14:tracePt t="174140" x="3797300" y="4438650"/>
          <p14:tracePt t="174157" x="3937000" y="4235450"/>
          <p14:tracePt t="174173" x="4044950" y="4000500"/>
          <p14:tracePt t="174174" x="4051300" y="3981450"/>
          <p14:tracePt t="174175" x="4051300" y="3968750"/>
          <p14:tracePt t="174190" x="4114800" y="3727450"/>
          <p14:tracePt t="174207" x="4191000" y="3422650"/>
          <p14:tracePt t="174223" x="4235450" y="3175000"/>
          <p14:tracePt t="174224" x="4241800" y="3155950"/>
          <p14:tracePt t="174240" x="4260850" y="2952750"/>
          <p14:tracePt t="174257" x="4267200" y="2787650"/>
          <p14:tracePt t="174273" x="4267200" y="2667000"/>
          <p14:tracePt t="174290" x="4267200" y="2584450"/>
          <p14:tracePt t="174307" x="4267200" y="2527300"/>
          <p14:tracePt t="174323" x="4267200" y="2489200"/>
          <p14:tracePt t="174340" x="4267200" y="2463800"/>
          <p14:tracePt t="174357" x="4267200" y="2451100"/>
          <p14:tracePt t="174521" x="4267200" y="2444750"/>
          <p14:tracePt t="174526" x="4267200" y="2438400"/>
          <p14:tracePt t="174540" x="4267200" y="2419350"/>
          <p14:tracePt t="174557" x="4286250" y="2368550"/>
          <p14:tracePt t="174573" x="4324350" y="2298700"/>
          <p14:tracePt t="174590" x="4368800" y="2222500"/>
          <p14:tracePt t="174607" x="4394200" y="2159000"/>
          <p14:tracePt t="174623" x="4413250" y="2108200"/>
          <p14:tracePt t="174640" x="4432300" y="2057400"/>
          <p14:tracePt t="174657" x="4451350" y="2006600"/>
          <p14:tracePt t="174673" x="4457700" y="1968500"/>
          <p14:tracePt t="174674" x="4457700" y="1962150"/>
          <p14:tracePt t="174675" x="4457700" y="1955800"/>
          <p14:tracePt t="174690" x="4464050" y="1917700"/>
          <p14:tracePt t="174707" x="4464050" y="1885950"/>
          <p14:tracePt t="174723" x="4464050" y="1873250"/>
          <p14:tracePt t="174740" x="4464050" y="1866900"/>
          <p14:tracePt t="174785" x="4464050" y="1873250"/>
          <p14:tracePt t="174788" x="4464050" y="1879600"/>
          <p14:tracePt t="174791" x="4464050" y="1885950"/>
          <p14:tracePt t="174807" x="4438650" y="1949450"/>
          <p14:tracePt t="174807" x="4438650" y="1955800"/>
          <p14:tracePt t="174823" x="4432300" y="2051050"/>
          <p14:tracePt t="174840" x="4432300" y="2146300"/>
          <p14:tracePt t="174857" x="4464050" y="2216150"/>
          <p14:tracePt t="174873" x="4533900" y="2247900"/>
          <p14:tracePt t="174890" x="4635500" y="2254250"/>
          <p14:tracePt t="174907" x="4743450" y="2228850"/>
          <p14:tracePt t="174923" x="4826000" y="2190750"/>
          <p14:tracePt t="174924" x="4832350" y="2190750"/>
          <p14:tracePt t="174940" x="4876800" y="2146300"/>
          <p14:tracePt t="174957" x="4889500" y="2108200"/>
          <p14:tracePt t="174973" x="4889500" y="2070100"/>
          <p14:tracePt t="174974" x="4889500" y="2063750"/>
          <p14:tracePt t="174990" x="4889500" y="2032000"/>
          <p14:tracePt t="175007" x="4870450" y="2000250"/>
          <p14:tracePt t="175023" x="4845050" y="1974850"/>
          <p14:tracePt t="175040" x="4813300" y="1955800"/>
          <p14:tracePt t="175059" x="4768850" y="1943100"/>
          <p14:tracePt t="175060" x="4762500" y="1943100"/>
          <p14:tracePt t="175074" x="4718050" y="1943100"/>
          <p14:tracePt t="175074" x="4711700" y="1943100"/>
          <p14:tracePt t="175075" x="4705350" y="1943100"/>
          <p14:tracePt t="175090" x="4648200" y="1949450"/>
          <p14:tracePt t="175107" x="4584700" y="1974850"/>
          <p14:tracePt t="175123" x="4546600" y="2000250"/>
          <p14:tracePt t="175124" x="4540250" y="2000250"/>
          <p14:tracePt t="175140" x="4527550" y="2038350"/>
          <p14:tracePt t="175157" x="4527550" y="2070100"/>
          <p14:tracePt t="175173" x="4533900" y="2095500"/>
          <p14:tracePt t="175190" x="4552950" y="2114550"/>
          <p14:tracePt t="175207" x="4584700" y="2114550"/>
          <p14:tracePt t="175223" x="4610100" y="2114550"/>
          <p14:tracePt t="175240" x="4635500" y="2114550"/>
          <p14:tracePt t="175257" x="4648200" y="2114550"/>
          <p14:tracePt t="175273" x="4654550" y="2114550"/>
          <p14:tracePt t="175338" x="4654550" y="2120900"/>
          <p14:tracePt t="175341" x="4654550" y="2127250"/>
          <p14:tracePt t="175357" x="4635500" y="2178050"/>
          <p14:tracePt t="175373" x="4603750" y="2279650"/>
          <p14:tracePt t="175374" x="4603750" y="2286000"/>
          <p14:tracePt t="175375" x="4603750" y="2292350"/>
          <p14:tracePt t="175390" x="4559300" y="2451100"/>
          <p14:tracePt t="175407" x="4483100" y="2705100"/>
          <p14:tracePt t="175423" x="4387850" y="3028950"/>
          <p14:tracePt t="175440" x="4273550" y="3416300"/>
          <p14:tracePt t="175457" x="4146550" y="3829050"/>
          <p14:tracePt t="175457" x="4133850" y="3854450"/>
          <p14:tracePt t="175473" x="3956050" y="4311650"/>
          <p14:tracePt t="175490" x="3771900" y="4762500"/>
          <p14:tracePt t="175507" x="3663950" y="5086350"/>
          <p14:tracePt t="175507" x="3657600" y="5099050"/>
          <p14:tracePt t="175523" x="3587750" y="5334000"/>
          <p14:tracePt t="175524" x="3587750" y="5346700"/>
          <p14:tracePt t="175540" x="3556000" y="5492750"/>
          <p14:tracePt t="175557" x="3536950" y="5588000"/>
          <p14:tracePt t="175557" x="3536950" y="5594350"/>
          <p14:tracePt t="175573" x="3536950" y="5657850"/>
          <p14:tracePt t="175590" x="3536950" y="5702300"/>
          <p14:tracePt t="175607" x="3536950" y="5721350"/>
          <p14:tracePt t="175623" x="3536950" y="5734050"/>
          <p14:tracePt t="175640" x="3536950" y="5740400"/>
          <p14:tracePt t="175683" x="3530600" y="5740400"/>
          <p14:tracePt t="175686" x="3530600" y="5746750"/>
          <p14:tracePt t="175690" x="3524250" y="5753100"/>
          <p14:tracePt t="175707" x="3498850" y="5772150"/>
          <p14:tracePt t="175723" x="3454400" y="5797550"/>
          <p14:tracePt t="175740" x="3403600" y="5829300"/>
          <p14:tracePt t="175757" x="3352800" y="5861050"/>
          <p14:tracePt t="175757" x="3352800" y="5867400"/>
          <p14:tracePt t="175773" x="3302000" y="5899150"/>
          <p14:tracePt t="175790" x="3251200" y="5930900"/>
          <p14:tracePt t="175807" x="3206750" y="5949950"/>
          <p14:tracePt t="175807" x="3200400" y="5949950"/>
          <p14:tracePt t="175823" x="3175000" y="5962650"/>
          <p14:tracePt t="175840" x="3155950" y="5975350"/>
          <p14:tracePt t="175881" x="3162300" y="5975350"/>
          <p14:tracePt t="175888" x="3168650" y="5975350"/>
          <p14:tracePt t="175891" x="3175000" y="5969000"/>
          <p14:tracePt t="175907" x="3206750" y="5949950"/>
          <p14:tracePt t="175923" x="3244850" y="5918200"/>
          <p14:tracePt t="175924" x="3251200" y="5918200"/>
          <p14:tracePt t="175940" x="3302000" y="5873750"/>
          <p14:tracePt t="175957" x="3340100" y="5829300"/>
          <p14:tracePt t="175973" x="3378200" y="5778500"/>
          <p14:tracePt t="175990" x="3390900" y="5715000"/>
          <p14:tracePt t="176007" x="3397250" y="5664200"/>
          <p14:tracePt t="176007" x="3397250" y="5657850"/>
          <p14:tracePt t="176023" x="3384550" y="5613400"/>
          <p14:tracePt t="176040" x="3346450" y="5568950"/>
          <p14:tracePt t="176057" x="3295650" y="5537200"/>
          <p14:tracePt t="176057" x="3289300" y="5530850"/>
          <p14:tracePt t="176075" x="3238500" y="5511800"/>
          <p14:tracePt t="176077" x="3225800" y="5505450"/>
          <p14:tracePt t="176090" x="3181350" y="5499100"/>
          <p14:tracePt t="176107" x="3124200" y="5492750"/>
          <p14:tracePt t="176123" x="3079750" y="5492750"/>
          <p14:tracePt t="176140" x="3054350" y="5511800"/>
          <p14:tracePt t="176157" x="3041650" y="5524500"/>
          <p14:tracePt t="176157" x="3035300" y="5524500"/>
          <p14:tracePt t="176173" x="3035300" y="5549900"/>
          <p14:tracePt t="176190" x="3035300" y="5562600"/>
          <p14:tracePt t="176207" x="3035300" y="5575300"/>
          <p14:tracePt t="176295" x="3041650" y="5575300"/>
          <p14:tracePt t="176345" x="3048000" y="5575300"/>
          <p14:tracePt t="176358" x="3048000" y="5568950"/>
          <p14:tracePt t="176365" x="3054350" y="5568950"/>
          <p14:tracePt t="176588" x="3060700" y="5568950"/>
          <p14:tracePt t="176599" x="3067050" y="5568950"/>
          <p14:tracePt t="176611" x="3073400" y="5568950"/>
          <p14:tracePt t="176623" x="3086100" y="5568950"/>
          <p14:tracePt t="176640" x="3111500" y="5568950"/>
          <p14:tracePt t="176657" x="3143250" y="5568950"/>
          <p14:tracePt t="176673" x="3187700" y="5556250"/>
          <p14:tracePt t="176690" x="3238500" y="5530850"/>
          <p14:tracePt t="176707" x="3282950" y="5492750"/>
          <p14:tracePt t="176723" x="3314700" y="5448300"/>
          <p14:tracePt t="176740" x="3333750" y="5403850"/>
          <p14:tracePt t="176757" x="3340100" y="5334000"/>
          <p14:tracePt t="176757" x="3346450" y="5327650"/>
          <p14:tracePt t="176773" x="3346450" y="5257800"/>
          <p14:tracePt t="176790" x="3340100" y="5200650"/>
          <p14:tracePt t="176807" x="3321050" y="5168900"/>
          <p14:tracePt t="176807" x="3321050" y="5162550"/>
          <p14:tracePt t="176823" x="3289300" y="5149850"/>
          <p14:tracePt t="176840" x="3263900" y="5143500"/>
          <p14:tracePt t="176857" x="3238500" y="5143500"/>
          <p14:tracePt t="176873" x="3206750" y="5156200"/>
          <p14:tracePt t="176874" x="3200400" y="5162550"/>
          <p14:tracePt t="176890" x="3168650" y="5194300"/>
          <p14:tracePt t="176907" x="3149600" y="5238750"/>
          <p14:tracePt t="176907" x="3149600" y="5245100"/>
          <p14:tracePt t="176923" x="3130550" y="5289550"/>
          <p14:tracePt t="176924" x="3130550" y="5295900"/>
          <p14:tracePt t="176940" x="3130550" y="5346700"/>
          <p14:tracePt t="176957" x="3130550" y="5384800"/>
          <p14:tracePt t="176973" x="3143250" y="5410200"/>
          <p14:tracePt t="176974" x="3149600" y="5416550"/>
          <p14:tracePt t="176990" x="3175000" y="5422900"/>
          <p14:tracePt t="177007" x="3219450" y="5422900"/>
          <p14:tracePt t="177023" x="3257550" y="5416550"/>
          <p14:tracePt t="177040" x="3289300" y="5397500"/>
          <p14:tracePt t="177057" x="3308350" y="5378450"/>
          <p14:tracePt t="177075" x="3314700" y="5365750"/>
          <p14:tracePt t="177090" x="3314700" y="5353050"/>
          <p14:tracePt t="177107" x="3314700" y="5340350"/>
          <p14:tracePt t="177123" x="3314700" y="5321300"/>
          <p14:tracePt t="177140" x="3314700" y="5314950"/>
          <p14:tracePt t="177157" x="3314700" y="5308600"/>
          <p14:tracePt t="177173" x="3308350" y="5302250"/>
          <p14:tracePt t="177190" x="3295650" y="5295900"/>
          <p14:tracePt t="177207" x="3282950" y="5289550"/>
          <p14:tracePt t="177223" x="3276600" y="5289550"/>
          <p14:tracePt t="177389" x="3276600" y="5295900"/>
          <p14:tracePt t="178740" x="3282950" y="5302250"/>
          <p14:tracePt t="178747" x="3289300" y="5302250"/>
          <p14:tracePt t="178757" x="3302000" y="5302250"/>
          <p14:tracePt t="178773" x="3314700" y="5302250"/>
          <p14:tracePt t="178796" x="3314700" y="5308600"/>
          <p14:tracePt t="178807" x="3321050" y="5308600"/>
          <p14:tracePt t="178825" x="3378200" y="5295900"/>
          <p14:tracePt t="178825" x="3384550" y="5289550"/>
          <p14:tracePt t="178840" x="3467100" y="5245100"/>
          <p14:tracePt t="178857" x="3549650" y="5200650"/>
          <p14:tracePt t="178857" x="3556000" y="5194300"/>
          <p14:tracePt t="178873" x="3638550" y="5162550"/>
          <p14:tracePt t="178890" x="3714750" y="5118100"/>
          <p14:tracePt t="178892" x="3721100" y="5118100"/>
          <p14:tracePt t="178907" x="3778250" y="5080000"/>
          <p14:tracePt t="178923" x="3822700" y="5054600"/>
          <p14:tracePt t="178940" x="3860800" y="5029200"/>
          <p14:tracePt t="178957" x="3898900" y="5003800"/>
          <p14:tracePt t="178973" x="3924300" y="4984750"/>
          <p14:tracePt t="178990" x="3949700" y="4959350"/>
          <p14:tracePt t="179007" x="3962400" y="4946650"/>
          <p14:tracePt t="179023" x="3968750" y="4946650"/>
          <p14:tracePt t="179045" x="3968750" y="49403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916577"/>
          </a:xfrm>
        </p:spPr>
        <p:txBody>
          <a:bodyPr>
            <a:normAutofit fontScale="90000"/>
          </a:bodyPr>
          <a:lstStyle/>
          <a:p>
            <a:r>
              <a:rPr lang="en-US" dirty="0"/>
              <a:t>Large Multiengine Aircraft Systems for Engine failure</a:t>
            </a:r>
          </a:p>
        </p:txBody>
      </p:sp>
      <p:sp>
        <p:nvSpPr>
          <p:cNvPr id="3" name="Text Placeholder 2"/>
          <p:cNvSpPr>
            <a:spLocks noGrp="1"/>
          </p:cNvSpPr>
          <p:nvPr>
            <p:ph type="body" idx="1"/>
          </p:nvPr>
        </p:nvSpPr>
        <p:spPr>
          <a:xfrm>
            <a:off x="684212" y="1602377"/>
            <a:ext cx="8535988" cy="4392023"/>
          </a:xfrm>
        </p:spPr>
        <p:txBody>
          <a:bodyPr>
            <a:normAutofit/>
          </a:bodyPr>
          <a:lstStyle/>
          <a:p>
            <a:pPr marL="342900" indent="-342900">
              <a:buFont typeface="Arial" panose="020B0604020202020204" pitchFamily="34" charset="0"/>
              <a:buChar char="•"/>
            </a:pPr>
            <a:r>
              <a:rPr lang="en-US" dirty="0"/>
              <a:t>Fuel System</a:t>
            </a:r>
          </a:p>
          <a:p>
            <a:pPr marL="800100" lvl="1" indent="-342900">
              <a:buFont typeface="Arial" panose="020B0604020202020204" pitchFamily="34" charset="0"/>
              <a:buChar char="•"/>
            </a:pPr>
            <a:r>
              <a:rPr lang="en-US" dirty="0"/>
              <a:t>Shut off Values</a:t>
            </a:r>
          </a:p>
          <a:p>
            <a:pPr marL="800100" lvl="1" indent="-342900">
              <a:buFont typeface="Arial" panose="020B0604020202020204" pitchFamily="34" charset="0"/>
              <a:buChar char="•"/>
            </a:pPr>
            <a:r>
              <a:rPr lang="en-US" dirty="0"/>
              <a:t>Fuel Dump</a:t>
            </a:r>
          </a:p>
          <a:p>
            <a:pPr marL="342900" indent="-342900">
              <a:buFont typeface="Arial" panose="020B0604020202020204" pitchFamily="34" charset="0"/>
              <a:buChar char="•"/>
            </a:pPr>
            <a:r>
              <a:rPr lang="en-US" dirty="0"/>
              <a:t>Pneumatic System</a:t>
            </a:r>
          </a:p>
          <a:p>
            <a:pPr marL="342900" indent="-342900">
              <a:buFont typeface="Arial" panose="020B0604020202020204" pitchFamily="34" charset="0"/>
              <a:buChar char="•"/>
            </a:pPr>
            <a:r>
              <a:rPr lang="en-US" dirty="0"/>
              <a:t>Hydraulic System</a:t>
            </a:r>
          </a:p>
          <a:p>
            <a:pPr marL="342900" indent="-342900">
              <a:buFont typeface="Arial" panose="020B0604020202020204" pitchFamily="34" charset="0"/>
              <a:buChar char="•"/>
            </a:pPr>
            <a:r>
              <a:rPr lang="en-US" dirty="0"/>
              <a:t>Fire System</a:t>
            </a:r>
          </a:p>
          <a:p>
            <a:pPr marL="800100" lvl="1" indent="-342900">
              <a:buFont typeface="Arial" panose="020B0604020202020204" pitchFamily="34" charset="0"/>
              <a:buChar char="•"/>
            </a:pPr>
            <a:r>
              <a:rPr lang="en-US" dirty="0"/>
              <a:t>Fire Extinguishers</a:t>
            </a:r>
          </a:p>
        </p:txBody>
      </p:sp>
      <p:pic>
        <p:nvPicPr>
          <p:cNvPr id="4" name="Picture 3"/>
          <p:cNvPicPr>
            <a:picLocks noChangeAspect="1"/>
          </p:cNvPicPr>
          <p:nvPr/>
        </p:nvPicPr>
        <p:blipFill>
          <a:blip r:embed="rId4"/>
          <a:stretch>
            <a:fillRect/>
          </a:stretch>
        </p:blipFill>
        <p:spPr>
          <a:xfrm>
            <a:off x="5713413" y="1781366"/>
            <a:ext cx="5954308" cy="403404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4864886"/>
      </p:ext>
    </p:extLst>
  </p:cSld>
  <p:clrMapOvr>
    <a:masterClrMapping/>
  </p:clrMapOvr>
  <mc:AlternateContent xmlns:mc="http://schemas.openxmlformats.org/markup-compatibility/2006">
    <mc:Choice xmlns:p14="http://schemas.microsoft.com/office/powerpoint/2010/main" Requires="p14">
      <p:transition spd="slow" p14:dur="2000" advTm="47709"/>
    </mc:Choice>
    <mc:Fallback>
      <p:transition spd="slow" advTm="47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8" x="6261100" y="3721100"/>
          <p14:tracePt t="118" x="6254750" y="3721100"/>
          <p14:tracePt t="121" x="6248400" y="3714750"/>
          <p14:tracePt t="136" x="6197600" y="3689350"/>
          <p14:tracePt t="152" x="6070600" y="3651250"/>
          <p14:tracePt t="153" x="6057900" y="3651250"/>
          <p14:tracePt t="169" x="5835650" y="3581400"/>
          <p14:tracePt t="186" x="5537200" y="3492500"/>
          <p14:tracePt t="202" x="5257800" y="3416300"/>
          <p14:tracePt t="203" x="5238750" y="3416300"/>
          <p14:tracePt t="219" x="5118100" y="3384550"/>
          <p14:tracePt t="383" x="5118100" y="3378200"/>
          <p14:tracePt t="386" x="5130800" y="3371850"/>
          <p14:tracePt t="403" x="5137150" y="3365500"/>
          <p14:tracePt t="419" x="5137150" y="3289300"/>
          <p14:tracePt t="436" x="5022850" y="3162300"/>
          <p14:tracePt t="452" x="4756150" y="2946400"/>
          <p14:tracePt t="453" x="4730750" y="2927350"/>
          <p14:tracePt t="469" x="4305300" y="2597150"/>
          <p14:tracePt t="486" x="3797300" y="2165350"/>
          <p14:tracePt t="487" x="3740150" y="2114550"/>
          <p14:tracePt t="502" x="3232150" y="1746250"/>
          <p14:tracePt t="503" x="3181350" y="1714500"/>
          <p14:tracePt t="519" x="2603500" y="1314450"/>
          <p14:tracePt t="536" x="2044700" y="895350"/>
          <p14:tracePt t="552" x="1600200" y="596900"/>
          <p14:tracePt t="553" x="1574800" y="577850"/>
          <p14:tracePt t="569" x="1270000" y="412750"/>
          <p14:tracePt t="586" x="1079500" y="330200"/>
          <p14:tracePt t="602" x="1022350" y="317500"/>
          <p14:tracePt t="619" x="1022350" y="311150"/>
          <p14:tracePt t="682" x="1028700" y="311150"/>
          <p14:tracePt t="685" x="1035050" y="317500"/>
          <p14:tracePt t="687" x="1041400" y="317500"/>
          <p14:tracePt t="702" x="1098550" y="342900"/>
          <p14:tracePt t="703" x="1104900" y="342900"/>
          <p14:tracePt t="719" x="1212850" y="374650"/>
          <p14:tracePt t="736" x="1346200" y="425450"/>
          <p14:tracePt t="753" x="1498600" y="482600"/>
          <p14:tracePt t="769" x="1670050" y="546100"/>
          <p14:tracePt t="786" x="1892300" y="641350"/>
          <p14:tracePt t="804" x="2133600" y="762000"/>
          <p14:tracePt t="806" x="2178050" y="781050"/>
          <p14:tracePt t="807" x="2197100" y="787400"/>
          <p14:tracePt t="819" x="2374900" y="889000"/>
          <p14:tracePt t="836" x="2616200" y="1022350"/>
          <p14:tracePt t="852" x="2819400" y="1136650"/>
          <p14:tracePt t="853" x="2832100" y="1136650"/>
          <p14:tracePt t="869" x="2971800" y="1231900"/>
          <p14:tracePt t="886" x="3067050" y="1289050"/>
          <p14:tracePt t="902" x="3117850" y="1333500"/>
          <p14:tracePt t="919" x="3143250" y="1346200"/>
          <p14:tracePt t="1291" x="3149600" y="1346200"/>
          <p14:tracePt t="1294" x="3155950" y="1346200"/>
          <p14:tracePt t="1302" x="3168650" y="1358900"/>
          <p14:tracePt t="1319" x="3219450" y="1416050"/>
          <p14:tracePt t="1336" x="3282950" y="1498600"/>
          <p14:tracePt t="1352" x="3327400" y="1587500"/>
          <p14:tracePt t="1353" x="3333750" y="1587500"/>
          <p14:tracePt t="1369" x="3390900" y="1670050"/>
          <p14:tracePt t="1386" x="3467100" y="1758950"/>
          <p14:tracePt t="1402" x="3543300" y="1841500"/>
          <p14:tracePt t="1419" x="3606800" y="1898650"/>
          <p14:tracePt t="1436" x="3663950" y="1936750"/>
          <p14:tracePt t="1452" x="3695700" y="1962150"/>
          <p14:tracePt t="1469" x="3721100" y="1974850"/>
          <p14:tracePt t="1486" x="3727450" y="1981200"/>
          <p14:tracePt t="1502" x="3727450" y="1987550"/>
          <p14:tracePt t="25176" x="3721100" y="1987550"/>
          <p14:tracePt t="25179" x="3708400" y="1981200"/>
          <p14:tracePt t="25187" x="3644900" y="1962150"/>
          <p14:tracePt t="25188" x="3632200" y="1955800"/>
          <p14:tracePt t="25203" x="3448050" y="1866900"/>
          <p14:tracePt t="25204" x="3441700" y="1860550"/>
          <p14:tracePt t="25204" x="3429000" y="1847850"/>
          <p14:tracePt t="25219" x="3276600" y="1682750"/>
          <p14:tracePt t="25236" x="3181350" y="1581150"/>
          <p14:tracePt t="25253" x="3124200" y="1555750"/>
          <p14:tracePt t="25269" x="3086100" y="1593850"/>
          <p14:tracePt t="25286" x="3105150" y="1689100"/>
          <p14:tracePt t="25302" x="3124200" y="1739900"/>
          <p14:tracePt t="25538" x="3124200" y="1746250"/>
          <p14:tracePt t="25574" x="3117850" y="1746250"/>
          <p14:tracePt t="25577" x="3117850" y="1739900"/>
          <p14:tracePt t="25588" x="3111500" y="1739900"/>
          <p14:tracePt t="25603" x="3105150" y="1733550"/>
          <p14:tracePt t="25667" x="3105150" y="1727200"/>
          <p14:tracePt t="25688" x="3105150" y="1720850"/>
          <p14:tracePt t="25694" x="3098800" y="1720850"/>
          <p14:tracePt t="25703" x="3098800" y="1714500"/>
          <p14:tracePt t="25767" x="3092450" y="1714500"/>
          <p14:tracePt t="25788" x="3092450" y="1708150"/>
          <p14:tracePt t="25801" x="3092450" y="1701800"/>
          <p14:tracePt t="25817" x="3092450" y="1695450"/>
          <p14:tracePt t="25822" x="3092450" y="1689100"/>
          <p14:tracePt t="25836" x="3092450" y="1682750"/>
          <p14:tracePt t="25852" x="3092450" y="1676400"/>
          <p14:tracePt t="25952" x="3098800" y="1676400"/>
          <p14:tracePt t="25990" x="3105150" y="1676400"/>
          <p14:tracePt t="26222" x="3111500" y="1676400"/>
          <p14:tracePt t="26262" x="3105150" y="1676400"/>
          <p14:tracePt t="26278" x="3105150" y="1670050"/>
          <p14:tracePt t="26520" x="3092450" y="1670050"/>
          <p14:tracePt t="26523" x="3073400" y="1670050"/>
          <p14:tracePt t="26536" x="3048000" y="1663700"/>
          <p14:tracePt t="26538" x="3028950" y="1657350"/>
          <p14:tracePt t="26553" x="2914650" y="1631950"/>
          <p14:tracePt t="26553" x="2908300" y="1631950"/>
          <p14:tracePt t="26569" x="2876550" y="1631950"/>
          <p14:tracePt t="26586" x="2870200" y="1631950"/>
          <p14:tracePt t="26604" x="2863850" y="1631950"/>
          <p14:tracePt t="26619" x="2857500" y="1631950"/>
          <p14:tracePt t="26928" x="2863850" y="1631950"/>
          <p14:tracePt t="26942" x="2870200" y="1631950"/>
          <p14:tracePt t="26951" x="2876550" y="1631950"/>
          <p14:tracePt t="26962" x="2882900" y="1631950"/>
          <p14:tracePt t="26977" x="2889250" y="1631950"/>
          <p14:tracePt t="26986" x="2895600" y="1631950"/>
          <p14:tracePt t="27003" x="2908300" y="1631950"/>
          <p14:tracePt t="27033" x="2914650" y="1631950"/>
          <p14:tracePt t="27041" x="2921000" y="1631950"/>
          <p14:tracePt t="27053" x="2927350" y="1631950"/>
          <p14:tracePt t="27069" x="2933700" y="1631950"/>
          <p14:tracePt t="27086" x="2946400" y="1631950"/>
          <p14:tracePt t="27102" x="2952750" y="1625600"/>
          <p14:tracePt t="27119" x="2965450" y="1625600"/>
          <p14:tracePt t="27136" x="2971800" y="1619250"/>
          <p14:tracePt t="27152" x="2978150" y="1619250"/>
          <p14:tracePt t="27172" x="2984500" y="1619250"/>
          <p14:tracePt t="27186" x="2990850" y="1619250"/>
          <p14:tracePt t="27203" x="3016250" y="1625600"/>
          <p14:tracePt t="27223" x="3105150" y="1657350"/>
          <p14:tracePt t="27223" x="3105150" y="1663700"/>
          <p14:tracePt t="27236" x="3213100" y="1708150"/>
          <p14:tracePt t="27236" x="3225800" y="1714500"/>
          <p14:tracePt t="27253" x="3448050" y="1797050"/>
          <p14:tracePt t="27253" x="3467100" y="1803400"/>
          <p14:tracePt t="27255" x="3486150" y="1816100"/>
          <p14:tracePt t="27269" x="3746500" y="1917700"/>
          <p14:tracePt t="27286" x="4089400" y="2032000"/>
          <p14:tracePt t="27287" x="4140200" y="2044700"/>
          <p14:tracePt t="27303" x="4514850" y="2178050"/>
          <p14:tracePt t="27319" x="5003800" y="2330450"/>
          <p14:tracePt t="27336" x="5537200" y="2501900"/>
          <p14:tracePt t="27353" x="6026150" y="2667000"/>
          <p14:tracePt t="27354" x="6057900" y="2679700"/>
          <p14:tracePt t="27369" x="6496050" y="2832100"/>
          <p14:tracePt t="27386" x="6889750" y="2959100"/>
          <p14:tracePt t="27386" x="6902450" y="2959100"/>
          <p14:tracePt t="27403" x="7245350" y="3054350"/>
          <p14:tracePt t="27403" x="7264400" y="3060700"/>
          <p14:tracePt t="27419" x="7550150" y="3130550"/>
          <p14:tracePt t="27436" x="7797800" y="3187700"/>
          <p14:tracePt t="27436" x="7810500" y="3194050"/>
          <p14:tracePt t="27453" x="8013700" y="3232150"/>
          <p14:tracePt t="27453" x="8020050" y="3232150"/>
          <p14:tracePt t="27469" x="8172450" y="3270250"/>
          <p14:tracePt t="27486" x="8293100" y="3289300"/>
          <p14:tracePt t="27488" x="8305800" y="3289300"/>
          <p14:tracePt t="27503" x="8362950" y="3302000"/>
          <p14:tracePt t="27519" x="8388350" y="3308350"/>
          <p14:tracePt t="27536" x="8401050" y="3314700"/>
          <p14:tracePt t="27553" x="8401050" y="3327400"/>
          <p14:tracePt t="27569" x="8407400" y="3340100"/>
          <p14:tracePt t="27586" x="8426450" y="3359150"/>
          <p14:tracePt t="27603" x="8432800" y="3359150"/>
          <p14:tracePt t="27851" x="8432800" y="3365500"/>
          <p14:tracePt t="27855" x="8432800" y="3371850"/>
          <p14:tracePt t="27870" x="8439150" y="3371850"/>
          <p14:tracePt t="27886" x="8445500" y="3371850"/>
          <p14:tracePt t="27903" x="8458200" y="3378200"/>
          <p14:tracePt t="27919" x="8470900" y="3403600"/>
          <p14:tracePt t="27936" x="8489950" y="3416300"/>
          <p14:tracePt t="27937" x="8496300" y="3416300"/>
          <p14:tracePt t="27953" x="8515350" y="3435350"/>
          <p14:tracePt t="27969" x="8528050" y="3454400"/>
          <p14:tracePt t="27986" x="8540750" y="3467100"/>
          <p14:tracePt t="28003" x="8553450" y="3473450"/>
          <p14:tracePt t="28019" x="8553450" y="3479800"/>
          <p14:tracePt t="28036" x="8559800" y="3479800"/>
          <p14:tracePt t="28053" x="8566150" y="3479800"/>
          <p14:tracePt t="28285" x="8572500" y="3479800"/>
          <p14:tracePt t="28294" x="8578850" y="3479800"/>
          <p14:tracePt t="28316" x="8585200" y="3479800"/>
          <p14:tracePt t="28360" x="8585200" y="3473450"/>
          <p14:tracePt t="28368" x="8591550" y="3473450"/>
          <p14:tracePt t="28392" x="8597900" y="3473450"/>
          <p14:tracePt t="28405" x="8597900" y="3467100"/>
          <p14:tracePt t="28434" x="8597900" y="3460750"/>
          <p14:tracePt t="28451" x="8604250" y="3460750"/>
          <p14:tracePt t="28473" x="8604250" y="3454400"/>
          <p14:tracePt t="28487" x="8610600" y="3448050"/>
          <p14:tracePt t="28529" x="8610600" y="3441700"/>
          <p14:tracePt t="28543" x="8610600" y="3435350"/>
          <p14:tracePt t="28592" x="8610600" y="3429000"/>
          <p14:tracePt t="28649" x="8610600" y="3422650"/>
          <p14:tracePt t="29205" x="8616950" y="3422650"/>
          <p14:tracePt t="29208" x="8616950" y="3416300"/>
          <p14:tracePt t="29220" x="8629650" y="3409950"/>
          <p14:tracePt t="29236" x="8642350" y="3397250"/>
          <p14:tracePt t="29254" x="8661400" y="3390900"/>
          <p14:tracePt t="29255" x="8661400" y="3384550"/>
          <p14:tracePt t="29269" x="8674100" y="3378200"/>
          <p14:tracePt t="29286" x="8680450" y="3378200"/>
          <p14:tracePt t="31816" x="8686800" y="3378200"/>
          <p14:tracePt t="31820" x="8693150" y="3378200"/>
          <p14:tracePt t="31828" x="8699500" y="3378200"/>
          <p14:tracePt t="31836" x="8705850" y="3378200"/>
          <p14:tracePt t="31918" x="8712200" y="3378200"/>
          <p14:tracePt t="31927" x="8718550" y="3378200"/>
          <p14:tracePt t="31941" x="8724900" y="3378200"/>
          <p14:tracePt t="31953" x="8731250" y="3378200"/>
          <p14:tracePt t="31969" x="8763000" y="3390900"/>
          <p14:tracePt t="31986" x="8801100" y="3409950"/>
          <p14:tracePt t="32003" x="8832850" y="3416300"/>
          <p14:tracePt t="32311" x="8826500" y="3416300"/>
          <p14:tracePt t="32314" x="8820150" y="3416300"/>
          <p14:tracePt t="32320" x="8813800" y="3416300"/>
          <p14:tracePt t="32336" x="8788400" y="3409950"/>
          <p14:tracePt t="32353" x="8750300" y="3403600"/>
          <p14:tracePt t="32370" x="8712200" y="3390900"/>
          <p14:tracePt t="32386" x="8667750" y="3378200"/>
          <p14:tracePt t="32403" x="8623300" y="3365500"/>
          <p14:tracePt t="32420" x="8572500" y="3352800"/>
          <p14:tracePt t="32436" x="8509000" y="3340100"/>
          <p14:tracePt t="32437" x="8502650" y="3340100"/>
          <p14:tracePt t="32453" x="8420100" y="3314700"/>
          <p14:tracePt t="32469" x="8318500" y="3289300"/>
          <p14:tracePt t="32470" x="8312150" y="3289300"/>
          <p14:tracePt t="32486" x="8204200" y="3263900"/>
          <p14:tracePt t="32488" x="8191500" y="3257550"/>
          <p14:tracePt t="32503" x="8077200" y="3225800"/>
          <p14:tracePt t="32519" x="7962900" y="3194050"/>
          <p14:tracePt t="32536" x="7861300" y="3155950"/>
          <p14:tracePt t="32537" x="7854950" y="3155950"/>
          <p14:tracePt t="32538" x="7848600" y="3155950"/>
          <p14:tracePt t="32553" x="7759700" y="3130550"/>
          <p14:tracePt t="32569" x="7658100" y="3098800"/>
          <p14:tracePt t="32570" x="7651750" y="3092450"/>
          <p14:tracePt t="32586" x="7518400" y="3054350"/>
          <p14:tracePt t="32603" x="7334250" y="3003550"/>
          <p14:tracePt t="32619" x="7137400" y="2959100"/>
          <p14:tracePt t="32620" x="7131050" y="2952750"/>
          <p14:tracePt t="32636" x="6927850" y="2901950"/>
          <p14:tracePt t="32637" x="6915150" y="2895600"/>
          <p14:tracePt t="32653" x="6737350" y="2857500"/>
          <p14:tracePt t="32669" x="6565900" y="2819400"/>
          <p14:tracePt t="32670" x="6553200" y="2819400"/>
          <p14:tracePt t="32686" x="6343650" y="2787650"/>
          <p14:tracePt t="32687" x="6324600" y="2787650"/>
          <p14:tracePt t="32703" x="6083300" y="2749550"/>
          <p14:tracePt t="32720" x="5784850" y="2717800"/>
          <p14:tracePt t="32736" x="5530850" y="2698750"/>
          <p14:tracePt t="32753" x="5264150" y="2673350"/>
          <p14:tracePt t="32770" x="4991100" y="2654300"/>
          <p14:tracePt t="32786" x="4718050" y="2647950"/>
          <p14:tracePt t="32787" x="4699000" y="2647950"/>
          <p14:tracePt t="32803" x="4406900" y="2628900"/>
          <p14:tracePt t="32819" x="4133850" y="2609850"/>
          <p14:tracePt t="32820" x="4114800" y="2603500"/>
          <p14:tracePt t="32836" x="3854450" y="2590800"/>
          <p14:tracePt t="32837" x="3829050" y="2590800"/>
          <p14:tracePt t="32853" x="3594100" y="2578100"/>
          <p14:tracePt t="32869" x="3359150" y="2571750"/>
          <p14:tracePt t="32870" x="3340100" y="2571750"/>
          <p14:tracePt t="32886" x="3111500" y="2565400"/>
          <p14:tracePt t="32903" x="2863850" y="2559050"/>
          <p14:tracePt t="32919" x="2660650" y="2552700"/>
          <p14:tracePt t="32920" x="2654300" y="2552700"/>
          <p14:tracePt t="32936" x="2495550" y="2540000"/>
          <p14:tracePt t="32937" x="2482850" y="2540000"/>
          <p14:tracePt t="32938" x="2476500" y="2540000"/>
          <p14:tracePt t="32953" x="2362200" y="2533650"/>
          <p14:tracePt t="32969" x="2254250" y="2533650"/>
          <p14:tracePt t="32970" x="2241550" y="2533650"/>
          <p14:tracePt t="32986" x="2146300" y="2527300"/>
          <p14:tracePt t="32989" x="2127250" y="2527300"/>
          <p14:tracePt t="33003" x="2044700" y="2520950"/>
          <p14:tracePt t="33019" x="1974850" y="2520950"/>
          <p14:tracePt t="33036" x="1924050" y="2520950"/>
          <p14:tracePt t="33053" x="1885950" y="2520950"/>
          <p14:tracePt t="33069" x="1866900" y="2520950"/>
          <p14:tracePt t="33070" x="1860550" y="2520950"/>
          <p14:tracePt t="33223" x="1854200" y="2520950"/>
          <p14:tracePt t="33550" x="1860550" y="2520950"/>
          <p14:tracePt t="33556" x="1866900" y="2520950"/>
          <p14:tracePt t="33570" x="1898650" y="2520950"/>
          <p14:tracePt t="33586" x="1936750" y="2514600"/>
          <p14:tracePt t="33587" x="1943100" y="2514600"/>
          <p14:tracePt t="33603" x="1981200" y="2514600"/>
          <p14:tracePt t="33620" x="2032000" y="2514600"/>
          <p14:tracePt t="33636" x="2070100" y="2514600"/>
          <p14:tracePt t="33637" x="2076450" y="2514600"/>
          <p14:tracePt t="33653" x="2120900" y="2514600"/>
          <p14:tracePt t="33669" x="2171700" y="2514600"/>
          <p14:tracePt t="33686" x="2216150" y="2514600"/>
          <p14:tracePt t="33703" x="2254250" y="2514600"/>
          <p14:tracePt t="33719" x="2273300" y="2514600"/>
          <p14:tracePt t="33736" x="2286000" y="2514600"/>
          <p14:tracePt t="33754" x="2292350" y="2514600"/>
          <p14:tracePt t="34021" x="2298700" y="2514600"/>
          <p14:tracePt t="34537" x="2298700" y="2520950"/>
          <p14:tracePt t="34541" x="2298700" y="2527300"/>
          <p14:tracePt t="34553" x="2305050" y="2565400"/>
          <p14:tracePt t="34569" x="2311400" y="2603500"/>
          <p14:tracePt t="34570" x="2311400" y="2609850"/>
          <p14:tracePt t="34586" x="2311400" y="2654300"/>
          <p14:tracePt t="34603" x="2311400" y="2692400"/>
          <p14:tracePt t="34619" x="2311400" y="2730500"/>
          <p14:tracePt t="34636" x="2305050" y="2755900"/>
          <p14:tracePt t="34653" x="2298700" y="2781300"/>
          <p14:tracePt t="34669" x="2292350" y="2800350"/>
          <p14:tracePt t="34670" x="2292350" y="2806700"/>
          <p14:tracePt t="34686" x="2286000" y="2825750"/>
          <p14:tracePt t="34703" x="2279650" y="2851150"/>
          <p14:tracePt t="34719" x="2279650" y="2863850"/>
          <p14:tracePt t="34736" x="2279650" y="2876550"/>
          <p14:tracePt t="34753" x="2279650" y="2882900"/>
          <p14:tracePt t="34769" x="2279650" y="2889250"/>
          <p14:tracePt t="34819" x="2286000" y="2889250"/>
          <p14:tracePt t="34825" x="2292350" y="2889250"/>
          <p14:tracePt t="34836" x="2317750" y="2889250"/>
          <p14:tracePt t="34853" x="2374900" y="2895600"/>
          <p14:tracePt t="34869" x="2444750" y="2908300"/>
          <p14:tracePt t="34886" x="2533650" y="2914650"/>
          <p14:tracePt t="34903" x="2622550" y="2927350"/>
          <p14:tracePt t="34920" x="2717800" y="2940050"/>
          <p14:tracePt t="34936" x="2813050" y="2952750"/>
          <p14:tracePt t="34953" x="2914650" y="2971800"/>
          <p14:tracePt t="34969" x="3022600" y="2990850"/>
          <p14:tracePt t="34970" x="3022600" y="2997200"/>
          <p14:tracePt t="34971" x="3035300" y="2997200"/>
          <p14:tracePt t="34973" x="3041650" y="2997200"/>
          <p14:tracePt t="34986" x="3117850" y="3009900"/>
          <p14:tracePt t="35003" x="3200400" y="3022600"/>
          <p14:tracePt t="35004" x="3206750" y="3022600"/>
          <p14:tracePt t="35019" x="3257550" y="3022600"/>
          <p14:tracePt t="35036" x="3295650" y="3022600"/>
          <p14:tracePt t="35053" x="3314700" y="3022600"/>
          <p14:tracePt t="35069" x="3321050" y="3022600"/>
          <p14:tracePt t="35086" x="3333750" y="3022600"/>
          <p14:tracePt t="35103" x="3340100" y="3022600"/>
          <p14:tracePt t="35122" x="3346450" y="3022600"/>
          <p14:tracePt t="35136" x="3346450" y="3016250"/>
          <p14:tracePt t="35153" x="3352800" y="3016250"/>
          <p14:tracePt t="35335" x="3346450" y="3016250"/>
          <p14:tracePt t="35341" x="3340100" y="3016250"/>
          <p14:tracePt t="35353" x="3314700" y="3028950"/>
          <p14:tracePt t="35372" x="3244850" y="3054350"/>
          <p14:tracePt t="35373" x="3232150" y="3054350"/>
          <p14:tracePt t="35386" x="3168650" y="3079750"/>
          <p14:tracePt t="35403" x="3067050" y="3105150"/>
          <p14:tracePt t="35419" x="2959100" y="3130550"/>
          <p14:tracePt t="35420" x="2952750" y="3130550"/>
          <p14:tracePt t="35421" x="2946400" y="3130550"/>
          <p14:tracePt t="35422" x="2933700" y="3130550"/>
          <p14:tracePt t="35436" x="2838450" y="3149600"/>
          <p14:tracePt t="35453" x="2711450" y="3175000"/>
          <p14:tracePt t="35469" x="2590800" y="3200400"/>
          <p14:tracePt t="35470" x="2584450" y="3200400"/>
          <p14:tracePt t="35486" x="2476500" y="3219450"/>
          <p14:tracePt t="35488" x="2457450" y="3225800"/>
          <p14:tracePt t="35503" x="2374900" y="3251200"/>
          <p14:tracePt t="35519" x="2292350" y="3270250"/>
          <p14:tracePt t="35520" x="2286000" y="3270250"/>
          <p14:tracePt t="35536" x="2178050" y="3295650"/>
          <p14:tracePt t="35553" x="2076450" y="3321050"/>
          <p14:tracePt t="35569" x="2000250" y="3340100"/>
          <p14:tracePt t="35570" x="1987550" y="3340100"/>
          <p14:tracePt t="35586" x="1917700" y="3352800"/>
          <p14:tracePt t="35603" x="1866900" y="3365500"/>
          <p14:tracePt t="35619" x="1841500" y="3371850"/>
          <p14:tracePt t="35636" x="1835150" y="3371850"/>
          <p14:tracePt t="35758" x="1841500" y="3371850"/>
          <p14:tracePt t="35766" x="1847850" y="3371850"/>
          <p14:tracePt t="35769" x="1854200" y="3371850"/>
          <p14:tracePt t="35786" x="1892300" y="3371850"/>
          <p14:tracePt t="35803" x="1949450" y="3371850"/>
          <p14:tracePt t="35819" x="2032000" y="3371850"/>
          <p14:tracePt t="35820" x="2038350" y="3371850"/>
          <p14:tracePt t="35836" x="2146300" y="3384550"/>
          <p14:tracePt t="35853" x="2279650" y="3390900"/>
          <p14:tracePt t="35869" x="2413000" y="3403600"/>
          <p14:tracePt t="35870" x="2419350" y="3403600"/>
          <p14:tracePt t="35886" x="2540000" y="3422650"/>
          <p14:tracePt t="35903" x="2635250" y="3435350"/>
          <p14:tracePt t="35920" x="2705100" y="3448050"/>
          <p14:tracePt t="35936" x="2743200" y="3448050"/>
          <p14:tracePt t="35937" x="2749550" y="3448050"/>
          <p14:tracePt t="35953" x="2768600" y="3454400"/>
          <p14:tracePt t="36699" x="2768600" y="3460750"/>
          <p14:tracePt t="36705" x="2762250" y="3460750"/>
          <p14:tracePt t="36709" x="2762250" y="3467100"/>
          <p14:tracePt t="36719" x="2736850" y="3479800"/>
          <p14:tracePt t="36736" x="2679700" y="3511550"/>
          <p14:tracePt t="36754" x="2571750" y="3556000"/>
          <p14:tracePt t="36755" x="2565400" y="3556000"/>
          <p14:tracePt t="36769" x="2451100" y="3600450"/>
          <p14:tracePt t="36770" x="2444750" y="3600450"/>
          <p14:tracePt t="36786" x="2305050" y="3651250"/>
          <p14:tracePt t="36803" x="2152650" y="3708400"/>
          <p14:tracePt t="36819" x="2019300" y="3759200"/>
          <p14:tracePt t="36820" x="2006600" y="3765550"/>
          <p14:tracePt t="36836" x="1885950" y="3816350"/>
          <p14:tracePt t="36853" x="1752600" y="3873500"/>
          <p14:tracePt t="36869" x="1657350" y="3905250"/>
          <p14:tracePt t="36870" x="1644650" y="3911600"/>
          <p14:tracePt t="36886" x="1574800" y="3937000"/>
          <p14:tracePt t="36903" x="1524000" y="3956050"/>
          <p14:tracePt t="36919" x="1492250" y="3962400"/>
          <p14:tracePt t="36936" x="1485900" y="3962400"/>
          <p14:tracePt t="37054" x="1485900" y="3956050"/>
          <p14:tracePt t="37058" x="1492250" y="3956050"/>
          <p14:tracePt t="37069" x="1498600" y="3956050"/>
          <p14:tracePt t="37086" x="1498600" y="3949700"/>
          <p14:tracePt t="37103" x="1504950" y="3943350"/>
          <p14:tracePt t="37119" x="1511300" y="3937000"/>
          <p14:tracePt t="37136" x="1517650" y="3930650"/>
          <p14:tracePt t="37158" x="1524000" y="3930650"/>
          <p14:tracePt t="37506" x="1517650" y="3930650"/>
          <p14:tracePt t="37510" x="1511300" y="3930650"/>
          <p14:tracePt t="37519" x="1504950" y="3930650"/>
          <p14:tracePt t="37536" x="1492250" y="3930650"/>
          <p14:tracePt t="37553" x="1479550" y="3930650"/>
          <p14:tracePt t="37569" x="1466850" y="3937000"/>
          <p14:tracePt t="37734" x="1473200" y="3937000"/>
          <p14:tracePt t="37743" x="1479550" y="3930650"/>
          <p14:tracePt t="37753" x="1492250" y="3930650"/>
          <p14:tracePt t="37769" x="1517650" y="3930650"/>
          <p14:tracePt t="37786" x="1562100" y="3917950"/>
          <p14:tracePt t="37803" x="1612900" y="3917950"/>
          <p14:tracePt t="37819" x="1676400" y="3911600"/>
          <p14:tracePt t="37836" x="1746250" y="3905250"/>
          <p14:tracePt t="37853" x="1828800" y="3905250"/>
          <p14:tracePt t="37869" x="1917700" y="3905250"/>
          <p14:tracePt t="37886" x="2019300" y="3911600"/>
          <p14:tracePt t="37903" x="2146300" y="3917950"/>
          <p14:tracePt t="37919" x="2286000" y="3924300"/>
          <p14:tracePt t="37936" x="2425700" y="3930650"/>
          <p14:tracePt t="37953" x="2559050" y="3930650"/>
          <p14:tracePt t="37969" x="2673350" y="3930650"/>
          <p14:tracePt t="37986" x="2794000" y="3924300"/>
          <p14:tracePt t="37988" x="2806700" y="3924300"/>
          <p14:tracePt t="38003" x="2889250" y="3924300"/>
          <p14:tracePt t="38004" x="2901950" y="3924300"/>
          <p14:tracePt t="38005" x="2908300" y="3924300"/>
          <p14:tracePt t="38019" x="2971800" y="3924300"/>
          <p14:tracePt t="38020" x="2978150" y="3924300"/>
          <p14:tracePt t="38036" x="3022600" y="3924300"/>
          <p14:tracePt t="38053" x="3048000" y="3917950"/>
          <p14:tracePt t="38349" x="3041650" y="3917950"/>
          <p14:tracePt t="38357" x="3035300" y="3917950"/>
          <p14:tracePt t="38369" x="3022600" y="3917950"/>
          <p14:tracePt t="38370" x="3016250" y="3917950"/>
          <p14:tracePt t="38386" x="2984500" y="3924300"/>
          <p14:tracePt t="38403" x="2927350" y="3943350"/>
          <p14:tracePt t="38419" x="2876550" y="3962400"/>
          <p14:tracePt t="38438" x="2794000" y="3987800"/>
          <p14:tracePt t="38440" x="2781300" y="3994150"/>
          <p14:tracePt t="38440" x="2774950" y="4000500"/>
          <p14:tracePt t="38453" x="2711450" y="4019550"/>
          <p14:tracePt t="38454" x="2705100" y="4019550"/>
          <p14:tracePt t="38469" x="2622550" y="4051300"/>
          <p14:tracePt t="38486" x="2527300" y="4076700"/>
          <p14:tracePt t="38488" x="2520950" y="4083050"/>
          <p14:tracePt t="38503" x="2432050" y="4108450"/>
          <p14:tracePt t="38519" x="2336800" y="4127500"/>
          <p14:tracePt t="38520" x="2330450" y="4127500"/>
          <p14:tracePt t="38536" x="2241550" y="4146550"/>
          <p14:tracePt t="38553" x="2146300" y="4159250"/>
          <p14:tracePt t="38569" x="2063750" y="4178300"/>
          <p14:tracePt t="38586" x="1974850" y="4184650"/>
          <p14:tracePt t="38603" x="1898650" y="4203700"/>
          <p14:tracePt t="38619" x="1835150" y="4216400"/>
          <p14:tracePt t="38636" x="1778000" y="4229100"/>
          <p14:tracePt t="38653" x="1727200" y="4235450"/>
          <p14:tracePt t="38669" x="1682750" y="4248150"/>
          <p14:tracePt t="38686" x="1644650" y="4254500"/>
          <p14:tracePt t="38703" x="1612900" y="4260850"/>
          <p14:tracePt t="38719" x="1581150" y="4267200"/>
          <p14:tracePt t="38736" x="1562100" y="4273550"/>
          <p14:tracePt t="38753" x="1549400" y="4273550"/>
          <p14:tracePt t="38855" x="1555750" y="4273550"/>
          <p14:tracePt t="38861" x="1562100" y="4273550"/>
          <p14:tracePt t="38870" x="1574800" y="4273550"/>
          <p14:tracePt t="38886" x="1619250" y="4273550"/>
          <p14:tracePt t="38903" x="1682750" y="4273550"/>
          <p14:tracePt t="38919" x="1765300" y="4267200"/>
          <p14:tracePt t="38936" x="1873250" y="4267200"/>
          <p14:tracePt t="38953" x="1987550" y="4267200"/>
          <p14:tracePt t="38969" x="2114550" y="4273550"/>
          <p14:tracePt t="38986" x="2266950" y="4279900"/>
          <p14:tracePt t="38988" x="2286000" y="4279900"/>
          <p14:tracePt t="39003" x="2432050" y="4286250"/>
          <p14:tracePt t="39019" x="2584450" y="4286250"/>
          <p14:tracePt t="39036" x="2736850" y="4286250"/>
          <p14:tracePt t="39053" x="2863850" y="4286250"/>
          <p14:tracePt t="39054" x="2876550" y="4286250"/>
          <p14:tracePt t="39069" x="2952750" y="4286250"/>
          <p14:tracePt t="39070" x="2959100" y="4286250"/>
          <p14:tracePt t="39086" x="3009900" y="4286250"/>
          <p14:tracePt t="39103" x="3035300" y="4286250"/>
          <p14:tracePt t="39119" x="3041650" y="4286250"/>
          <p14:tracePt t="39169" x="3041650" y="4292600"/>
          <p14:tracePt t="39182" x="3035300" y="4292600"/>
          <p14:tracePt t="39186" x="3035300" y="4298950"/>
          <p14:tracePt t="39203" x="3016250" y="4298950"/>
          <p14:tracePt t="39220" x="2971800" y="4305300"/>
          <p14:tracePt t="39220" x="2971800" y="4311650"/>
          <p14:tracePt t="39236" x="2908300" y="4311650"/>
          <p14:tracePt t="39253" x="2813050" y="4324350"/>
          <p14:tracePt t="39255" x="2800350" y="4330700"/>
          <p14:tracePt t="39269" x="2692400" y="4349750"/>
          <p14:tracePt t="39286" x="2527300" y="4387850"/>
          <p14:tracePt t="39303" x="2368550" y="4425950"/>
          <p14:tracePt t="39303" x="2355850" y="4432300"/>
          <p14:tracePt t="39319" x="2184400" y="4489450"/>
          <p14:tracePt t="39336" x="1981200" y="4565650"/>
          <p14:tracePt t="39353" x="1803400" y="4616450"/>
          <p14:tracePt t="39369" x="1676400" y="4660900"/>
          <p14:tracePt t="39386" x="1574800" y="4692650"/>
          <p14:tracePt t="39403" x="1504950" y="4711700"/>
          <p14:tracePt t="39419" x="1454150" y="4724400"/>
          <p14:tracePt t="39438" x="1416050" y="4737100"/>
          <p14:tracePt t="39439" x="1409700" y="4737100"/>
          <p14:tracePt t="39453" x="1403350" y="4737100"/>
          <p14:tracePt t="39606" x="1397000" y="4737100"/>
          <p14:tracePt t="39623" x="1390650" y="4737100"/>
          <p14:tracePt t="39628" x="1384300" y="4737100"/>
          <p14:tracePt t="39636" x="1384300" y="4743450"/>
          <p14:tracePt t="39653" x="1365250" y="4749800"/>
          <p14:tracePt t="39669" x="1352550" y="4749800"/>
          <p14:tracePt t="39686" x="1333500" y="4749800"/>
          <p14:tracePt t="39703" x="1327150" y="4749800"/>
          <p14:tracePt t="39719" x="1327150" y="4756150"/>
          <p14:tracePt t="39792" x="1333500" y="4756150"/>
          <p14:tracePt t="39795" x="1339850" y="4756150"/>
          <p14:tracePt t="39803" x="1352550" y="4756150"/>
          <p14:tracePt t="39819" x="1409700" y="4756150"/>
          <p14:tracePt t="39820" x="1416050" y="4756150"/>
          <p14:tracePt t="39836" x="1498600" y="4749800"/>
          <p14:tracePt t="39853" x="1600200" y="4749800"/>
          <p14:tracePt t="39853" x="1606550" y="4749800"/>
          <p14:tracePt t="39869" x="1733550" y="4749800"/>
          <p14:tracePt t="39886" x="1866900" y="4749800"/>
          <p14:tracePt t="39903" x="2006600" y="4749800"/>
          <p14:tracePt t="39919" x="2120900" y="4749800"/>
          <p14:tracePt t="39936" x="2216150" y="4749800"/>
          <p14:tracePt t="39953" x="2279650" y="4749800"/>
          <p14:tracePt t="39953" x="2286000" y="4749800"/>
          <p14:tracePt t="39969" x="2330450" y="4749800"/>
          <p14:tracePt t="39986" x="2349500" y="4749800"/>
          <p14:tracePt t="40297" x="2343150" y="4749800"/>
          <p14:tracePt t="40348" x="2343150" y="4756150"/>
          <p14:tracePt t="40353" x="2349500" y="4762500"/>
          <p14:tracePt t="40364" x="2349500" y="4768850"/>
          <p14:tracePt t="40371" x="2349500" y="4775200"/>
          <p14:tracePt t="40665" x="2349500" y="4768850"/>
          <p14:tracePt t="40679" x="2343150" y="4768850"/>
          <p14:tracePt t="40685" x="2343150" y="4762500"/>
          <p14:tracePt t="40693" x="2336800" y="4762500"/>
          <p14:tracePt t="40703" x="2330450" y="4762500"/>
          <p14:tracePt t="40720" x="2324100" y="4762500"/>
          <p14:tracePt t="40736" x="2305050" y="4762500"/>
          <p14:tracePt t="40753" x="2286000" y="4781550"/>
          <p14:tracePt t="40769" x="2260600" y="4806950"/>
          <p14:tracePt t="40786" x="2228850" y="4832350"/>
          <p14:tracePt t="40803" x="2197100" y="4864100"/>
          <p14:tracePt t="40803" x="2190750" y="4864100"/>
          <p14:tracePt t="40819" x="2165350" y="4889500"/>
          <p14:tracePt t="40836" x="2139950" y="4914900"/>
          <p14:tracePt t="40853" x="2114550" y="4953000"/>
          <p14:tracePt t="40869" x="2089150" y="4984750"/>
          <p14:tracePt t="40886" x="2063750" y="5022850"/>
          <p14:tracePt t="40903" x="2038350" y="5048250"/>
          <p14:tracePt t="40919" x="2012950" y="5067300"/>
          <p14:tracePt t="40936" x="1993900" y="5086350"/>
          <p14:tracePt t="40953" x="1974850" y="5092700"/>
          <p14:tracePt t="40954" x="1974850" y="5099050"/>
          <p14:tracePt t="40969" x="1968500" y="5105400"/>
          <p14:tracePt t="40986" x="1962150" y="5111750"/>
          <p14:tracePt t="41003" x="1955800" y="5118100"/>
          <p14:tracePt t="41038" x="1955800" y="5124450"/>
          <p14:tracePt t="41051" x="1955800" y="5130800"/>
          <p14:tracePt t="41056" x="1962150" y="5130800"/>
          <p14:tracePt t="41069" x="1968500" y="5130800"/>
          <p14:tracePt t="41086" x="1987550" y="5143500"/>
          <p14:tracePt t="41103" x="2006600" y="5143500"/>
          <p14:tracePt t="41104" x="2012950" y="5143500"/>
          <p14:tracePt t="41119" x="2032000" y="5156200"/>
          <p14:tracePt t="41136" x="2063750" y="5156200"/>
          <p14:tracePt t="41153" x="2089150" y="5168900"/>
          <p14:tracePt t="41169" x="2120900" y="5175250"/>
          <p14:tracePt t="41186" x="2159000" y="5187950"/>
          <p14:tracePt t="41188" x="2165350" y="5187950"/>
          <p14:tracePt t="41203" x="2203450" y="5194300"/>
          <p14:tracePt t="41219" x="2254250" y="5200650"/>
          <p14:tracePt t="41236" x="2305050" y="5200650"/>
          <p14:tracePt t="41253" x="2355850" y="5200650"/>
          <p14:tracePt t="41269" x="2406650" y="5207000"/>
          <p14:tracePt t="41286" x="2451100" y="5207000"/>
          <p14:tracePt t="41303" x="2482850" y="5207000"/>
          <p14:tracePt t="41319" x="2514600" y="5207000"/>
          <p14:tracePt t="41336" x="2546350" y="5207000"/>
          <p14:tracePt t="41353" x="2571750" y="5207000"/>
          <p14:tracePt t="41369" x="2597150" y="5207000"/>
          <p14:tracePt t="41386" x="2622550" y="5207000"/>
          <p14:tracePt t="41403" x="2641600" y="5207000"/>
          <p14:tracePt t="41419" x="2660650" y="5207000"/>
          <p14:tracePt t="41438" x="2686050" y="5207000"/>
          <p14:tracePt t="41439" x="2692400" y="5207000"/>
          <p14:tracePt t="41453" x="2705100" y="5207000"/>
          <p14:tracePt t="41469" x="2730500" y="5207000"/>
          <p14:tracePt t="41486" x="2743200" y="5207000"/>
          <p14:tracePt t="41503" x="2755900" y="5207000"/>
          <p14:tracePt t="41520" x="2774950" y="5207000"/>
          <p14:tracePt t="41536" x="2800350" y="5207000"/>
          <p14:tracePt t="41553" x="2813050" y="5207000"/>
          <p14:tracePt t="41569" x="2832100" y="5207000"/>
          <p14:tracePt t="41586" x="2844800" y="5200650"/>
          <p14:tracePt t="41603" x="2857500" y="5194300"/>
          <p14:tracePt t="41619" x="2870200" y="5194300"/>
          <p14:tracePt t="41645" x="2876550" y="5194300"/>
          <p14:tracePt t="41675" x="2876550" y="5187950"/>
          <p14:tracePt t="41684" x="2882900" y="5187950"/>
          <p14:tracePt t="41698" x="2882900" y="5181600"/>
          <p14:tracePt t="41703" x="2889250" y="5181600"/>
          <p14:tracePt t="41719" x="2895600" y="5181600"/>
          <p14:tracePt t="41736" x="2908300" y="5175250"/>
          <p14:tracePt t="41753" x="2914650" y="5168900"/>
          <p14:tracePt t="41769" x="2921000" y="5162550"/>
          <p14:tracePt t="41786" x="2933700" y="5162550"/>
          <p14:tracePt t="41803" x="2946400" y="5156200"/>
          <p14:tracePt t="41819" x="2952750" y="5149850"/>
          <p14:tracePt t="41836" x="2965450" y="5149850"/>
          <p14:tracePt t="41853" x="2971800" y="5143500"/>
          <p14:tracePt t="41869" x="2978150" y="5143500"/>
          <p14:tracePt t="41886" x="2990850" y="5137150"/>
          <p14:tracePt t="41903" x="3003550" y="5124450"/>
          <p14:tracePt t="41919" x="3016250" y="5124450"/>
          <p14:tracePt t="41936" x="3022600" y="5124450"/>
          <p14:tracePt t="41953" x="3022600" y="5118100"/>
          <p14:tracePt t="42302" x="3028950" y="5118100"/>
          <p14:tracePt t="42308" x="3035300" y="5118100"/>
          <p14:tracePt t="42319" x="3060700" y="5118100"/>
          <p14:tracePt t="42336" x="3098800" y="5111750"/>
          <p14:tracePt t="42353" x="3124200" y="5105400"/>
          <p14:tracePt t="42354" x="3130550" y="5105400"/>
          <p14:tracePt t="42369" x="3162300" y="5099050"/>
          <p14:tracePt t="42386" x="3194050" y="5099050"/>
          <p14:tracePt t="42403" x="3238500" y="5086350"/>
          <p14:tracePt t="42419" x="3289300" y="5073650"/>
          <p14:tracePt t="42438" x="3359150" y="5060950"/>
          <p14:tracePt t="42453" x="3454400" y="5041900"/>
          <p14:tracePt t="42470" x="3594100" y="5016500"/>
          <p14:tracePt t="42486" x="3803650" y="4984750"/>
          <p14:tracePt t="42489" x="3835400" y="4978400"/>
          <p14:tracePt t="42503" x="4051300" y="4959350"/>
          <p14:tracePt t="42504" x="4076700" y="4959350"/>
          <p14:tracePt t="42504" x="4095750" y="4953000"/>
          <p14:tracePt t="42505" x="4108450" y="4953000"/>
          <p14:tracePt t="42519" x="4400550" y="4940300"/>
          <p14:tracePt t="42536" x="4781550" y="4921250"/>
          <p14:tracePt t="42553" x="5149850" y="4908550"/>
          <p14:tracePt t="42554" x="5168900" y="4908550"/>
          <p14:tracePt t="42569" x="5543550" y="4895850"/>
          <p14:tracePt t="42586" x="5899150" y="4883150"/>
          <p14:tracePt t="42603" x="6165850" y="4876800"/>
          <p14:tracePt t="42603" x="6184900" y="4870450"/>
          <p14:tracePt t="42619" x="6362700" y="4857750"/>
          <p14:tracePt t="42636" x="6483350" y="4851400"/>
          <p14:tracePt t="42653" x="6540500" y="4832350"/>
          <p14:tracePt t="42654" x="6546850" y="4832350"/>
          <p14:tracePt t="42669" x="6578600" y="4826000"/>
          <p14:tracePt t="42686" x="6591300" y="4819650"/>
          <p14:tracePt t="42940" x="6584950" y="4819650"/>
          <p14:tracePt t="42951" x="6578600" y="4819650"/>
          <p14:tracePt t="42957" x="6572250" y="4819650"/>
          <p14:tracePt t="42969" x="6565900" y="4819650"/>
          <p14:tracePt t="42987" x="6546850" y="4819650"/>
          <p14:tracePt t="43003" x="6527800" y="4819650"/>
          <p14:tracePt t="43019" x="6515100" y="48196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681606"/>
          </a:xfrm>
        </p:spPr>
        <p:txBody>
          <a:bodyPr/>
          <a:lstStyle/>
          <a:p>
            <a:r>
              <a:rPr lang="en-US" dirty="0"/>
              <a:t>Gulfstream G450 Fire System</a:t>
            </a:r>
          </a:p>
        </p:txBody>
      </p:sp>
      <p:sp>
        <p:nvSpPr>
          <p:cNvPr id="3" name="Text Placeholder 2"/>
          <p:cNvSpPr>
            <a:spLocks noGrp="1"/>
          </p:cNvSpPr>
          <p:nvPr>
            <p:ph type="body" idx="1"/>
          </p:nvPr>
        </p:nvSpPr>
        <p:spPr>
          <a:xfrm>
            <a:off x="684212" y="1367406"/>
            <a:ext cx="4866356" cy="4626994"/>
          </a:xfrm>
        </p:spPr>
        <p:txBody>
          <a:bodyPr>
            <a:normAutofit/>
          </a:bodyPr>
          <a:lstStyle/>
          <a:p>
            <a:pPr marL="342900" indent="-342900">
              <a:buFont typeface="Arial" panose="020B0604020202020204" pitchFamily="34" charset="0"/>
              <a:buChar char="•"/>
            </a:pPr>
            <a:r>
              <a:rPr lang="en-US" dirty="0"/>
              <a:t>Sensors </a:t>
            </a:r>
          </a:p>
          <a:p>
            <a:pPr marL="800100" lvl="1" indent="-342900">
              <a:buFont typeface="Arial" panose="020B0604020202020204" pitchFamily="34" charset="0"/>
              <a:buChar char="•"/>
            </a:pPr>
            <a:r>
              <a:rPr lang="en-US" dirty="0"/>
              <a:t>7</a:t>
            </a:r>
            <a:r>
              <a:rPr lang="en-US" baseline="30000" dirty="0"/>
              <a:t>th</a:t>
            </a:r>
            <a:r>
              <a:rPr lang="en-US" dirty="0"/>
              <a:t> and 12th stage in compressor</a:t>
            </a:r>
          </a:p>
          <a:p>
            <a:pPr marL="800100" lvl="1" indent="-342900">
              <a:buFont typeface="Arial" panose="020B0604020202020204" pitchFamily="34" charset="0"/>
              <a:buChar char="•"/>
            </a:pPr>
            <a:r>
              <a:rPr lang="en-US" dirty="0"/>
              <a:t>At Bleed Air</a:t>
            </a:r>
          </a:p>
          <a:p>
            <a:pPr marL="800100" lvl="1" indent="-342900">
              <a:buFont typeface="Arial" panose="020B0604020202020204" pitchFamily="34" charset="0"/>
              <a:buChar char="•"/>
            </a:pPr>
            <a:r>
              <a:rPr lang="en-US" dirty="0"/>
              <a:t>Inboard of the Engine</a:t>
            </a:r>
          </a:p>
          <a:p>
            <a:pPr marL="800100" lvl="1" indent="-342900">
              <a:buFont typeface="Arial" panose="020B0604020202020204" pitchFamily="34" charset="0"/>
              <a:buChar char="•"/>
            </a:pPr>
            <a:r>
              <a:rPr lang="en-US" dirty="0"/>
              <a:t>Left Engine at anti-ice duct</a:t>
            </a:r>
          </a:p>
          <a:p>
            <a:pPr marL="342900" indent="-342900">
              <a:buFont typeface="Arial" panose="020B0604020202020204" pitchFamily="34" charset="0"/>
              <a:buChar char="•"/>
            </a:pPr>
            <a:r>
              <a:rPr lang="en-US" dirty="0"/>
              <a:t>Fire Extinguishers</a:t>
            </a:r>
          </a:p>
          <a:p>
            <a:pPr marL="800100" lvl="1" indent="-342900">
              <a:buFont typeface="Arial" panose="020B0604020202020204" pitchFamily="34" charset="0"/>
              <a:buChar char="•"/>
            </a:pPr>
            <a:r>
              <a:rPr lang="en-US" dirty="0"/>
              <a:t>Two bottles located in the tail</a:t>
            </a:r>
          </a:p>
          <a:p>
            <a:pPr marL="342900" indent="-342900">
              <a:buFont typeface="Arial" panose="020B0604020202020204" pitchFamily="34" charset="0"/>
              <a:buChar char="•"/>
            </a:pPr>
            <a:endParaRPr lang="en-US" dirty="0"/>
          </a:p>
        </p:txBody>
      </p:sp>
      <p:pic>
        <p:nvPicPr>
          <p:cNvPr id="4" name="Picture 3"/>
          <p:cNvPicPr>
            <a:picLocks noChangeAspect="1"/>
          </p:cNvPicPr>
          <p:nvPr/>
        </p:nvPicPr>
        <p:blipFill>
          <a:blip r:embed="rId4"/>
          <a:stretch>
            <a:fillRect/>
          </a:stretch>
        </p:blipFill>
        <p:spPr>
          <a:xfrm>
            <a:off x="5550568" y="1815212"/>
            <a:ext cx="6079958" cy="373138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2537577"/>
      </p:ext>
    </p:extLst>
  </p:cSld>
  <p:clrMapOvr>
    <a:masterClrMapping/>
  </p:clrMapOvr>
  <mc:AlternateContent xmlns:mc="http://schemas.openxmlformats.org/markup-compatibility/2006">
    <mc:Choice xmlns:p14="http://schemas.microsoft.com/office/powerpoint/2010/main" Requires="p14">
      <p:transition spd="slow" p14:dur="2000" advTm="101839"/>
    </mc:Choice>
    <mc:Fallback>
      <p:transition spd="slow" advTm="101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1" x="6356350" y="3689350"/>
          <p14:tracePt t="159" x="6350000" y="3689350"/>
          <p14:tracePt t="171" x="6343650" y="3689350"/>
          <p14:tracePt t="182" x="6337300" y="3689350"/>
          <p14:tracePt t="217" x="6330950" y="3689350"/>
          <p14:tracePt t="230" x="6324600" y="3689350"/>
          <p14:tracePt t="241" x="6324600" y="3683000"/>
          <p14:tracePt t="244" x="6318250" y="3683000"/>
          <p14:tracePt t="256" x="6305550" y="3676650"/>
          <p14:tracePt t="273" x="6267450" y="3651250"/>
          <p14:tracePt t="290" x="6203950" y="3613150"/>
          <p14:tracePt t="290" x="6197600" y="3613150"/>
          <p14:tracePt t="306" x="6127750" y="3562350"/>
          <p14:tracePt t="323" x="6026150" y="3479800"/>
          <p14:tracePt t="340" x="5892800" y="3352800"/>
          <p14:tracePt t="340" x="5886450" y="3346450"/>
          <p14:tracePt t="356" x="5702300" y="3187700"/>
          <p14:tracePt t="373" x="5448300" y="2997200"/>
          <p14:tracePt t="390" x="5156200" y="2813050"/>
          <p14:tracePt t="390" x="5137150" y="2800350"/>
          <p14:tracePt t="406" x="4813300" y="2578100"/>
          <p14:tracePt t="423" x="4425950" y="2305050"/>
          <p14:tracePt t="440" x="4114800" y="2114550"/>
          <p14:tracePt t="440" x="4095750" y="2101850"/>
          <p14:tracePt t="456" x="3867150" y="1974850"/>
          <p14:tracePt t="473" x="3721100" y="1892300"/>
          <p14:tracePt t="490" x="3657600" y="1854200"/>
          <p14:tracePt t="506" x="3651250" y="1847850"/>
          <p14:tracePt t="7519" x="3644900" y="1847850"/>
          <p14:tracePt t="7523" x="3638550" y="1847850"/>
          <p14:tracePt t="7526" x="3632200" y="1854200"/>
          <p14:tracePt t="7540" x="3587750" y="1879600"/>
          <p14:tracePt t="7557" x="3517900" y="1911350"/>
          <p14:tracePt t="7574" x="3435350" y="1949450"/>
          <p14:tracePt t="7591" x="3346450" y="1987550"/>
          <p14:tracePt t="7592" x="3346450" y="1993900"/>
          <p14:tracePt t="7607" x="3270250" y="2025650"/>
          <p14:tracePt t="7624" x="3187700" y="2070100"/>
          <p14:tracePt t="7640" x="3117850" y="2120900"/>
          <p14:tracePt t="7641" x="3111500" y="2127250"/>
          <p14:tracePt t="7657" x="3022600" y="2203450"/>
          <p14:tracePt t="7674" x="2946400" y="2273300"/>
          <p14:tracePt t="7690" x="2889250" y="2343150"/>
          <p14:tracePt t="7691" x="2882900" y="2343150"/>
          <p14:tracePt t="7692" x="2876550" y="2349500"/>
          <p14:tracePt t="7707" x="2813050" y="2400300"/>
          <p14:tracePt t="7724" x="2743200" y="2463800"/>
          <p14:tracePt t="7740" x="2667000" y="2520950"/>
          <p14:tracePt t="7757" x="2584450" y="2578100"/>
          <p14:tracePt t="7774" x="2508250" y="2635250"/>
          <p14:tracePt t="7790" x="2444750" y="2686050"/>
          <p14:tracePt t="7791" x="2438400" y="2692400"/>
          <p14:tracePt t="7807" x="2355850" y="2743200"/>
          <p14:tracePt t="7823" x="2247900" y="2813050"/>
          <p14:tracePt t="7841" x="2152650" y="2857500"/>
          <p14:tracePt t="7843" x="2146300" y="2857500"/>
          <p14:tracePt t="7861" x="2051050" y="2882900"/>
          <p14:tracePt t="7874" x="2012950" y="2895600"/>
          <p14:tracePt t="7890" x="1981200" y="2901950"/>
          <p14:tracePt t="7907" x="1974850" y="2908300"/>
          <p14:tracePt t="8131" x="1974850" y="2901950"/>
          <p14:tracePt t="8135" x="1981200" y="2901950"/>
          <p14:tracePt t="8144" x="1987550" y="2901950"/>
          <p14:tracePt t="8157" x="2000250" y="2889250"/>
          <p14:tracePt t="8173" x="2019300" y="2882900"/>
          <p14:tracePt t="8190" x="2038350" y="2870200"/>
          <p14:tracePt t="8207" x="2057400" y="2863850"/>
          <p14:tracePt t="8223" x="2076450" y="2857500"/>
          <p14:tracePt t="8240" x="2101850" y="2857500"/>
          <p14:tracePt t="8241" x="2101850" y="2851150"/>
          <p14:tracePt t="8257" x="2120900" y="2844800"/>
          <p14:tracePt t="8273" x="2159000" y="2844800"/>
          <p14:tracePt t="8290" x="2190750" y="2832100"/>
          <p14:tracePt t="8307" x="2235200" y="2825750"/>
          <p14:tracePt t="8324" x="2286000" y="2819400"/>
          <p14:tracePt t="8340" x="2336800" y="2813050"/>
          <p14:tracePt t="8357" x="2387600" y="2806700"/>
          <p14:tracePt t="8373" x="2444750" y="2806700"/>
          <p14:tracePt t="8390" x="2482850" y="2806700"/>
          <p14:tracePt t="8407" x="2527300" y="2806700"/>
          <p14:tracePt t="8423" x="2552700" y="2800350"/>
          <p14:tracePt t="8440" x="2578100" y="2800350"/>
          <p14:tracePt t="8457" x="2590800" y="2794000"/>
          <p14:tracePt t="8473" x="2603500" y="2794000"/>
          <p14:tracePt t="8490" x="2609850" y="2794000"/>
          <p14:tracePt t="8517" x="2616200" y="2794000"/>
          <p14:tracePt t="8658" x="2622550" y="2794000"/>
          <p14:tracePt t="8664" x="2622550" y="2787650"/>
          <p14:tracePt t="8673" x="2628900" y="2787650"/>
          <p14:tracePt t="8690" x="2641600" y="2787650"/>
          <p14:tracePt t="8707" x="2654300" y="2774950"/>
          <p14:tracePt t="8724" x="2660650" y="2774950"/>
          <p14:tracePt t="8740" x="2667000" y="2774950"/>
          <p14:tracePt t="8757" x="2673350" y="2774950"/>
          <p14:tracePt t="9123" x="2673350" y="2768600"/>
          <p14:tracePt t="9128" x="2679700" y="2768600"/>
          <p14:tracePt t="9140" x="2686050" y="2768600"/>
          <p14:tracePt t="9157" x="2692400" y="2762250"/>
          <p14:tracePt t="9173" x="2705100" y="2762250"/>
          <p14:tracePt t="9290" x="2711450" y="2762250"/>
          <p14:tracePt t="9293" x="2711450" y="2755900"/>
          <p14:tracePt t="9307" x="2717800" y="2755900"/>
          <p14:tracePt t="9323" x="2717800" y="2749550"/>
          <p14:tracePt t="9429" x="2724150" y="2749550"/>
          <p14:tracePt t="9438" x="2730500" y="2743200"/>
          <p14:tracePt t="9454" x="2730500" y="2736850"/>
          <p14:tracePt t="10105" x="2736850" y="2736850"/>
          <p14:tracePt t="10168" x="2743200" y="2736850"/>
          <p14:tracePt t="11572" x="2749550" y="2736850"/>
          <p14:tracePt t="11575" x="2755900" y="2736850"/>
          <p14:tracePt t="11590" x="2800350" y="2724150"/>
          <p14:tracePt t="11607" x="2882900" y="2724150"/>
          <p14:tracePt t="11623" x="3003550" y="2724150"/>
          <p14:tracePt t="11624" x="3009900" y="2724150"/>
          <p14:tracePt t="11640" x="3187700" y="2743200"/>
          <p14:tracePt t="11657" x="3409950" y="2781300"/>
          <p14:tracePt t="11673" x="3625850" y="2825750"/>
          <p14:tracePt t="11674" x="3632200" y="2825750"/>
          <p14:tracePt t="11690" x="3816350" y="2876550"/>
          <p14:tracePt t="11707" x="3949700" y="2921000"/>
          <p14:tracePt t="11723" x="4019550" y="2952750"/>
          <p14:tracePt t="11740" x="4044950" y="2990850"/>
          <p14:tracePt t="11757" x="4038600" y="3028950"/>
          <p14:tracePt t="11773" x="3994150" y="3086100"/>
          <p14:tracePt t="11774" x="3987800" y="3086100"/>
          <p14:tracePt t="11790" x="3892550" y="3143250"/>
          <p14:tracePt t="11807" x="3721100" y="3213100"/>
          <p14:tracePt t="11823" x="3498850" y="3295650"/>
          <p14:tracePt t="11824" x="3486150" y="3302000"/>
          <p14:tracePt t="11840" x="3213100" y="3403600"/>
          <p14:tracePt t="11857" x="2940050" y="3473450"/>
          <p14:tracePt t="11873" x="2717800" y="3524250"/>
          <p14:tracePt t="11874" x="2705100" y="3524250"/>
          <p14:tracePt t="11890" x="2520950" y="3556000"/>
          <p14:tracePt t="11909" x="2381250" y="3575050"/>
          <p14:tracePt t="11910" x="2374900" y="3581400"/>
          <p14:tracePt t="11923" x="2324100" y="3581400"/>
          <p14:tracePt t="11940" x="2298700" y="3594100"/>
          <p14:tracePt t="11957" x="2286000" y="3594100"/>
          <p14:tracePt t="11988" x="2292350" y="3594100"/>
          <p14:tracePt t="12049" x="2298700" y="3594100"/>
          <p14:tracePt t="12070" x="2305050" y="3594100"/>
          <p14:tracePt t="12075" x="2305050" y="3587750"/>
          <p14:tracePt t="12103" x="2305050" y="3581400"/>
          <p14:tracePt t="12127" x="2311400" y="3581400"/>
          <p14:tracePt t="12135" x="2311400" y="3575050"/>
          <p14:tracePt t="12156" x="2317750" y="3575050"/>
          <p14:tracePt t="12174" x="2317750" y="3568700"/>
          <p14:tracePt t="12177" x="2324100" y="3568700"/>
          <p14:tracePt t="12190" x="2330450" y="3562350"/>
          <p14:tracePt t="12207" x="2349500" y="3556000"/>
          <p14:tracePt t="12223" x="2368550" y="3549650"/>
          <p14:tracePt t="12240" x="2381250" y="3536950"/>
          <p14:tracePt t="12257" x="2387600" y="3536950"/>
          <p14:tracePt t="12289" x="2393950" y="3536950"/>
          <p14:tracePt t="12525" x="2400300" y="3536950"/>
          <p14:tracePt t="12708" x="2406650" y="3536950"/>
          <p14:tracePt t="12756" x="2413000" y="3536950"/>
          <p14:tracePt t="12771" x="2413000" y="3543300"/>
          <p14:tracePt t="12791" x="2413000" y="3549650"/>
          <p14:tracePt t="12799" x="2413000" y="3556000"/>
          <p14:tracePt t="12812" x="2413000" y="3562350"/>
          <p14:tracePt t="12823" x="2413000" y="3568700"/>
          <p14:tracePt t="12840" x="2419350" y="3575050"/>
          <p14:tracePt t="12857" x="2419350" y="3581400"/>
          <p14:tracePt t="12873" x="2425700" y="3587750"/>
          <p14:tracePt t="12874" x="2425700" y="3594100"/>
          <p14:tracePt t="12898" x="2432050" y="3594100"/>
          <p14:tracePt t="12913" x="2432050" y="3600450"/>
          <p14:tracePt t="12924" x="2438400" y="3600450"/>
          <p14:tracePt t="12956" x="2444750" y="3600450"/>
          <p14:tracePt t="12969" x="2451100" y="3600450"/>
          <p14:tracePt t="12975" x="2451100" y="3606800"/>
          <p14:tracePt t="12990" x="2457450" y="3606800"/>
          <p14:tracePt t="13007" x="2470150" y="3606800"/>
          <p14:tracePt t="13023" x="2482850" y="3606800"/>
          <p14:tracePt t="13040" x="2495550" y="3606800"/>
          <p14:tracePt t="13057" x="2508250" y="3606800"/>
          <p14:tracePt t="13073" x="2520950" y="3606800"/>
          <p14:tracePt t="13090" x="2540000" y="3606800"/>
          <p14:tracePt t="13107" x="2552700" y="3606800"/>
          <p14:tracePt t="13123" x="2565400" y="3606800"/>
          <p14:tracePt t="13140" x="2584450" y="3600450"/>
          <p14:tracePt t="13157" x="2603500" y="3600450"/>
          <p14:tracePt t="13173" x="2622550" y="3594100"/>
          <p14:tracePt t="13190" x="2647950" y="3587750"/>
          <p14:tracePt t="13207" x="2660650" y="3587750"/>
          <p14:tracePt t="13223" x="2679700" y="3587750"/>
          <p14:tracePt t="13224" x="2686050" y="3581400"/>
          <p14:tracePt t="13240" x="2698750" y="3581400"/>
          <p14:tracePt t="13257" x="2717800" y="3575050"/>
          <p14:tracePt t="13273" x="2730500" y="3575050"/>
          <p14:tracePt t="13274" x="2736850" y="3575050"/>
          <p14:tracePt t="13290" x="2755900" y="3575050"/>
          <p14:tracePt t="13307" x="2774950" y="3568700"/>
          <p14:tracePt t="13323" x="2800350" y="3568700"/>
          <p14:tracePt t="13340" x="2832100" y="3568700"/>
          <p14:tracePt t="13357" x="2863850" y="3568700"/>
          <p14:tracePt t="13373" x="2901950" y="3568700"/>
          <p14:tracePt t="13374" x="2908300" y="3568700"/>
          <p14:tracePt t="13390" x="2940050" y="3568700"/>
          <p14:tracePt t="13407" x="2984500" y="3568700"/>
          <p14:tracePt t="13423" x="3022600" y="3568700"/>
          <p14:tracePt t="13424" x="3028950" y="3568700"/>
          <p14:tracePt t="13440" x="3067050" y="3568700"/>
          <p14:tracePt t="13457" x="3111500" y="3568700"/>
          <p14:tracePt t="13473" x="3149600" y="3568700"/>
          <p14:tracePt t="13474" x="3155950" y="3568700"/>
          <p14:tracePt t="13490" x="3200400" y="3575050"/>
          <p14:tracePt t="13507" x="3244850" y="3581400"/>
          <p14:tracePt t="13523" x="3295650" y="3581400"/>
          <p14:tracePt t="13540" x="3340100" y="3581400"/>
          <p14:tracePt t="13557" x="3384550" y="3587750"/>
          <p14:tracePt t="13574" x="3422650" y="3594100"/>
          <p14:tracePt t="13590" x="3441700" y="3594100"/>
          <p14:tracePt t="13607" x="3454400" y="3594100"/>
          <p14:tracePt t="13623" x="3460750" y="3594100"/>
          <p14:tracePt t="14346" x="3460750" y="3587750"/>
          <p14:tracePt t="15079" x="3460750" y="3581400"/>
          <p14:tracePt t="15092" x="3460750" y="3575050"/>
          <p14:tracePt t="15229" x="3460750" y="3568700"/>
          <p14:tracePt t="15592" x="3460750" y="3562350"/>
          <p14:tracePt t="17267" x="3460750" y="3556000"/>
          <p14:tracePt t="17272" x="3460750" y="3549650"/>
          <p14:tracePt t="17280" x="3460750" y="3543300"/>
          <p14:tracePt t="17290" x="3460750" y="3536950"/>
          <p14:tracePt t="17308" x="3467100" y="3536950"/>
          <p14:tracePt t="17324" x="3467100" y="3530600"/>
          <p14:tracePt t="19830" x="3467100" y="3524250"/>
          <p14:tracePt t="19833" x="3473450" y="3524250"/>
          <p14:tracePt t="19840" x="3492500" y="3524250"/>
          <p14:tracePt t="19857" x="3536950" y="3517900"/>
          <p14:tracePt t="19873" x="3594100" y="3511550"/>
          <p14:tracePt t="19890" x="3683000" y="3505200"/>
          <p14:tracePt t="19907" x="3784600" y="3505200"/>
          <p14:tracePt t="19923" x="3892550" y="3505200"/>
          <p14:tracePt t="19940" x="4000500" y="3505200"/>
          <p14:tracePt t="19957" x="4083050" y="3511550"/>
          <p14:tracePt t="19958" x="4089400" y="3511550"/>
          <p14:tracePt t="19973" x="4159250" y="3517900"/>
          <p14:tracePt t="19990" x="4210050" y="3530600"/>
          <p14:tracePt t="20007" x="4241800" y="3530600"/>
          <p14:tracePt t="20024" x="4241800" y="3536950"/>
          <p14:tracePt t="20204" x="4235450" y="3536950"/>
          <p14:tracePt t="20262" x="4229100" y="3536950"/>
          <p14:tracePt t="20305" x="4222750" y="3536950"/>
          <p14:tracePt t="20365" x="4216400" y="3536950"/>
          <p14:tracePt t="21116" x="4222750" y="3536950"/>
          <p14:tracePt t="21120" x="4229100" y="3536950"/>
          <p14:tracePt t="21123" x="4241800" y="3530600"/>
          <p14:tracePt t="21141" x="4311650" y="3511550"/>
          <p14:tracePt t="21157" x="4457700" y="3486150"/>
          <p14:tracePt t="21158" x="4476750" y="3486150"/>
          <p14:tracePt t="21158" x="4483100" y="3486150"/>
          <p14:tracePt t="21174" x="4730750" y="3460750"/>
          <p14:tracePt t="21191" x="5067300" y="3422650"/>
          <p14:tracePt t="21207" x="5403850" y="3403600"/>
          <p14:tracePt t="21207" x="5429250" y="3403600"/>
          <p14:tracePt t="21223" x="5784850" y="3365500"/>
          <p14:tracePt t="21240" x="6140450" y="3333750"/>
          <p14:tracePt t="21243" x="6197600" y="3327400"/>
          <p14:tracePt t="21257" x="6438900" y="3302000"/>
          <p14:tracePt t="21257" x="6451600" y="3302000"/>
          <p14:tracePt t="21273" x="6699250" y="3276600"/>
          <p14:tracePt t="21291" x="6921500" y="3251200"/>
          <p14:tracePt t="21307" x="7086600" y="3225800"/>
          <p14:tracePt t="21308" x="7092950" y="3225800"/>
          <p14:tracePt t="21324" x="7219950" y="3200400"/>
          <p14:tracePt t="21341" x="7327900" y="3175000"/>
          <p14:tracePt t="21357" x="7404100" y="3162300"/>
          <p14:tracePt t="21357" x="7410450" y="3162300"/>
          <p14:tracePt t="21374" x="7467600" y="3149600"/>
          <p14:tracePt t="21390" x="7512050" y="3130550"/>
          <p14:tracePt t="21407" x="7537450" y="3124200"/>
          <p14:tracePt t="21423" x="7543800" y="3117850"/>
          <p14:tracePt t="21493" x="7537450" y="3117850"/>
          <p14:tracePt t="21501" x="7531100" y="3117850"/>
          <p14:tracePt t="21508" x="7524750" y="3117850"/>
          <p14:tracePt t="21523" x="7512050" y="3111500"/>
          <p14:tracePt t="21871" x="7512050" y="3105150"/>
          <p14:tracePt t="21875" x="7518400" y="3105150"/>
          <p14:tracePt t="21890" x="7524750" y="3105150"/>
          <p14:tracePt t="21907" x="7531100" y="3098800"/>
          <p14:tracePt t="21908" x="7531100" y="3092450"/>
          <p14:tracePt t="21923" x="7531100" y="3086100"/>
          <p14:tracePt t="21944" x="7537450" y="3086100"/>
          <p14:tracePt t="22028" x="7537450" y="3079750"/>
          <p14:tracePt t="23137" x="7531100" y="3079750"/>
          <p14:tracePt t="23145" x="7524750" y="3079750"/>
          <p14:tracePt t="23168" x="7518400" y="3079750"/>
          <p14:tracePt t="23180" x="7512050" y="3079750"/>
          <p14:tracePt t="23349" x="7505700" y="3079750"/>
          <p14:tracePt t="23353" x="7505700" y="3073400"/>
          <p14:tracePt t="23357" x="7499350" y="3073400"/>
          <p14:tracePt t="23374" x="7480300" y="3067050"/>
          <p14:tracePt t="23391" x="7435850" y="3041650"/>
          <p14:tracePt t="23392" x="7429500" y="3041650"/>
          <p14:tracePt t="23407" x="7366000" y="3003550"/>
          <p14:tracePt t="23424" x="7264400" y="2927350"/>
          <p14:tracePt t="23441" x="7124700" y="2819400"/>
          <p14:tracePt t="23441" x="7124700" y="2813050"/>
          <p14:tracePt t="23457" x="6978650" y="2660650"/>
          <p14:tracePt t="23474" x="6794500" y="2470150"/>
          <p14:tracePt t="23491" x="6604000" y="2286000"/>
          <p14:tracePt t="23507" x="6432550" y="2127250"/>
          <p14:tracePt t="23524" x="6286500" y="1981200"/>
          <p14:tracePt t="23541" x="6178550" y="1873250"/>
          <p14:tracePt t="23557" x="6115050" y="1790700"/>
          <p14:tracePt t="23558" x="6108700" y="1784350"/>
          <p14:tracePt t="23574" x="6070600" y="1727200"/>
          <p14:tracePt t="23590" x="6051550" y="1676400"/>
          <p14:tracePt t="23607" x="6038850" y="1631950"/>
          <p14:tracePt t="23624" x="6038850" y="1600200"/>
          <p14:tracePt t="23641" x="6045200" y="1574800"/>
          <p14:tracePt t="23641" x="6045200" y="1568450"/>
          <p14:tracePt t="23657" x="6057900" y="1555750"/>
          <p14:tracePt t="23674" x="6083300" y="1543050"/>
          <p14:tracePt t="23691" x="6134100" y="1536700"/>
          <p14:tracePt t="23692" x="6140450" y="1536700"/>
          <p14:tracePt t="23707" x="6216650" y="1536700"/>
          <p14:tracePt t="23724" x="6350000" y="1536700"/>
          <p14:tracePt t="23741" x="6515100" y="1549400"/>
          <p14:tracePt t="23742" x="6527800" y="1555750"/>
          <p14:tracePt t="23744" x="6559550" y="1555750"/>
          <p14:tracePt t="23757" x="6731000" y="1568450"/>
          <p14:tracePt t="23758" x="6750050" y="1568450"/>
          <p14:tracePt t="23774" x="6991350" y="1600200"/>
          <p14:tracePt t="23791" x="7277100" y="1638300"/>
          <p14:tracePt t="23807" x="7588250" y="1689100"/>
          <p14:tracePt t="23808" x="7613650" y="1695450"/>
          <p14:tracePt t="23824" x="7950200" y="1765300"/>
          <p14:tracePt t="23840" x="8293100" y="1841500"/>
          <p14:tracePt t="23857" x="8597900" y="1917700"/>
          <p14:tracePt t="23874" x="8877300" y="2000250"/>
          <p14:tracePt t="23891" x="9105900" y="2070100"/>
          <p14:tracePt t="23891" x="9118600" y="2070100"/>
          <p14:tracePt t="23907" x="9277350" y="2127250"/>
          <p14:tracePt t="23924" x="9423400" y="2184400"/>
          <p14:tracePt t="23941" x="9518650" y="2228850"/>
          <p14:tracePt t="23942" x="9518650" y="2235200"/>
          <p14:tracePt t="23957" x="9582150" y="2273300"/>
          <p14:tracePt t="23973" x="9632950" y="2311400"/>
          <p14:tracePt t="23990" x="9664700" y="2330450"/>
          <p14:tracePt t="24007" x="9671050" y="2336800"/>
          <p14:tracePt t="24024" x="9677400" y="2336800"/>
          <p14:tracePt t="24341" x="9683750" y="2336800"/>
          <p14:tracePt t="24349" x="9690100" y="2336800"/>
          <p14:tracePt t="24357" x="9702800" y="2336800"/>
          <p14:tracePt t="24374" x="9728200" y="2336800"/>
          <p14:tracePt t="24390" x="9766300" y="2317750"/>
          <p14:tracePt t="24407" x="9791700" y="2298700"/>
          <p14:tracePt t="24424" x="9804400" y="2286000"/>
          <p14:tracePt t="24440" x="9810750" y="2286000"/>
          <p14:tracePt t="24516" x="9804400" y="2286000"/>
          <p14:tracePt t="24519" x="9798050" y="2286000"/>
          <p14:tracePt t="24524" x="9785350" y="2286000"/>
          <p14:tracePt t="24540" x="9702800" y="2286000"/>
          <p14:tracePt t="24541" x="9696450" y="2286000"/>
          <p14:tracePt t="24557" x="9563100" y="2286000"/>
          <p14:tracePt t="24558" x="9556750" y="2286000"/>
          <p14:tracePt t="24559" x="9544050" y="2286000"/>
          <p14:tracePt t="24560" x="9537700" y="2286000"/>
          <p14:tracePt t="24574" x="9398000" y="2298700"/>
          <p14:tracePt t="24591" x="9220200" y="2305050"/>
          <p14:tracePt t="24607" x="9048750" y="2311400"/>
          <p14:tracePt t="24608" x="9042400" y="2311400"/>
          <p14:tracePt t="24624" x="8858250" y="2317750"/>
          <p14:tracePt t="24641" x="8623300" y="2317750"/>
          <p14:tracePt t="24657" x="8388350" y="2330450"/>
          <p14:tracePt t="24673" x="8134350" y="2349500"/>
          <p14:tracePt t="24690" x="7931150" y="2393950"/>
          <p14:tracePt t="24707" x="7753350" y="2432050"/>
          <p14:tracePt t="24723" x="7588250" y="2482850"/>
          <p14:tracePt t="24740" x="7448550" y="2533650"/>
          <p14:tracePt t="24756" x="7334250" y="2578100"/>
          <p14:tracePt t="24773" x="7245350" y="2622550"/>
          <p14:tracePt t="24790" x="7194550" y="2660650"/>
          <p14:tracePt t="24806" x="7156450" y="2686050"/>
          <p14:tracePt t="24823" x="7137400" y="2705100"/>
          <p14:tracePt t="24840" x="7124700" y="2724150"/>
          <p14:tracePt t="24857" x="7118350" y="2736850"/>
          <p14:tracePt t="24873" x="7112000" y="2743200"/>
          <p14:tracePt t="24890" x="7105650" y="2749550"/>
          <p14:tracePt t="24933" x="7099300" y="2749550"/>
          <p14:tracePt t="25055" x="7105650" y="2749550"/>
          <p14:tracePt t="25071" x="7112000" y="2749550"/>
          <p14:tracePt t="25088" x="7118350" y="2749550"/>
          <p14:tracePt t="25124" x="7124700" y="2749550"/>
          <p14:tracePt t="25150" x="7131050" y="2749550"/>
          <p14:tracePt t="25219" x="7137400" y="2749550"/>
          <p14:tracePt t="25260" x="7143750" y="2749550"/>
          <p14:tracePt t="25263" x="7143750" y="2743200"/>
          <p14:tracePt t="25274" x="7143750" y="2736850"/>
          <p14:tracePt t="25290" x="7143750" y="2717800"/>
          <p14:tracePt t="25307" x="7143750" y="2692400"/>
          <p14:tracePt t="25324" x="7137400" y="2673350"/>
          <p14:tracePt t="25341" x="7137400" y="2654300"/>
          <p14:tracePt t="25357" x="7131050" y="2641600"/>
          <p14:tracePt t="25374" x="7124700" y="2622550"/>
          <p14:tracePt t="25390" x="7118350" y="2609850"/>
          <p14:tracePt t="25407" x="7105650" y="2597150"/>
          <p14:tracePt t="25424" x="7092950" y="2584450"/>
          <p14:tracePt t="25441" x="7067550" y="2578100"/>
          <p14:tracePt t="25457" x="7054850" y="2571750"/>
          <p14:tracePt t="25474" x="7029450" y="2565400"/>
          <p14:tracePt t="25490" x="7004050" y="2565400"/>
          <p14:tracePt t="25507" x="6978650" y="2559050"/>
          <p14:tracePt t="25524" x="6946900" y="2559050"/>
          <p14:tracePt t="25541" x="6915150" y="2559050"/>
          <p14:tracePt t="25557" x="6889750" y="2578100"/>
          <p14:tracePt t="25574" x="6870700" y="2603500"/>
          <p14:tracePt t="25575" x="6864350" y="2603500"/>
          <p14:tracePt t="25590" x="6851650" y="2628900"/>
          <p14:tracePt t="25591" x="6851650" y="2635250"/>
          <p14:tracePt t="25607" x="6832600" y="2660650"/>
          <p14:tracePt t="25624" x="6819900" y="2698750"/>
          <p14:tracePt t="25640" x="6819900" y="2743200"/>
          <p14:tracePt t="25657" x="6819900" y="2774950"/>
          <p14:tracePt t="25674" x="6826250" y="2806700"/>
          <p14:tracePt t="25690" x="6845300" y="2832100"/>
          <p14:tracePt t="25691" x="6845300" y="2838450"/>
          <p14:tracePt t="25707" x="6870700" y="2857500"/>
          <p14:tracePt t="25708" x="6877050" y="2857500"/>
          <p14:tracePt t="25724" x="6908800" y="2876550"/>
          <p14:tracePt t="25740" x="6953250" y="2889250"/>
          <p14:tracePt t="25757" x="6991350" y="2895600"/>
          <p14:tracePt t="25774" x="7029450" y="2895600"/>
          <p14:tracePt t="25790" x="7061200" y="2895600"/>
          <p14:tracePt t="25791" x="7067550" y="2895600"/>
          <p14:tracePt t="25807" x="7099300" y="2895600"/>
          <p14:tracePt t="25824" x="7124700" y="2870200"/>
          <p14:tracePt t="25841" x="7150100" y="2838450"/>
          <p14:tracePt t="25857" x="7162800" y="2806700"/>
          <p14:tracePt t="25874" x="7181850" y="2774950"/>
          <p14:tracePt t="25890" x="7181850" y="2743200"/>
          <p14:tracePt t="25907" x="7188200" y="2711450"/>
          <p14:tracePt t="25908" x="7188200" y="2705100"/>
          <p14:tracePt t="25924" x="7188200" y="2679700"/>
          <p14:tracePt t="25940" x="7188200" y="2654300"/>
          <p14:tracePt t="25957" x="7169150" y="2622550"/>
          <p14:tracePt t="25974" x="7150100" y="2597150"/>
          <p14:tracePt t="25990" x="7118350" y="2578100"/>
          <p14:tracePt t="26007" x="7086600" y="2559050"/>
          <p14:tracePt t="26024" x="7061200" y="2552700"/>
          <p14:tracePt t="26040" x="7042150" y="2546350"/>
          <p14:tracePt t="26041" x="7035800" y="2546350"/>
          <p14:tracePt t="26057" x="7016750" y="2540000"/>
          <p14:tracePt t="26074" x="6997700" y="2540000"/>
          <p14:tracePt t="26090" x="6985000" y="2540000"/>
          <p14:tracePt t="26107" x="6965950" y="2540000"/>
          <p14:tracePt t="26124" x="6946900" y="2552700"/>
          <p14:tracePt t="26140" x="6927850" y="2559050"/>
          <p14:tracePt t="26157" x="6915150" y="2571750"/>
          <p14:tracePt t="26158" x="6915150" y="2578100"/>
          <p14:tracePt t="26174" x="6902450" y="2590800"/>
          <p14:tracePt t="26190" x="6896100" y="2603500"/>
          <p14:tracePt t="26207" x="6889750" y="2622550"/>
          <p14:tracePt t="26224" x="6877050" y="2635250"/>
          <p14:tracePt t="26240" x="6877050" y="2654300"/>
          <p14:tracePt t="26257" x="6877050" y="2673350"/>
          <p14:tracePt t="26274" x="6870700" y="2692400"/>
          <p14:tracePt t="26290" x="6870700" y="2711450"/>
          <p14:tracePt t="26307" x="6870700" y="2730500"/>
          <p14:tracePt t="26324" x="6870700" y="2749550"/>
          <p14:tracePt t="26340" x="6877050" y="2762250"/>
          <p14:tracePt t="26357" x="6883400" y="2768600"/>
          <p14:tracePt t="26374" x="6883400" y="2774950"/>
          <p14:tracePt t="26642" x="6889750" y="2774950"/>
          <p14:tracePt t="26646" x="6896100" y="2774950"/>
          <p14:tracePt t="26657" x="6915150" y="2781300"/>
          <p14:tracePt t="26674" x="7010400" y="2794000"/>
          <p14:tracePt t="26690" x="7169150" y="2806700"/>
          <p14:tracePt t="26691" x="7181850" y="2806700"/>
          <p14:tracePt t="26692" x="7194550" y="2806700"/>
          <p14:tracePt t="26707" x="7448550" y="2832100"/>
          <p14:tracePt t="26724" x="7829550" y="2863850"/>
          <p14:tracePt t="26740" x="8280400" y="2895600"/>
          <p14:tracePt t="26741" x="8312150" y="2901950"/>
          <p14:tracePt t="26742" x="8343900" y="2901950"/>
          <p14:tracePt t="26757" x="8826500" y="2940050"/>
          <p14:tracePt t="26774" x="9328150" y="2971800"/>
          <p14:tracePt t="26790" x="9747250" y="2990850"/>
          <p14:tracePt t="26791" x="9759950" y="2990850"/>
          <p14:tracePt t="26807" x="10083800" y="2997200"/>
          <p14:tracePt t="26824" x="10325100" y="2997200"/>
          <p14:tracePt t="26840" x="10464800" y="2990850"/>
          <p14:tracePt t="26841" x="10471150" y="2990850"/>
          <p14:tracePt t="26857" x="10541000" y="2965450"/>
          <p14:tracePt t="26874" x="10585450" y="2940050"/>
          <p14:tracePt t="26890" x="10610850" y="2908300"/>
          <p14:tracePt t="26907" x="10623550" y="2876550"/>
          <p14:tracePt t="26924" x="10636250" y="2844800"/>
          <p14:tracePt t="26940" x="10642600" y="2806700"/>
          <p14:tracePt t="26957" x="10648950" y="2781300"/>
          <p14:tracePt t="26974" x="10655300" y="2768600"/>
          <p14:tracePt t="26990" x="10655300" y="2762250"/>
          <p14:tracePt t="27007" x="10655300" y="2755900"/>
          <p14:tracePt t="27024" x="10655300" y="2749550"/>
          <p14:tracePt t="27040" x="10642600" y="2736850"/>
          <p14:tracePt t="27057" x="10617200" y="2724150"/>
          <p14:tracePt t="27074" x="10591800" y="2711450"/>
          <p14:tracePt t="27090" x="10547350" y="2705100"/>
          <p14:tracePt t="27107" x="10496550" y="2692400"/>
          <p14:tracePt t="27124" x="10445750" y="2686050"/>
          <p14:tracePt t="27140" x="10401300" y="2679700"/>
          <p14:tracePt t="27159" x="10369550" y="2667000"/>
          <p14:tracePt t="27174" x="10344150" y="2660650"/>
          <p14:tracePt t="27190" x="10312400" y="2654300"/>
          <p14:tracePt t="27191" x="10312400" y="2647950"/>
          <p14:tracePt t="27207" x="10280650" y="2641600"/>
          <p14:tracePt t="27224" x="10248900" y="2628900"/>
          <p14:tracePt t="27240" x="10210800" y="2622550"/>
          <p14:tracePt t="27257" x="10179050" y="2609850"/>
          <p14:tracePt t="27274" x="10153650" y="2609850"/>
          <p14:tracePt t="27290" x="10121900" y="2609850"/>
          <p14:tracePt t="27307" x="10090150" y="2609850"/>
          <p14:tracePt t="27324" x="10058400" y="2616200"/>
          <p14:tracePt t="27340" x="10033000" y="2635250"/>
          <p14:tracePt t="27357" x="10013950" y="2667000"/>
          <p14:tracePt t="27374" x="10001250" y="2698750"/>
          <p14:tracePt t="27390" x="9994900" y="2730500"/>
          <p14:tracePt t="27391" x="9994900" y="2736850"/>
          <p14:tracePt t="27407" x="9994900" y="2762250"/>
          <p14:tracePt t="27424" x="9994900" y="2787650"/>
          <p14:tracePt t="27440" x="10007600" y="2813050"/>
          <p14:tracePt t="27457" x="10026650" y="2832100"/>
          <p14:tracePt t="27474" x="10052050" y="2844800"/>
          <p14:tracePt t="27490" x="10064750" y="2851150"/>
          <p14:tracePt t="27491" x="10071100" y="2851150"/>
          <p14:tracePt t="27507" x="10090150" y="2851150"/>
          <p14:tracePt t="27524" x="10121900" y="2857500"/>
          <p14:tracePt t="27540" x="10140950" y="2857500"/>
          <p14:tracePt t="27541" x="10147300" y="2857500"/>
          <p14:tracePt t="27557" x="10166350" y="2844800"/>
          <p14:tracePt t="27574" x="10185400" y="2825750"/>
          <p14:tracePt t="27590" x="10204450" y="2806700"/>
          <p14:tracePt t="27607" x="10204450" y="2781300"/>
          <p14:tracePt t="27624" x="10210800" y="2755900"/>
          <p14:tracePt t="27640" x="10210800" y="2736850"/>
          <p14:tracePt t="27657" x="10210800" y="2705100"/>
          <p14:tracePt t="27674" x="10191750" y="2686050"/>
          <p14:tracePt t="27690" x="10172700" y="2667000"/>
          <p14:tracePt t="27691" x="10166350" y="2667000"/>
          <p14:tracePt t="27707" x="10147300" y="2654300"/>
          <p14:tracePt t="27724" x="10128250" y="2654300"/>
          <p14:tracePt t="27740" x="10096500" y="2647950"/>
          <p14:tracePt t="27757" x="10071100" y="2647950"/>
          <p14:tracePt t="27774" x="10045700" y="2660650"/>
          <p14:tracePt t="27790" x="10020300" y="2679700"/>
          <p14:tracePt t="27807" x="10007600" y="2705100"/>
          <p14:tracePt t="27824" x="10001250" y="2736850"/>
          <p14:tracePt t="27840" x="10001250" y="2762250"/>
          <p14:tracePt t="27841" x="10001250" y="2768600"/>
          <p14:tracePt t="27857" x="10007600" y="2794000"/>
          <p14:tracePt t="27874" x="10026650" y="2819400"/>
          <p14:tracePt t="27890" x="10052050" y="2838450"/>
          <p14:tracePt t="27907" x="10083800" y="2863850"/>
          <p14:tracePt t="27924" x="10121900" y="2876550"/>
          <p14:tracePt t="27940" x="10147300" y="2889250"/>
          <p14:tracePt t="27957" x="10166350" y="2889250"/>
          <p14:tracePt t="27974" x="10172700" y="2889250"/>
          <p14:tracePt t="28083" x="10172700" y="2882900"/>
          <p14:tracePt t="28252" x="10179050" y="2882900"/>
          <p14:tracePt t="28261" x="10185400" y="2882900"/>
          <p14:tracePt t="28278" x="10191750" y="2882900"/>
          <p14:tracePt t="28283" x="10198100" y="2882900"/>
          <p14:tracePt t="28290" x="10204450" y="2889250"/>
          <p14:tracePt t="28307" x="10229850" y="2895600"/>
          <p14:tracePt t="28324" x="10242550" y="2901950"/>
          <p14:tracePt t="28340" x="10261600" y="2908300"/>
          <p14:tracePt t="28341" x="10267950" y="2908300"/>
          <p14:tracePt t="28357" x="10274300" y="2908300"/>
          <p14:tracePt t="28600" x="10267950" y="2908300"/>
          <p14:tracePt t="28608" x="10267950" y="2901950"/>
          <p14:tracePt t="28612" x="10261600" y="2901950"/>
          <p14:tracePt t="28628" x="10255250" y="2901950"/>
          <p14:tracePt t="28640" x="10248900" y="2889250"/>
          <p14:tracePt t="28641" x="10248900" y="2882900"/>
          <p14:tracePt t="28657" x="10229850" y="2870200"/>
          <p14:tracePt t="28674" x="10198100" y="2838450"/>
          <p14:tracePt t="28690" x="10166350" y="2800350"/>
          <p14:tracePt t="28691" x="10160000" y="2794000"/>
          <p14:tracePt t="28707" x="10115550" y="2743200"/>
          <p14:tracePt t="28724" x="10071100" y="2679700"/>
          <p14:tracePt t="28740" x="10033000" y="2616200"/>
          <p14:tracePt t="28741" x="10033000" y="2609850"/>
          <p14:tracePt t="28757" x="10001250" y="2565400"/>
          <p14:tracePt t="28774" x="9988550" y="2527300"/>
          <p14:tracePt t="28790" x="9975850" y="2501900"/>
          <p14:tracePt t="28807" x="9975850" y="2495550"/>
          <p14:tracePt t="28824" x="9975850" y="2489200"/>
          <p14:tracePt t="28893" x="9975850" y="2482850"/>
          <p14:tracePt t="28924" x="9982200" y="2482850"/>
          <p14:tracePt t="28927" x="9982200" y="2476500"/>
          <p14:tracePt t="28943" x="9988550" y="2476500"/>
          <p14:tracePt t="28957" x="9994900" y="2470150"/>
          <p14:tracePt t="28974" x="10013950" y="2457450"/>
          <p14:tracePt t="28990" x="10026650" y="2451100"/>
          <p14:tracePt t="28991" x="10033000" y="2451100"/>
          <p14:tracePt t="29007" x="10052050" y="2438400"/>
          <p14:tracePt t="29024" x="10071100" y="2432050"/>
          <p14:tracePt t="29040" x="10096500" y="2419350"/>
          <p14:tracePt t="29057" x="10134600" y="2419350"/>
          <p14:tracePt t="29074" x="10185400" y="2413000"/>
          <p14:tracePt t="29090" x="10242550" y="2406650"/>
          <p14:tracePt t="29091" x="10248900" y="2406650"/>
          <p14:tracePt t="29092" x="10255250" y="2406650"/>
          <p14:tracePt t="29107" x="10306050" y="2406650"/>
          <p14:tracePt t="29124" x="10363200" y="2406650"/>
          <p14:tracePt t="29140" x="10414000" y="2400300"/>
          <p14:tracePt t="29141" x="10420350" y="2400300"/>
          <p14:tracePt t="29157" x="10452100" y="2393950"/>
          <p14:tracePt t="29174" x="10477500" y="2393950"/>
          <p14:tracePt t="30201" x="10477500" y="2387600"/>
          <p14:tracePt t="30219" x="10477500" y="2381250"/>
          <p14:tracePt t="30277" x="10471150" y="2381250"/>
          <p14:tracePt t="30288" x="10471150" y="2374900"/>
          <p14:tracePt t="30305" x="10471150" y="2368550"/>
          <p14:tracePt t="30328" x="10464800" y="2368550"/>
          <p14:tracePt t="30435" x="10464800" y="2362200"/>
          <p14:tracePt t="30440" x="10458450" y="2362200"/>
          <p14:tracePt t="30588" x="10452100" y="2362200"/>
          <p14:tracePt t="30606" x="10445750" y="2362200"/>
          <p14:tracePt t="30613" x="10439400" y="2362200"/>
          <p14:tracePt t="30633" x="10433050" y="2362200"/>
          <p14:tracePt t="30643" x="10426700" y="2362200"/>
          <p14:tracePt t="30657" x="10426700" y="2368550"/>
          <p14:tracePt t="30674" x="10414000" y="2374900"/>
          <p14:tracePt t="30690" x="10414000" y="2381250"/>
          <p14:tracePt t="30707" x="10401300" y="2387600"/>
          <p14:tracePt t="30724" x="10401300" y="2393950"/>
          <p14:tracePt t="30724" x="10394950" y="2393950"/>
          <p14:tracePt t="30740" x="10388600" y="2400300"/>
          <p14:tracePt t="30773" x="10388600" y="2406650"/>
          <p14:tracePt t="30809" x="10388600" y="2413000"/>
          <p14:tracePt t="30819" x="10382250" y="2413000"/>
          <p14:tracePt t="30852" x="10382250" y="2419350"/>
          <p14:tracePt t="30876" x="10382250" y="2425700"/>
          <p14:tracePt t="30909" x="10375900" y="2432050"/>
          <p14:tracePt t="32921" x="10375900" y="2438400"/>
          <p14:tracePt t="32926" x="10382250" y="2438400"/>
          <p14:tracePt t="32940" x="10394950" y="2444750"/>
          <p14:tracePt t="32957" x="10420350" y="2463800"/>
          <p14:tracePt t="32974" x="10445750" y="2482850"/>
          <p14:tracePt t="32990" x="10464800" y="2495550"/>
          <p14:tracePt t="33181" x="10471150" y="2495550"/>
          <p14:tracePt t="33186" x="10477500" y="2495550"/>
          <p14:tracePt t="33193" x="10477500" y="2501900"/>
          <p14:tracePt t="33207" x="10490200" y="2501900"/>
          <p14:tracePt t="33301" x="10483850" y="2501900"/>
          <p14:tracePt t="33318" x="10477500" y="2501900"/>
          <p14:tracePt t="33325" x="10471150" y="2501900"/>
          <p14:tracePt t="33343" x="10464800" y="2501900"/>
          <p14:tracePt t="33362" x="10458450" y="2501900"/>
          <p14:tracePt t="33379" x="10452100" y="2501900"/>
          <p14:tracePt t="33397" x="10445750" y="2501900"/>
          <p14:tracePt t="33404" x="10439400" y="2501900"/>
          <p14:tracePt t="33415" x="10433050" y="2501900"/>
          <p14:tracePt t="33424" x="10426700" y="2501900"/>
          <p14:tracePt t="33440" x="10414000" y="2501900"/>
          <p14:tracePt t="33457" x="10407650" y="2501900"/>
          <p14:tracePt t="33474" x="10401300" y="2501900"/>
          <p14:tracePt t="33490" x="10394950" y="2501900"/>
          <p14:tracePt t="33507" x="10388600" y="2501900"/>
          <p14:tracePt t="33589" x="10382250" y="2501900"/>
          <p14:tracePt t="33592" x="10382250" y="2508250"/>
          <p14:tracePt t="33609" x="10382250" y="2514600"/>
          <p14:tracePt t="33624" x="10375900" y="2520950"/>
          <p14:tracePt t="33625" x="10375900" y="2527300"/>
          <p14:tracePt t="33640" x="10375900" y="2546350"/>
          <p14:tracePt t="33657" x="10375900" y="2565400"/>
          <p14:tracePt t="33674" x="10382250" y="2597150"/>
          <p14:tracePt t="33690" x="10394950" y="2628900"/>
          <p14:tracePt t="33707" x="10407650" y="2660650"/>
          <p14:tracePt t="33724" x="10420350" y="2698750"/>
          <p14:tracePt t="33740" x="10433050" y="2743200"/>
          <p14:tracePt t="33742" x="10439400" y="2743200"/>
          <p14:tracePt t="33757" x="10452100" y="2768600"/>
          <p14:tracePt t="33774" x="10464800" y="2800350"/>
          <p14:tracePt t="33790" x="10471150" y="2813050"/>
          <p14:tracePt t="33807" x="10477500" y="2825750"/>
          <p14:tracePt t="33824" x="10477500" y="2832100"/>
          <p14:tracePt t="34113" x="10471150" y="2832100"/>
          <p14:tracePt t="34130" x="10464800" y="2832100"/>
          <p14:tracePt t="34133" x="10464800" y="2825750"/>
          <p14:tracePt t="34140" x="10452100" y="2819400"/>
          <p14:tracePt t="34157" x="10420350" y="2800350"/>
          <p14:tracePt t="34174" x="10363200" y="2762250"/>
          <p14:tracePt t="34174" x="10356850" y="2762250"/>
          <p14:tracePt t="34190" x="10267950" y="2717800"/>
          <p14:tracePt t="34207" x="10147300" y="2667000"/>
          <p14:tracePt t="34224" x="10013950" y="2616200"/>
          <p14:tracePt t="34225" x="10007600" y="2616200"/>
          <p14:tracePt t="34240" x="9836150" y="2559050"/>
          <p14:tracePt t="34243" x="9804400" y="2552700"/>
          <p14:tracePt t="34245" x="9791700" y="2552700"/>
          <p14:tracePt t="34246" x="9779000" y="2546350"/>
          <p14:tracePt t="34261" x="9575800" y="2495550"/>
          <p14:tracePt t="34274" x="9417050" y="2463800"/>
          <p14:tracePt t="34275" x="9404350" y="2463800"/>
          <p14:tracePt t="34276" x="9372600" y="2457450"/>
          <p14:tracePt t="34290" x="9182100" y="2425700"/>
          <p14:tracePt t="34307" x="8953500" y="2400300"/>
          <p14:tracePt t="34324" x="8743950" y="2393950"/>
          <p14:tracePt t="34324" x="8731250" y="2387600"/>
          <p14:tracePt t="34340" x="8547100" y="2387600"/>
          <p14:tracePt t="34357" x="8369300" y="2387600"/>
          <p14:tracePt t="34374" x="8223250" y="2400300"/>
          <p14:tracePt t="34374" x="8216900" y="2400300"/>
          <p14:tracePt t="34390" x="8089900" y="2425700"/>
          <p14:tracePt t="34407" x="7975600" y="2463800"/>
          <p14:tracePt t="34424" x="7848600" y="2520950"/>
          <p14:tracePt t="34424" x="7835900" y="2520950"/>
          <p14:tracePt t="34440" x="7696200" y="2584450"/>
          <p14:tracePt t="34457" x="7575550" y="2647950"/>
          <p14:tracePt t="34458" x="7569200" y="2647950"/>
          <p14:tracePt t="34474" x="7499350" y="2698750"/>
          <p14:tracePt t="34474" x="7493000" y="2705100"/>
          <p14:tracePt t="34490" x="7429500" y="2755900"/>
          <p14:tracePt t="34507" x="7378700" y="2800350"/>
          <p14:tracePt t="34524" x="7340600" y="2844800"/>
          <p14:tracePt t="34524" x="7340600" y="2851150"/>
          <p14:tracePt t="34525" x="7334250" y="2857500"/>
          <p14:tracePt t="34540" x="7308850" y="2889250"/>
          <p14:tracePt t="34558" x="7277100" y="2927350"/>
          <p14:tracePt t="34574" x="7251700" y="2959100"/>
          <p14:tracePt t="34590" x="7239000" y="2984500"/>
          <p14:tracePt t="34607" x="7213600" y="3009900"/>
          <p14:tracePt t="34624" x="7194550" y="3028950"/>
          <p14:tracePt t="34625" x="7194550" y="3035300"/>
          <p14:tracePt t="34640" x="7175500" y="3048000"/>
          <p14:tracePt t="34657" x="7156450" y="3067050"/>
          <p14:tracePt t="34674" x="7143750" y="3079750"/>
          <p14:tracePt t="34690" x="7131050" y="3092450"/>
          <p14:tracePt t="34707" x="7112000" y="3098800"/>
          <p14:tracePt t="34724" x="7099300" y="3105150"/>
          <p14:tracePt t="34725" x="7092950" y="3105150"/>
          <p14:tracePt t="34740" x="7080250" y="3111500"/>
          <p14:tracePt t="34757" x="7067550" y="3117850"/>
          <p14:tracePt t="34774" x="7054850" y="3117850"/>
          <p14:tracePt t="34790" x="7048500" y="3117850"/>
          <p14:tracePt t="34807" x="7042150" y="3117850"/>
          <p14:tracePt t="34824" x="7035800" y="3111500"/>
          <p14:tracePt t="34840" x="7023100" y="3105150"/>
          <p14:tracePt t="34857" x="7016750" y="3098800"/>
          <p14:tracePt t="34874" x="7004050" y="3079750"/>
          <p14:tracePt t="34890" x="6991350" y="3073400"/>
          <p14:tracePt t="34907" x="6985000" y="3067050"/>
          <p14:tracePt t="34924" x="6978650" y="3067050"/>
          <p14:tracePt t="34940" x="6978650" y="3060700"/>
          <p14:tracePt t="34968" x="6972300" y="3060700"/>
          <p14:tracePt t="34976" x="6972300" y="3054350"/>
          <p14:tracePt t="34992" x="6965950" y="3054350"/>
          <p14:tracePt t="35007" x="6965950" y="3048000"/>
          <p14:tracePt t="35024" x="6965950" y="3041650"/>
          <p14:tracePt t="35040" x="6965950" y="3035300"/>
          <p14:tracePt t="35057" x="6965950" y="3028950"/>
          <p14:tracePt t="35074" x="6965950" y="3016250"/>
          <p14:tracePt t="35090" x="6965950" y="3003550"/>
          <p14:tracePt t="35107" x="6965950" y="2984500"/>
          <p14:tracePt t="35124" x="6965950" y="2971800"/>
          <p14:tracePt t="35140" x="6965950" y="2959100"/>
          <p14:tracePt t="35157" x="6965950" y="2946400"/>
          <p14:tracePt t="35174" x="6965950" y="2933700"/>
          <p14:tracePt t="35191" x="6953250" y="2921000"/>
          <p14:tracePt t="35207" x="6946900" y="2908300"/>
          <p14:tracePt t="35224" x="6934200" y="2889250"/>
          <p14:tracePt t="35240" x="6921500" y="2876550"/>
          <p14:tracePt t="35257" x="6915150" y="2857500"/>
          <p14:tracePt t="35275" x="6908800" y="2838450"/>
          <p14:tracePt t="35290" x="6896100" y="2825750"/>
          <p14:tracePt t="35307" x="6889750" y="2813050"/>
          <p14:tracePt t="35324" x="6883400" y="2806700"/>
          <p14:tracePt t="35340" x="6877050" y="2800350"/>
          <p14:tracePt t="35357" x="6870700" y="2794000"/>
          <p14:tracePt t="35383" x="6864350" y="2794000"/>
          <p14:tracePt t="35397" x="6858000" y="2794000"/>
          <p14:tracePt t="35414" x="6851650" y="2794000"/>
          <p14:tracePt t="35424" x="6845300" y="2787650"/>
          <p14:tracePt t="35440" x="6832600" y="2781300"/>
          <p14:tracePt t="35457" x="6819900" y="2781300"/>
          <p14:tracePt t="35474" x="6807200" y="2774950"/>
          <p14:tracePt t="35475" x="6800850" y="2774950"/>
          <p14:tracePt t="35490" x="6788150" y="2768600"/>
          <p14:tracePt t="35507" x="6775450" y="2762250"/>
          <p14:tracePt t="35524" x="6762750" y="2755900"/>
          <p14:tracePt t="35540" x="6756400" y="2755900"/>
          <p14:tracePt t="35557" x="6743700" y="2755900"/>
          <p14:tracePt t="35576" x="6737350" y="2755900"/>
          <p14:tracePt t="35590" x="6731000" y="2755900"/>
          <p14:tracePt t="35607" x="6724650" y="2755900"/>
          <p14:tracePt t="35624" x="6718300" y="2762250"/>
          <p14:tracePt t="35640" x="6705600" y="2774950"/>
          <p14:tracePt t="35657" x="6699250" y="2781300"/>
          <p14:tracePt t="35674" x="6692900" y="2794000"/>
          <p14:tracePt t="35690" x="6686550" y="2813050"/>
          <p14:tracePt t="35707" x="6680200" y="2832100"/>
          <p14:tracePt t="35724" x="6667500" y="2857500"/>
          <p14:tracePt t="35740" x="6667500" y="2876550"/>
          <p14:tracePt t="35757" x="6667500" y="2895600"/>
          <p14:tracePt t="35774" x="6673850" y="2908300"/>
          <p14:tracePt t="35790" x="6680200" y="2927350"/>
          <p14:tracePt t="35807" x="6686550" y="2940050"/>
          <p14:tracePt t="35825" x="6699250" y="2952750"/>
          <p14:tracePt t="35826" x="6705600" y="2952750"/>
          <p14:tracePt t="35841" x="6718300" y="2965450"/>
          <p14:tracePt t="35857" x="6731000" y="2978150"/>
          <p14:tracePt t="35874" x="6743700" y="2978150"/>
          <p14:tracePt t="35875" x="6750050" y="2978150"/>
          <p14:tracePt t="35890" x="6762750" y="2984500"/>
          <p14:tracePt t="35907" x="6769100" y="2984500"/>
          <p14:tracePt t="35924" x="6781800" y="2984500"/>
          <p14:tracePt t="35940" x="6788150" y="2984500"/>
          <p14:tracePt t="35957" x="6800850" y="2971800"/>
          <p14:tracePt t="35974" x="6807200" y="2959100"/>
          <p14:tracePt t="35990" x="6819900" y="2946400"/>
          <p14:tracePt t="36007" x="6832600" y="2921000"/>
          <p14:tracePt t="36024" x="6851650" y="2901950"/>
          <p14:tracePt t="36040" x="6851650" y="2882900"/>
          <p14:tracePt t="36057" x="6858000" y="2863850"/>
          <p14:tracePt t="36074" x="6858000" y="2851150"/>
          <p14:tracePt t="36090" x="6858000" y="2838450"/>
          <p14:tracePt t="36107" x="6858000" y="2819400"/>
          <p14:tracePt t="36124" x="6851650" y="2806700"/>
          <p14:tracePt t="36140" x="6845300" y="2794000"/>
          <p14:tracePt t="36157" x="6838950" y="2781300"/>
          <p14:tracePt t="36174" x="6826250" y="2768600"/>
          <p14:tracePt t="36190" x="6819900" y="2762250"/>
          <p14:tracePt t="36207" x="6813550" y="2755900"/>
          <p14:tracePt t="36225" x="6807200" y="2755900"/>
          <p14:tracePt t="36240" x="6800850" y="2749550"/>
          <p14:tracePt t="36257" x="6794500" y="2749550"/>
          <p14:tracePt t="36274" x="6788150" y="2749550"/>
          <p14:tracePt t="36291" x="6781800" y="2749550"/>
          <p14:tracePt t="36307" x="6775450" y="2749550"/>
          <p14:tracePt t="36326" x="6769100" y="2749550"/>
          <p14:tracePt t="36340" x="6762750" y="2749550"/>
          <p14:tracePt t="36360" x="6756400" y="2749550"/>
          <p14:tracePt t="36374" x="6750050" y="2749550"/>
          <p14:tracePt t="36390" x="6743700" y="2755900"/>
          <p14:tracePt t="36407" x="6731000" y="2762250"/>
          <p14:tracePt t="36424" x="6731000" y="2774950"/>
          <p14:tracePt t="36440" x="6724650" y="2781300"/>
          <p14:tracePt t="36457" x="6724650" y="2794000"/>
          <p14:tracePt t="36474" x="6724650" y="2806700"/>
          <p14:tracePt t="36490" x="6724650" y="2819400"/>
          <p14:tracePt t="36507" x="6724650" y="2832100"/>
          <p14:tracePt t="36524" x="6724650" y="2844800"/>
          <p14:tracePt t="36540" x="6724650" y="2857500"/>
          <p14:tracePt t="36557" x="6724650" y="2870200"/>
          <p14:tracePt t="36574" x="6737350" y="2882900"/>
          <p14:tracePt t="36590" x="6750050" y="2889250"/>
          <p14:tracePt t="36608" x="6769100" y="2901950"/>
          <p14:tracePt t="36624" x="6794500" y="2914650"/>
          <p14:tracePt t="36640" x="6832600" y="2927350"/>
          <p14:tracePt t="36658" x="6902450" y="2940050"/>
          <p14:tracePt t="36658" x="6908800" y="2946400"/>
          <p14:tracePt t="36674" x="7042150" y="2959100"/>
          <p14:tracePt t="36675" x="7054850" y="2959100"/>
          <p14:tracePt t="36690" x="7264400" y="2959100"/>
          <p14:tracePt t="36707" x="7537450" y="2965450"/>
          <p14:tracePt t="36724" x="7848600" y="2965450"/>
          <p14:tracePt t="36724" x="7867650" y="2965450"/>
          <p14:tracePt t="36740" x="8204200" y="2965450"/>
          <p14:tracePt t="36742" x="8229600" y="2965450"/>
          <p14:tracePt t="36757" x="8566150" y="2965450"/>
          <p14:tracePt t="36774" x="8896350" y="2971800"/>
          <p14:tracePt t="36790" x="9207500" y="2978150"/>
          <p14:tracePt t="36807" x="9461500" y="2978150"/>
          <p14:tracePt t="36824" x="9620250" y="2978150"/>
          <p14:tracePt t="36825" x="9626600" y="2971800"/>
          <p14:tracePt t="36840" x="9709150" y="2959100"/>
          <p14:tracePt t="36857" x="9753600" y="2946400"/>
          <p14:tracePt t="36874" x="9759950" y="2940050"/>
          <p14:tracePt t="36890" x="9759950" y="2927350"/>
          <p14:tracePt t="36907" x="9759950" y="2914650"/>
          <p14:tracePt t="36928" x="9759950" y="2908300"/>
          <p14:tracePt t="36940" x="9759950" y="2901950"/>
          <p14:tracePt t="36957" x="9759950" y="2895600"/>
          <p14:tracePt t="36974" x="9759950" y="2889250"/>
          <p14:tracePt t="36990" x="9759950" y="2876550"/>
          <p14:tracePt t="37008" x="9772650" y="2870200"/>
          <p14:tracePt t="37024" x="9798050" y="2863850"/>
          <p14:tracePt t="37040" x="9836150" y="2851150"/>
          <p14:tracePt t="37058" x="9886950" y="2844800"/>
          <p14:tracePt t="37074" x="9937750" y="2838450"/>
          <p14:tracePt t="37075" x="9944100" y="2838450"/>
          <p14:tracePt t="37090" x="10001250" y="2838450"/>
          <p14:tracePt t="37107" x="10052050" y="2832100"/>
          <p14:tracePt t="37124" x="10083800" y="2832100"/>
          <p14:tracePt t="37140" x="10102850" y="2825750"/>
          <p14:tracePt t="37157" x="10109200" y="2825750"/>
          <p14:tracePt t="37234" x="10109200" y="2819400"/>
          <p14:tracePt t="37248" x="10109200" y="2813050"/>
          <p14:tracePt t="37256" x="10109200" y="2806700"/>
          <p14:tracePt t="37260" x="10102850" y="2806700"/>
          <p14:tracePt t="37274" x="10102850" y="2800350"/>
          <p14:tracePt t="37290" x="10083800" y="2787650"/>
          <p14:tracePt t="37309" x="10071100" y="2768600"/>
          <p14:tracePt t="37310" x="10064750" y="2768600"/>
          <p14:tracePt t="37324" x="10045700" y="2749550"/>
          <p14:tracePt t="37340" x="10020300" y="2724150"/>
          <p14:tracePt t="37357" x="10001250" y="2711450"/>
          <p14:tracePt t="37374" x="9982200" y="2698750"/>
          <p14:tracePt t="37390" x="9963150" y="2692400"/>
          <p14:tracePt t="37407" x="9950450" y="2692400"/>
          <p14:tracePt t="37424" x="9937750" y="2686050"/>
          <p14:tracePt t="37441" x="9925050" y="2686050"/>
          <p14:tracePt t="37457" x="9918700" y="2686050"/>
          <p14:tracePt t="37474" x="9906000" y="2686050"/>
          <p14:tracePt t="37490" x="9886950" y="2692400"/>
          <p14:tracePt t="37507" x="9874250" y="2705100"/>
          <p14:tracePt t="37508" x="9874250" y="2711450"/>
          <p14:tracePt t="37524" x="9861550" y="2730500"/>
          <p14:tracePt t="37540" x="9842500" y="2755900"/>
          <p14:tracePt t="37558" x="9829800" y="2787650"/>
          <p14:tracePt t="37574" x="9810750" y="2825750"/>
          <p14:tracePt t="37590" x="9798050" y="2857500"/>
          <p14:tracePt t="37607" x="9798050" y="2882900"/>
          <p14:tracePt t="37624" x="9804400" y="2908300"/>
          <p14:tracePt t="37625" x="9804400" y="2914650"/>
          <p14:tracePt t="37640" x="9817100" y="2940050"/>
          <p14:tracePt t="37657" x="9836150" y="2959100"/>
          <p14:tracePt t="37674" x="9848850" y="2971800"/>
          <p14:tracePt t="37675" x="9855200" y="2978150"/>
          <p14:tracePt t="37690" x="9874250" y="2984500"/>
          <p14:tracePt t="37707" x="9893300" y="2997200"/>
          <p14:tracePt t="37724" x="9918700" y="3003550"/>
          <p14:tracePt t="37740" x="9931400" y="3003550"/>
          <p14:tracePt t="37757" x="9944100" y="3003550"/>
          <p14:tracePt t="37774" x="9956800" y="3003550"/>
          <p14:tracePt t="37791" x="9969500" y="2997200"/>
          <p14:tracePt t="37807" x="9982200" y="2984500"/>
          <p14:tracePt t="37824" x="9982200" y="2971800"/>
          <p14:tracePt t="37841" x="9988550" y="2959100"/>
          <p14:tracePt t="37857" x="9988550" y="2946400"/>
          <p14:tracePt t="37874" x="9994900" y="2940050"/>
          <p14:tracePt t="37890" x="9994900" y="2927350"/>
          <p14:tracePt t="37907" x="9988550" y="2927350"/>
          <p14:tracePt t="37924" x="9988550" y="2921000"/>
          <p14:tracePt t="37941" x="9975850" y="2914650"/>
          <p14:tracePt t="37968" x="9969500" y="2914650"/>
          <p14:tracePt t="37975" x="9969500" y="2908300"/>
          <p14:tracePt t="37990" x="9963150" y="2908300"/>
          <p14:tracePt t="38007" x="9950450" y="2901950"/>
          <p14:tracePt t="38024" x="9944100" y="2901950"/>
          <p14:tracePt t="38040" x="9931400" y="2895600"/>
          <p14:tracePt t="38057" x="9912350" y="2895600"/>
          <p14:tracePt t="38074" x="9893300" y="2889250"/>
          <p14:tracePt t="38075" x="9886950" y="2889250"/>
          <p14:tracePt t="38091" x="9855200" y="2889250"/>
          <p14:tracePt t="38107" x="9810750" y="2889250"/>
          <p14:tracePt t="38108" x="9804400" y="2889250"/>
          <p14:tracePt t="38124" x="9734550" y="2889250"/>
          <p14:tracePt t="38125" x="9728200" y="2889250"/>
          <p14:tracePt t="38140" x="9639300" y="2889250"/>
          <p14:tracePt t="38157" x="9499600" y="2889250"/>
          <p14:tracePt t="38174" x="9359900" y="2889250"/>
          <p14:tracePt t="38190" x="9175750" y="2889250"/>
          <p14:tracePt t="38207" x="8985250" y="2889250"/>
          <p14:tracePt t="38224" x="8801100" y="2882900"/>
          <p14:tracePt t="38241" x="8623300" y="2882900"/>
          <p14:tracePt t="38243" x="8597900" y="2882900"/>
          <p14:tracePt t="38257" x="8445500" y="2882900"/>
          <p14:tracePt t="38259" x="8432800" y="2882900"/>
          <p14:tracePt t="38274" x="8286750" y="2895600"/>
          <p14:tracePt t="38290" x="8128000" y="2908300"/>
          <p14:tracePt t="38309" x="7950200" y="2921000"/>
          <p14:tracePt t="38310" x="7937500" y="2921000"/>
          <p14:tracePt t="38324" x="7804150" y="2933700"/>
          <p14:tracePt t="38325" x="7797800" y="2933700"/>
          <p14:tracePt t="38340" x="7658100" y="2952750"/>
          <p14:tracePt t="38358" x="7518400" y="2971800"/>
          <p14:tracePt t="38374" x="7410450" y="2990850"/>
          <p14:tracePt t="38390" x="7321550" y="3003550"/>
          <p14:tracePt t="38407" x="7251700" y="3009900"/>
          <p14:tracePt t="38424" x="7194550" y="3009900"/>
          <p14:tracePt t="38441" x="7150100" y="3016250"/>
          <p14:tracePt t="38458" x="7118350" y="3022600"/>
          <p14:tracePt t="38474" x="7092950" y="3022600"/>
          <p14:tracePt t="38490" x="7061200" y="3022600"/>
          <p14:tracePt t="38508" x="7035800" y="3022600"/>
          <p14:tracePt t="38524" x="7016750" y="3022600"/>
          <p14:tracePt t="38541" x="7004050" y="3022600"/>
          <p14:tracePt t="38557" x="6997700" y="3022600"/>
          <p14:tracePt t="38582" x="6991350" y="3022600"/>
          <p14:tracePt t="38595" x="6985000" y="3022600"/>
          <p14:tracePt t="38616" x="6978650" y="3022600"/>
          <p14:tracePt t="38624" x="6978650" y="3016250"/>
          <p14:tracePt t="38641" x="6972300" y="3016250"/>
          <p14:tracePt t="38657" x="6965950" y="3016250"/>
          <p14:tracePt t="38682" x="6965950" y="3009900"/>
          <p14:tracePt t="38691" x="6959600" y="3009900"/>
          <p14:tracePt t="38708" x="6953250" y="3009900"/>
          <p14:tracePt t="38829" x="6953250" y="3003550"/>
          <p14:tracePt t="38873" x="6953250" y="2997200"/>
          <p14:tracePt t="38881" x="6953250" y="2990850"/>
          <p14:tracePt t="38899" x="6953250" y="2984500"/>
          <p14:tracePt t="38907" x="6946900" y="2984500"/>
          <p14:tracePt t="38924" x="6946900" y="2978150"/>
          <p14:tracePt t="38940" x="6946900" y="2971800"/>
          <p14:tracePt t="38990" x="6946900" y="2965450"/>
          <p14:tracePt t="39063" x="6940550" y="2965450"/>
          <p14:tracePt t="39077" x="6940550" y="2959100"/>
          <p14:tracePt t="39097" x="6934200" y="2959100"/>
          <p14:tracePt t="39103" x="6934200" y="2952750"/>
          <p14:tracePt t="39112" x="6927850" y="2952750"/>
          <p14:tracePt t="39124" x="6927850" y="2946400"/>
          <p14:tracePt t="39140" x="6921500" y="2940050"/>
          <p14:tracePt t="39157" x="6915150" y="2933700"/>
          <p14:tracePt t="39158" x="6915150" y="2927350"/>
          <p14:tracePt t="39174" x="6915150" y="2921000"/>
          <p14:tracePt t="39191" x="6902450" y="2908300"/>
          <p14:tracePt t="39207" x="6896100" y="2895600"/>
          <p14:tracePt t="39224" x="6883400" y="2882900"/>
          <p14:tracePt t="39240" x="6870700" y="2857500"/>
          <p14:tracePt t="39243" x="6864350" y="2851150"/>
          <p14:tracePt t="39257" x="6845300" y="2832100"/>
          <p14:tracePt t="39258" x="6845300" y="2825750"/>
          <p14:tracePt t="39274" x="6819900" y="2800350"/>
          <p14:tracePt t="39291" x="6794500" y="2762250"/>
          <p14:tracePt t="39307" x="6762750" y="2730500"/>
          <p14:tracePt t="39326" x="6724650" y="2698750"/>
          <p14:tracePt t="39327" x="6718300" y="2698750"/>
          <p14:tracePt t="39341" x="6680200" y="2679700"/>
          <p14:tracePt t="39357" x="6642100" y="2660650"/>
          <p14:tracePt t="39374" x="6610350" y="2647950"/>
          <p14:tracePt t="39390" x="6572250" y="2647950"/>
          <p14:tracePt t="39407" x="6534150" y="2647950"/>
          <p14:tracePt t="39408" x="6527800" y="2647950"/>
          <p14:tracePt t="39424" x="6489700" y="2647950"/>
          <p14:tracePt t="39441" x="6445250" y="2647950"/>
          <p14:tracePt t="39457" x="6407150" y="2654300"/>
          <p14:tracePt t="39458" x="6400800" y="2654300"/>
          <p14:tracePt t="39474" x="6369050" y="2667000"/>
          <p14:tracePt t="39490" x="6337300" y="2679700"/>
          <p14:tracePt t="39507" x="6311900" y="2692400"/>
          <p14:tracePt t="39524" x="6299200" y="2698750"/>
          <p14:tracePt t="39792" x="6305550" y="2698750"/>
          <p14:tracePt t="39833" x="6311900" y="2698750"/>
          <p14:tracePt t="39845" x="6318250" y="2698750"/>
          <p14:tracePt t="39858" x="6324600" y="2698750"/>
          <p14:tracePt t="39862" x="6330950" y="2698750"/>
          <p14:tracePt t="39874" x="6343650" y="2698750"/>
          <p14:tracePt t="39891" x="6381750" y="2711450"/>
          <p14:tracePt t="39907" x="6445250" y="2717800"/>
          <p14:tracePt t="39908" x="6451600" y="2717800"/>
          <p14:tracePt t="39924" x="6540500" y="2730500"/>
          <p14:tracePt t="39941" x="6654800" y="2749550"/>
          <p14:tracePt t="39957" x="6762750" y="2762250"/>
          <p14:tracePt t="39958" x="6769100" y="2768600"/>
          <p14:tracePt t="39974" x="6870700" y="2787650"/>
          <p14:tracePt t="39991" x="6965950" y="2806700"/>
          <p14:tracePt t="40007" x="7042150" y="2819400"/>
          <p14:tracePt t="40024" x="7099300" y="2832100"/>
          <p14:tracePt t="40041" x="7150100" y="2838450"/>
          <p14:tracePt t="40057" x="7181850" y="2844800"/>
          <p14:tracePt t="40074" x="7207250" y="2851150"/>
          <p14:tracePt t="40090" x="7219950" y="2851150"/>
          <p14:tracePt t="40107" x="7232650" y="2851150"/>
          <p14:tracePt t="40124" x="7245350" y="2851150"/>
          <p14:tracePt t="40140" x="7251700" y="2851150"/>
          <p14:tracePt t="40157" x="7264400" y="2851150"/>
          <p14:tracePt t="40174" x="7270750" y="2851150"/>
          <p14:tracePt t="40190" x="7277100" y="2851150"/>
          <p14:tracePt t="40207" x="7289800" y="2851150"/>
          <p14:tracePt t="40224" x="7302500" y="2844800"/>
          <p14:tracePt t="40241" x="7315200" y="2838450"/>
          <p14:tracePt t="40257" x="7327900" y="2838450"/>
          <p14:tracePt t="40274" x="7346950" y="2838450"/>
          <p14:tracePt t="40290" x="7353300" y="2832100"/>
          <p14:tracePt t="40307" x="7359650" y="2832100"/>
          <p14:tracePt t="40324" x="7366000" y="2825750"/>
          <p14:tracePt t="40344" x="7372350" y="2825750"/>
          <p14:tracePt t="40361" x="7372350" y="2819400"/>
          <p14:tracePt t="40374" x="7372350" y="2813050"/>
          <p14:tracePt t="40390" x="7372350" y="2800350"/>
          <p14:tracePt t="40407" x="7372350" y="2787650"/>
          <p14:tracePt t="40424" x="7372350" y="2774950"/>
          <p14:tracePt t="40440" x="7366000" y="2755900"/>
          <p14:tracePt t="40457" x="7353300" y="2743200"/>
          <p14:tracePt t="40474" x="7340600" y="2730500"/>
          <p14:tracePt t="40490" x="7334250" y="2724150"/>
          <p14:tracePt t="40507" x="7321550" y="2717800"/>
          <p14:tracePt t="40524" x="7315200" y="2711450"/>
          <p14:tracePt t="40541" x="7308850" y="2705100"/>
          <p14:tracePt t="40557" x="7302500" y="2705100"/>
          <p14:tracePt t="40574" x="7296150" y="2705100"/>
          <p14:tracePt t="40590" x="7283450" y="2705100"/>
          <p14:tracePt t="40607" x="7277100" y="2705100"/>
          <p14:tracePt t="40624" x="7264400" y="2705100"/>
          <p14:tracePt t="40640" x="7251700" y="2711450"/>
          <p14:tracePt t="40657" x="7232650" y="2724150"/>
          <p14:tracePt t="40674" x="7213600" y="2736850"/>
          <p14:tracePt t="40675" x="7207250" y="2736850"/>
          <p14:tracePt t="40691" x="7188200" y="2749550"/>
          <p14:tracePt t="40707" x="7162800" y="2768600"/>
          <p14:tracePt t="40708" x="7156450" y="2768600"/>
          <p14:tracePt t="40709" x="7156450" y="2774950"/>
          <p14:tracePt t="40724" x="7143750" y="2787650"/>
          <p14:tracePt t="40740" x="7131050" y="2806700"/>
          <p14:tracePt t="40757" x="7131050" y="2819400"/>
          <p14:tracePt t="40774" x="7131050" y="2838450"/>
          <p14:tracePt t="40790" x="7131050" y="2857500"/>
          <p14:tracePt t="40807" x="7131050" y="2876550"/>
          <p14:tracePt t="40824" x="7143750" y="2895600"/>
          <p14:tracePt t="40841" x="7169150" y="2914650"/>
          <p14:tracePt t="40857" x="7194550" y="2940050"/>
          <p14:tracePt t="40874" x="7219950" y="2952750"/>
          <p14:tracePt t="40891" x="7245350" y="2971800"/>
          <p14:tracePt t="40907" x="7277100" y="2971800"/>
          <p14:tracePt t="40908" x="7283450" y="2971800"/>
          <p14:tracePt t="40924" x="7315200" y="2978150"/>
          <p14:tracePt t="40940" x="7359650" y="2978150"/>
          <p14:tracePt t="40957" x="7397750" y="2978150"/>
          <p14:tracePt t="40958" x="7404100" y="2978150"/>
          <p14:tracePt t="40974" x="7442200" y="2971800"/>
          <p14:tracePt t="40975" x="7442200" y="2965450"/>
          <p14:tracePt t="40991" x="7467600" y="2959100"/>
          <p14:tracePt t="41007" x="7480300" y="2940050"/>
          <p14:tracePt t="41024" x="7493000" y="2927350"/>
          <p14:tracePt t="41040" x="7499350" y="2914650"/>
          <p14:tracePt t="41057" x="7505700" y="2908300"/>
          <p14:tracePt t="41076" x="7505700" y="2901950"/>
          <p14:tracePt t="41221" x="7505700" y="2908300"/>
          <p14:tracePt t="41229" x="7512050" y="2914650"/>
          <p14:tracePt t="41242" x="7518400" y="2921000"/>
          <p14:tracePt t="41248" x="7518400" y="2927350"/>
          <p14:tracePt t="41260" x="7524750" y="2933700"/>
          <p14:tracePt t="41274" x="7537450" y="2940050"/>
          <p14:tracePt t="41291" x="7550150" y="2959100"/>
          <p14:tracePt t="41307" x="7569200" y="2971800"/>
          <p14:tracePt t="41325" x="7600950" y="2978150"/>
          <p14:tracePt t="41341" x="7639050" y="2984500"/>
          <p14:tracePt t="41357" x="7677150" y="2990850"/>
          <p14:tracePt t="41358" x="7683500" y="2990850"/>
          <p14:tracePt t="41375" x="7727950" y="2997200"/>
          <p14:tracePt t="41391" x="7766050" y="3003550"/>
          <p14:tracePt t="41407" x="7810500" y="3009900"/>
          <p14:tracePt t="41424" x="7835900" y="3009900"/>
          <p14:tracePt t="41440" x="7854950" y="3009900"/>
          <p14:tracePt t="41457" x="7861300" y="3009900"/>
          <p14:tracePt t="42070" x="7867650" y="3009900"/>
          <p14:tracePt t="42073" x="7874000" y="3009900"/>
          <p14:tracePt t="42078" x="7880350" y="3009900"/>
          <p14:tracePt t="42091" x="7918450" y="3003550"/>
          <p14:tracePt t="42107" x="8039100" y="2990850"/>
          <p14:tracePt t="42109" x="8051800" y="2990850"/>
          <p14:tracePt t="42124" x="8216900" y="2978150"/>
          <p14:tracePt t="42141" x="8464550" y="2959100"/>
          <p14:tracePt t="42157" x="8737600" y="2940050"/>
          <p14:tracePt t="42158" x="8756650" y="2940050"/>
          <p14:tracePt t="42174" x="9048750" y="2940050"/>
          <p14:tracePt t="42191" x="9353550" y="2933700"/>
          <p14:tracePt t="42207" x="9613900" y="2933700"/>
          <p14:tracePt t="42208" x="9626600" y="2933700"/>
          <p14:tracePt t="42209" x="9645650" y="2933700"/>
          <p14:tracePt t="42210" x="9664700" y="2933700"/>
          <p14:tracePt t="42224" x="9867900" y="2933700"/>
          <p14:tracePt t="42241" x="10064750" y="2933700"/>
          <p14:tracePt t="42244" x="10090150" y="2933700"/>
          <p14:tracePt t="42257" x="10198100" y="2933700"/>
          <p14:tracePt t="42258" x="10204450" y="2933700"/>
          <p14:tracePt t="42274" x="10293350" y="2933700"/>
          <p14:tracePt t="42291" x="10350500" y="2933700"/>
          <p14:tracePt t="42307" x="10369550" y="2933700"/>
          <p14:tracePt t="42327" x="10375900" y="2933700"/>
          <p14:tracePt t="42341" x="10382250" y="2933700"/>
          <p14:tracePt t="42357" x="10394950" y="2933700"/>
          <p14:tracePt t="42374" x="10420350" y="2927350"/>
          <p14:tracePt t="42392" x="10452100" y="2927350"/>
          <p14:tracePt t="42393" x="10458450" y="2927350"/>
          <p14:tracePt t="42407" x="10483850" y="2927350"/>
          <p14:tracePt t="42408" x="10490200" y="2927350"/>
          <p14:tracePt t="42424" x="10521950" y="2927350"/>
          <p14:tracePt t="42441" x="10560050" y="2927350"/>
          <p14:tracePt t="42457" x="10591800" y="2927350"/>
          <p14:tracePt t="42458" x="10598150" y="2927350"/>
          <p14:tracePt t="42474" x="10623550" y="2927350"/>
          <p14:tracePt t="42490" x="10642600" y="2927350"/>
          <p14:tracePt t="42519" x="10648950" y="2927350"/>
          <p14:tracePt t="42524" x="10648950" y="2921000"/>
          <p14:tracePt t="42540" x="10648950" y="2914650"/>
          <p14:tracePt t="42557" x="10648950" y="2895600"/>
          <p14:tracePt t="42558" x="10648950" y="2889250"/>
          <p14:tracePt t="42574" x="10636250" y="2863850"/>
          <p14:tracePt t="42591" x="10617200" y="2838450"/>
          <p14:tracePt t="42607" x="10591800" y="2806700"/>
          <p14:tracePt t="42608" x="10585450" y="2800350"/>
          <p14:tracePt t="42624" x="10566400" y="2781300"/>
          <p14:tracePt t="42641" x="10547350" y="2755900"/>
          <p14:tracePt t="42657" x="10521950" y="2730500"/>
          <p14:tracePt t="42658" x="10515600" y="2730500"/>
          <p14:tracePt t="42674" x="10483850" y="2711450"/>
          <p14:tracePt t="42691" x="10445750" y="2698750"/>
          <p14:tracePt t="42707" x="10414000" y="2692400"/>
          <p14:tracePt t="42708" x="10407650" y="2692400"/>
          <p14:tracePt t="42724" x="10369550" y="2686050"/>
          <p14:tracePt t="42740" x="10318750" y="2686050"/>
          <p14:tracePt t="42757" x="10274300" y="2705100"/>
          <p14:tracePt t="42758" x="10267950" y="2705100"/>
          <p14:tracePt t="42774" x="10223500" y="2730500"/>
          <p14:tracePt t="42791" x="10185400" y="2762250"/>
          <p14:tracePt t="42807" x="10166350" y="2787650"/>
          <p14:tracePt t="42808" x="10166350" y="2794000"/>
          <p14:tracePt t="42824" x="10153650" y="2832100"/>
          <p14:tracePt t="42841" x="10153650" y="2870200"/>
          <p14:tracePt t="42857" x="10160000" y="2901950"/>
          <p14:tracePt t="42874" x="10191750" y="2927350"/>
          <p14:tracePt t="42891" x="10229850" y="2952750"/>
          <p14:tracePt t="42907" x="10274300" y="2971800"/>
          <p14:tracePt t="42924" x="10325100" y="2990850"/>
          <p14:tracePt t="42941" x="10382250" y="2997200"/>
          <p14:tracePt t="42957" x="10420350" y="2997200"/>
          <p14:tracePt t="42958" x="10426700" y="2997200"/>
          <p14:tracePt t="42974" x="10464800" y="2997200"/>
          <p14:tracePt t="42990" x="10490200" y="2984500"/>
          <p14:tracePt t="43007" x="10502900" y="2952750"/>
          <p14:tracePt t="43024" x="10509250" y="2921000"/>
          <p14:tracePt t="43041" x="10515600" y="2863850"/>
          <p14:tracePt t="43057" x="10509250" y="2806700"/>
          <p14:tracePt t="43058" x="10509250" y="2800350"/>
          <p14:tracePt t="43074" x="10483850" y="2736850"/>
          <p14:tracePt t="43091" x="10433050" y="2679700"/>
          <p14:tracePt t="43107" x="10375900" y="2641600"/>
          <p14:tracePt t="43108" x="10375900" y="2635250"/>
          <p14:tracePt t="43124" x="10312400" y="2609850"/>
          <p14:tracePt t="43141" x="10248900" y="2597150"/>
          <p14:tracePt t="43157" x="10185400" y="2590800"/>
          <p14:tracePt t="43158" x="10179050" y="2590800"/>
          <p14:tracePt t="43159" x="10172700" y="2590800"/>
          <p14:tracePt t="43174" x="10102850" y="2597150"/>
          <p14:tracePt t="43191" x="10033000" y="2628900"/>
          <p14:tracePt t="43207" x="9975850" y="2667000"/>
          <p14:tracePt t="43208" x="9969500" y="2673350"/>
          <p14:tracePt t="43224" x="9937750" y="2717800"/>
          <p14:tracePt t="43241" x="9925050" y="2762250"/>
          <p14:tracePt t="43242" x="9925050" y="2768600"/>
          <p14:tracePt t="43257" x="9925050" y="2794000"/>
          <p14:tracePt t="43274" x="9944100" y="2813050"/>
          <p14:tracePt t="43291" x="9963150" y="2819400"/>
          <p14:tracePt t="43307" x="9975850" y="2819400"/>
          <p14:tracePt t="43324" x="9982200" y="2819400"/>
          <p14:tracePt t="43341" x="9994900" y="2806700"/>
          <p14:tracePt t="43357" x="9994900" y="2787650"/>
          <p14:tracePt t="43374" x="9994900" y="2768600"/>
          <p14:tracePt t="43393" x="9988550" y="2743200"/>
          <p14:tracePt t="43407" x="9969500" y="2724150"/>
          <p14:tracePt t="43424" x="9931400" y="2698750"/>
          <p14:tracePt t="43441" x="9867900" y="2679700"/>
          <p14:tracePt t="43457" x="9785350" y="2660650"/>
          <p14:tracePt t="43458" x="9779000" y="2660650"/>
          <p14:tracePt t="43474" x="9677400" y="2647950"/>
          <p14:tracePt t="43491" x="9531350" y="2628900"/>
          <p14:tracePt t="43507" x="9385300" y="2622550"/>
          <p14:tracePt t="43508" x="9378950" y="2622550"/>
          <p14:tracePt t="43509" x="9359900" y="2622550"/>
          <p14:tracePt t="43524" x="9194800" y="2609850"/>
          <p14:tracePt t="43541" x="8978900" y="2597150"/>
          <p14:tracePt t="43557" x="8763000" y="2578100"/>
          <p14:tracePt t="43558" x="8756650" y="2578100"/>
          <p14:tracePt t="43574" x="8540750" y="2565400"/>
          <p14:tracePt t="43591" x="8331200" y="2565400"/>
          <p14:tracePt t="43607" x="8159750" y="2571750"/>
          <p14:tracePt t="43608" x="8147050" y="2571750"/>
          <p14:tracePt t="43609" x="8140700" y="2578100"/>
          <p14:tracePt t="43624" x="8007350" y="2597150"/>
          <p14:tracePt t="43641" x="7880350" y="2628900"/>
          <p14:tracePt t="43657" x="7785100" y="2660650"/>
          <p14:tracePt t="43674" x="7708900" y="2705100"/>
          <p14:tracePt t="43691" x="7645400" y="2743200"/>
          <p14:tracePt t="43707" x="7607300" y="2781300"/>
          <p14:tracePt t="43708" x="7607300" y="2787650"/>
          <p14:tracePt t="43724" x="7575550" y="2832100"/>
          <p14:tracePt t="43741" x="7550150" y="2876550"/>
          <p14:tracePt t="43757" x="7537450" y="2914650"/>
          <p14:tracePt t="43758" x="7537450" y="2921000"/>
          <p14:tracePt t="43774" x="7531100" y="2952750"/>
          <p14:tracePt t="43791" x="7524750" y="2978150"/>
          <p14:tracePt t="43807" x="7524750" y="3003550"/>
          <p14:tracePt t="43824" x="7524750" y="3022600"/>
          <p14:tracePt t="43841" x="7524750" y="3028950"/>
          <p14:tracePt t="43857" x="7531100" y="3041650"/>
          <p14:tracePt t="43874" x="7543800" y="3041650"/>
          <p14:tracePt t="43891" x="7562850" y="3041650"/>
          <p14:tracePt t="43907" x="7575550" y="3041650"/>
          <p14:tracePt t="43924" x="7588250" y="3028950"/>
          <p14:tracePt t="43941" x="7600950" y="3009900"/>
          <p14:tracePt t="43957" x="7613650" y="2984500"/>
          <p14:tracePt t="43974" x="7613650" y="2940050"/>
          <p14:tracePt t="43991" x="7613650" y="2889250"/>
          <p14:tracePt t="44007" x="7581900" y="2832100"/>
          <p14:tracePt t="44024" x="7524750" y="2781300"/>
          <p14:tracePt t="44025" x="7524750" y="2774950"/>
          <p14:tracePt t="44041" x="7461250" y="2736850"/>
          <p14:tracePt t="44042" x="7454900" y="2730500"/>
          <p14:tracePt t="44057" x="7404100" y="2705100"/>
          <p14:tracePt t="44074" x="7346950" y="2692400"/>
          <p14:tracePt t="44075" x="7340600" y="2692400"/>
          <p14:tracePt t="44091" x="7302500" y="2686050"/>
          <p14:tracePt t="44107" x="7277100" y="2686050"/>
          <p14:tracePt t="44124" x="7264400" y="2692400"/>
          <p14:tracePt t="44141" x="7258050" y="2711450"/>
          <p14:tracePt t="44157" x="7251700" y="2730500"/>
          <p14:tracePt t="44174" x="7251700" y="2755900"/>
          <p14:tracePt t="44191" x="7258050" y="2774950"/>
          <p14:tracePt t="44207" x="7264400" y="2787650"/>
          <p14:tracePt t="44224" x="7270750" y="2787650"/>
          <p14:tracePt t="44340" x="7270750" y="2794000"/>
          <p14:tracePt t="44343" x="7277100" y="2794000"/>
          <p14:tracePt t="44357" x="7283450" y="2813050"/>
          <p14:tracePt t="44374" x="7289800" y="2838450"/>
          <p14:tracePt t="44391" x="7302500" y="2870200"/>
          <p14:tracePt t="44408" x="7302500" y="2901950"/>
          <p14:tracePt t="44424" x="7308850" y="2927350"/>
          <p14:tracePt t="44441" x="7308850" y="2952750"/>
          <p14:tracePt t="44457" x="7308850" y="2965450"/>
          <p14:tracePt t="44474" x="7302500" y="2984500"/>
          <p14:tracePt t="44491" x="7289800" y="2990850"/>
          <p14:tracePt t="44507" x="7277100" y="3003550"/>
          <p14:tracePt t="44524" x="7264400" y="3009900"/>
          <p14:tracePt t="44541" x="7251700" y="3016250"/>
          <p14:tracePt t="44669" x="7251700" y="3009900"/>
          <p14:tracePt t="44678" x="7251700" y="3003550"/>
          <p14:tracePt t="44681" x="7251700" y="2997200"/>
          <p14:tracePt t="44691" x="7251700" y="2984500"/>
          <p14:tracePt t="44707" x="7258050" y="2959100"/>
          <p14:tracePt t="44724" x="7264400" y="2914650"/>
          <p14:tracePt t="44741" x="7264400" y="2870200"/>
          <p14:tracePt t="44743" x="7264400" y="2857500"/>
          <p14:tracePt t="44757" x="7264400" y="2832100"/>
          <p14:tracePt t="44774" x="7239000" y="2800350"/>
          <p14:tracePt t="44791" x="7213600" y="2781300"/>
          <p14:tracePt t="44807" x="7194550" y="2768600"/>
          <p14:tracePt t="44824" x="7169150" y="2762250"/>
          <p14:tracePt t="44841" x="7150100" y="2762250"/>
          <p14:tracePt t="44857" x="7131050" y="2774950"/>
          <p14:tracePt t="44874" x="7092950" y="2800350"/>
          <p14:tracePt t="44891" x="7061200" y="2838450"/>
          <p14:tracePt t="44907" x="7029450" y="2870200"/>
          <p14:tracePt t="44924" x="7004050" y="2908300"/>
          <p14:tracePt t="44941" x="6997700" y="2946400"/>
          <p14:tracePt t="44957" x="6997700" y="2978150"/>
          <p14:tracePt t="44974" x="7016750" y="3016250"/>
          <p14:tracePt t="44991" x="7048500" y="3054350"/>
          <p14:tracePt t="45007" x="7092950" y="3086100"/>
          <p14:tracePt t="45024" x="7156450" y="3111500"/>
          <p14:tracePt t="45041" x="7232650" y="3130550"/>
          <p14:tracePt t="45057" x="7302500" y="3130550"/>
          <p14:tracePt t="45074" x="7372350" y="3130550"/>
          <p14:tracePt t="45091" x="7410450" y="3117850"/>
          <p14:tracePt t="45107" x="7435850" y="3092450"/>
          <p14:tracePt t="45108" x="7435850" y="3086100"/>
          <p14:tracePt t="45124" x="7448550" y="3054350"/>
          <p14:tracePt t="45141" x="7448550" y="3009900"/>
          <p14:tracePt t="45157" x="7442200" y="2984500"/>
          <p14:tracePt t="45174" x="7429500" y="2971800"/>
          <p14:tracePt t="45191" x="7423150" y="2959100"/>
          <p14:tracePt t="45207" x="7416800" y="2952750"/>
          <p14:tracePt t="45265" x="7423150" y="2952750"/>
          <p14:tracePt t="45275" x="7429500" y="2952750"/>
          <p14:tracePt t="45278" x="7435850" y="2952750"/>
          <p14:tracePt t="45291" x="7454900" y="2959100"/>
          <p14:tracePt t="45307" x="7505700" y="2965450"/>
          <p14:tracePt t="45324" x="7569200" y="2978150"/>
          <p14:tracePt t="45341" x="7651750" y="2978150"/>
          <p14:tracePt t="45357" x="7734300" y="2990850"/>
          <p14:tracePt t="45374" x="7842250" y="2990850"/>
          <p14:tracePt t="45391" x="7950200" y="3003550"/>
          <p14:tracePt t="45407" x="8083550" y="3009900"/>
          <p14:tracePt t="45426" x="8223250" y="3009900"/>
          <p14:tracePt t="45445" x="8394700" y="3009900"/>
          <p14:tracePt t="45457" x="8502650" y="3009900"/>
          <p14:tracePt t="45474" x="8680450" y="3016250"/>
          <p14:tracePt t="45491" x="8890000" y="3022600"/>
          <p14:tracePt t="45507" x="9105900" y="3035300"/>
          <p14:tracePt t="45524" x="9328150" y="3054350"/>
          <p14:tracePt t="45541" x="9563100" y="3079750"/>
          <p14:tracePt t="45557" x="9753600" y="3105150"/>
          <p14:tracePt t="45574" x="9912350" y="3117850"/>
          <p14:tracePt t="45591" x="10020300" y="3124200"/>
          <p14:tracePt t="45607" x="10077450" y="3124200"/>
          <p14:tracePt t="45624" x="10102850" y="3124200"/>
          <p14:tracePt t="45641" x="10109200" y="3124200"/>
          <p14:tracePt t="45682" x="10115550" y="3124200"/>
          <p14:tracePt t="45685" x="10115550" y="3117850"/>
          <p14:tracePt t="45697" x="10121900" y="3117850"/>
          <p14:tracePt t="45707" x="10121900" y="3105150"/>
          <p14:tracePt t="45724" x="10134600" y="3092450"/>
          <p14:tracePt t="45741" x="10153650" y="3079750"/>
          <p14:tracePt t="45757" x="10172700" y="3060700"/>
          <p14:tracePt t="45774" x="10198100" y="3048000"/>
          <p14:tracePt t="45791" x="10217150" y="3022600"/>
          <p14:tracePt t="45807" x="10236200" y="3003550"/>
          <p14:tracePt t="45824" x="10248900" y="2971800"/>
          <p14:tracePt t="45841" x="10255250" y="2940050"/>
          <p14:tracePt t="45857" x="10255250" y="2914650"/>
          <p14:tracePt t="45858" x="10255250" y="2908300"/>
          <p14:tracePt t="45874" x="10248900" y="2882900"/>
          <p14:tracePt t="45891" x="10223500" y="2857500"/>
          <p14:tracePt t="45907" x="10204450" y="2838450"/>
          <p14:tracePt t="45924" x="10185400" y="2832100"/>
          <p14:tracePt t="45941" x="10166350" y="2819400"/>
          <p14:tracePt t="45957" x="10147300" y="2819400"/>
          <p14:tracePt t="45974" x="10121900" y="2819400"/>
          <p14:tracePt t="45991" x="10083800" y="2819400"/>
          <p14:tracePt t="46007" x="10045700" y="2838450"/>
          <p14:tracePt t="46024" x="10001250" y="2863850"/>
          <p14:tracePt t="46041" x="9956800" y="2895600"/>
          <p14:tracePt t="46057" x="9918700" y="2933700"/>
          <p14:tracePt t="46074" x="9906000" y="2965450"/>
          <p14:tracePt t="46091" x="9899650" y="2997200"/>
          <p14:tracePt t="46091" x="9899650" y="3003550"/>
          <p14:tracePt t="46107" x="9912350" y="3028950"/>
          <p14:tracePt t="46124" x="9944100" y="3067050"/>
          <p14:tracePt t="46141" x="9982200" y="3098800"/>
          <p14:tracePt t="46141" x="9988550" y="3098800"/>
          <p14:tracePt t="46157" x="10026650" y="3124200"/>
          <p14:tracePt t="46174" x="10071100" y="3130550"/>
          <p14:tracePt t="46191" x="10102850" y="3136900"/>
          <p14:tracePt t="46207" x="10134600" y="3136900"/>
          <p14:tracePt t="46224" x="10153650" y="3130550"/>
          <p14:tracePt t="46241" x="10166350" y="3117850"/>
          <p14:tracePt t="46243" x="10166350" y="3111500"/>
          <p14:tracePt t="46257" x="10172700" y="3092450"/>
          <p14:tracePt t="46274" x="10172700" y="3060700"/>
          <p14:tracePt t="46291" x="10160000" y="3022600"/>
          <p14:tracePt t="46307" x="10140950" y="2990850"/>
          <p14:tracePt t="46324" x="10102850" y="2952750"/>
          <p14:tracePt t="46341" x="10064750" y="2927350"/>
          <p14:tracePt t="46341" x="10058400" y="2927350"/>
          <p14:tracePt t="46357" x="10020300" y="2908300"/>
          <p14:tracePt t="46358" x="10013950" y="2908300"/>
          <p14:tracePt t="46359" x="10013950" y="2901950"/>
          <p14:tracePt t="46374" x="9975850" y="2895600"/>
          <p14:tracePt t="46391" x="9944100" y="2882900"/>
          <p14:tracePt t="46407" x="9918700" y="2882900"/>
          <p14:tracePt t="46424" x="9906000" y="2882900"/>
          <p14:tracePt t="46441" x="9893300" y="2882900"/>
          <p14:tracePt t="46465" x="9886950" y="2882900"/>
          <p14:tracePt t="46482" x="9880600" y="2882900"/>
          <p14:tracePt t="46498" x="9880600" y="2889250"/>
          <p14:tracePt t="48146" x="9874250" y="2889250"/>
          <p14:tracePt t="48155" x="9867900" y="2889250"/>
          <p14:tracePt t="48165" x="9861550" y="2889250"/>
          <p14:tracePt t="48174" x="9848850" y="2889250"/>
          <p14:tracePt t="48191" x="9823450" y="2895600"/>
          <p14:tracePt t="48207" x="9779000" y="2908300"/>
          <p14:tracePt t="48224" x="9690100" y="2921000"/>
          <p14:tracePt t="48225" x="9683750" y="2927350"/>
          <p14:tracePt t="48241" x="9575800" y="2940050"/>
          <p14:tracePt t="48241" x="9563100" y="2940050"/>
          <p14:tracePt t="48257" x="9423400" y="2959100"/>
          <p14:tracePt t="48274" x="9271000" y="2959100"/>
          <p14:tracePt t="48291" x="9099550" y="2978150"/>
          <p14:tracePt t="48291" x="9080500" y="2978150"/>
          <p14:tracePt t="48307" x="8890000" y="2990850"/>
          <p14:tracePt t="48324" x="8667750" y="2997200"/>
          <p14:tracePt t="48341" x="8420100" y="3003550"/>
          <p14:tracePt t="48341" x="8394700" y="3003550"/>
          <p14:tracePt t="48342" x="8382000" y="3009900"/>
          <p14:tracePt t="48357" x="8089900" y="3009900"/>
          <p14:tracePt t="48374" x="7791450" y="3009900"/>
          <p14:tracePt t="48391" x="7524750" y="3003550"/>
          <p14:tracePt t="48391" x="7512050" y="3003550"/>
          <p14:tracePt t="48407" x="7258050" y="3003550"/>
          <p14:tracePt t="48424" x="7016750" y="3003550"/>
          <p14:tracePt t="48441" x="6845300" y="3009900"/>
          <p14:tracePt t="48441" x="6838950" y="3009900"/>
          <p14:tracePt t="48457" x="6750050" y="3016250"/>
          <p14:tracePt t="48474" x="6724650" y="3035300"/>
          <p14:tracePt t="48492" x="6731000" y="3054350"/>
          <p14:tracePt t="48742" x="6731000" y="3048000"/>
          <p14:tracePt t="48752" x="6731000" y="3041650"/>
          <p14:tracePt t="48757" x="6731000" y="3035300"/>
          <p14:tracePt t="48774" x="6731000" y="3016250"/>
          <p14:tracePt t="48791" x="6724650" y="2990850"/>
          <p14:tracePt t="48807" x="6724650" y="2965450"/>
          <p14:tracePt t="48824" x="6711950" y="2940050"/>
          <p14:tracePt t="48841" x="6711950" y="2914650"/>
          <p14:tracePt t="48841" x="6705600" y="2914650"/>
          <p14:tracePt t="48857" x="6692900" y="2882900"/>
          <p14:tracePt t="48875" x="6667500" y="2838450"/>
          <p14:tracePt t="48891" x="6642100" y="2794000"/>
          <p14:tracePt t="48907" x="6610350" y="2743200"/>
          <p14:tracePt t="48924" x="6572250" y="2692400"/>
          <p14:tracePt t="48941" x="6546850" y="2647950"/>
          <p14:tracePt t="48941" x="6546850" y="2641600"/>
          <p14:tracePt t="48957" x="6521450" y="2609850"/>
          <p14:tracePt t="48974" x="6515100" y="2578100"/>
          <p14:tracePt t="48991" x="6508750" y="2559050"/>
          <p14:tracePt t="48991" x="6508750" y="2552700"/>
          <p14:tracePt t="49007" x="6508750" y="2540000"/>
          <p14:tracePt t="49024" x="6508750" y="2520950"/>
          <p14:tracePt t="49041" x="6508750" y="2508250"/>
          <p14:tracePt t="49041" x="6508750" y="2501900"/>
          <p14:tracePt t="49057" x="6515100" y="2489200"/>
          <p14:tracePt t="49074" x="6521450" y="2476500"/>
          <p14:tracePt t="49091" x="6527800" y="2457450"/>
          <p14:tracePt t="49091" x="6534150" y="2457450"/>
          <p14:tracePt t="49107" x="6546850" y="2425700"/>
          <p14:tracePt t="49125" x="6565900" y="2387600"/>
          <p14:tracePt t="49141" x="6584950" y="2355850"/>
          <p14:tracePt t="49157" x="6604000" y="2324100"/>
          <p14:tracePt t="49174" x="6623050" y="2279650"/>
          <p14:tracePt t="49191" x="6648450" y="2254250"/>
          <p14:tracePt t="49191" x="6648450" y="2247900"/>
          <p14:tracePt t="49207" x="6673850" y="2222500"/>
          <p14:tracePt t="49224" x="6699250" y="2197100"/>
          <p14:tracePt t="49241" x="6718300" y="2171700"/>
          <p14:tracePt t="49241" x="6724650" y="2171700"/>
          <p14:tracePt t="49257" x="6743700" y="2146300"/>
          <p14:tracePt t="49274" x="6775450" y="2120900"/>
          <p14:tracePt t="49291" x="6807200" y="2095500"/>
          <p14:tracePt t="49291" x="6813550" y="2095500"/>
          <p14:tracePt t="49307" x="6851650" y="2063750"/>
          <p14:tracePt t="49324" x="6896100" y="2038350"/>
          <p14:tracePt t="49341" x="6953250" y="2019300"/>
          <p14:tracePt t="49341" x="6959600" y="2012950"/>
          <p14:tracePt t="49357" x="7023100" y="1993900"/>
          <p14:tracePt t="49374" x="7112000" y="1974850"/>
          <p14:tracePt t="49391" x="7213600" y="1962150"/>
          <p14:tracePt t="49391" x="7219950" y="1962150"/>
          <p14:tracePt t="49407" x="7340600" y="1943100"/>
          <p14:tracePt t="49424" x="7499350" y="1943100"/>
          <p14:tracePt t="49441" x="7658100" y="1943100"/>
          <p14:tracePt t="49441" x="7670800" y="1943100"/>
          <p14:tracePt t="49457" x="7823200" y="1943100"/>
          <p14:tracePt t="49475" x="7994650" y="1943100"/>
          <p14:tracePt t="49475" x="8007350" y="1943100"/>
          <p14:tracePt t="49476" x="8013700" y="1943100"/>
          <p14:tracePt t="49491" x="8147050" y="1943100"/>
          <p14:tracePt t="49491" x="8153400" y="1943100"/>
          <p14:tracePt t="49510" x="8324850" y="1943100"/>
          <p14:tracePt t="49511" x="8337550" y="1943100"/>
          <p14:tracePt t="49511" x="8343900" y="1943100"/>
          <p14:tracePt t="49524" x="8470900" y="1949450"/>
          <p14:tracePt t="49541" x="8616950" y="1955800"/>
          <p14:tracePt t="49541" x="8629650" y="1955800"/>
          <p14:tracePt t="49557" x="8782050" y="1962150"/>
          <p14:tracePt t="49574" x="8915400" y="1968500"/>
          <p14:tracePt t="49576" x="8928100" y="1968500"/>
          <p14:tracePt t="49577" x="8934450" y="1968500"/>
          <p14:tracePt t="49591" x="9023350" y="1974850"/>
          <p14:tracePt t="49591" x="9029700" y="1974850"/>
          <p14:tracePt t="49607" x="9112250" y="1974850"/>
          <p14:tracePt t="49624" x="9182100" y="1981200"/>
          <p14:tracePt t="49641" x="9232900" y="1993900"/>
          <p14:tracePt t="49641" x="9239250" y="1993900"/>
          <p14:tracePt t="49657" x="9271000" y="1993900"/>
          <p14:tracePt t="49674" x="9296400" y="2000250"/>
          <p14:tracePt t="49691" x="9309100" y="2006600"/>
          <p14:tracePt t="49707" x="9315450" y="2006600"/>
          <p14:tracePt t="49739" x="9315450" y="2012950"/>
          <p14:tracePt t="49744" x="9321800" y="2012950"/>
          <p14:tracePt t="49757" x="9328150" y="2019300"/>
          <p14:tracePt t="49774" x="9334500" y="2038350"/>
          <p14:tracePt t="49791" x="9347200" y="2051050"/>
          <p14:tracePt t="49791" x="9347200" y="2057400"/>
          <p14:tracePt t="49807" x="9359900" y="2070100"/>
          <p14:tracePt t="49824" x="9378950" y="2089150"/>
          <p14:tracePt t="49841" x="9404350" y="2114550"/>
          <p14:tracePt t="49841" x="9410700" y="2114550"/>
          <p14:tracePt t="49857" x="9442450" y="2139950"/>
          <p14:tracePt t="49874" x="9486900" y="2171700"/>
          <p14:tracePt t="49891" x="9544050" y="2222500"/>
          <p14:tracePt t="49891" x="9550400" y="2222500"/>
          <p14:tracePt t="49907" x="9632950" y="2286000"/>
          <p14:tracePt t="49925" x="9734550" y="2374900"/>
          <p14:tracePt t="49925" x="9740900" y="2387600"/>
          <p14:tracePt t="49941" x="9823450" y="2482850"/>
          <p14:tracePt t="49941" x="9829800" y="2489200"/>
          <p14:tracePt t="49957" x="9899650" y="2584450"/>
          <p14:tracePt t="49974" x="9963150" y="2667000"/>
          <p14:tracePt t="49991" x="10007600" y="2724150"/>
          <p14:tracePt t="49991" x="10013950" y="2730500"/>
          <p14:tracePt t="50007" x="10039350" y="2774950"/>
          <p14:tracePt t="50024" x="10064750" y="2806700"/>
          <p14:tracePt t="50040" x="10077450" y="2825750"/>
          <p14:tracePt t="50057" x="10090150" y="2844800"/>
          <p14:tracePt t="50074" x="10090150" y="2851150"/>
          <p14:tracePt t="50090" x="10090150" y="2863850"/>
          <p14:tracePt t="50107" x="10090150" y="2870200"/>
          <p14:tracePt t="50124" x="10090150" y="2876550"/>
          <p14:tracePt t="50142" x="10090150" y="2882900"/>
          <p14:tracePt t="50157" x="10083800" y="2889250"/>
          <p14:tracePt t="50174" x="10071100" y="2901950"/>
          <p14:tracePt t="50190" x="10064750" y="2914650"/>
          <p14:tracePt t="50207" x="10052050" y="2927350"/>
          <p14:tracePt t="50224" x="10039350" y="2940050"/>
          <p14:tracePt t="50240" x="10033000" y="2940050"/>
          <p14:tracePt t="50257" x="10026650" y="2946400"/>
          <p14:tracePt t="50305" x="10020300" y="2946400"/>
          <p14:tracePt t="50316" x="10013950" y="2946400"/>
          <p14:tracePt t="50320" x="10007600" y="2946400"/>
          <p14:tracePt t="50328" x="10001250" y="2946400"/>
          <p14:tracePt t="50340" x="9988550" y="2933700"/>
          <p14:tracePt t="50357" x="9969500" y="2921000"/>
          <p14:tracePt t="50374" x="9950450" y="2901950"/>
          <p14:tracePt t="50390" x="9931400" y="2870200"/>
          <p14:tracePt t="50407" x="9906000" y="2838450"/>
          <p14:tracePt t="50424" x="9886950" y="2794000"/>
          <p14:tracePt t="50440" x="9855200" y="2743200"/>
          <p14:tracePt t="50457" x="9829800" y="2673350"/>
          <p14:tracePt t="50474" x="9810750" y="2609850"/>
          <p14:tracePt t="50490" x="9798050" y="2552700"/>
          <p14:tracePt t="50507" x="9798050" y="2489200"/>
          <p14:tracePt t="50524" x="9798050" y="2444750"/>
          <p14:tracePt t="50540" x="9798050" y="2400300"/>
          <p14:tracePt t="50557" x="9798050" y="2362200"/>
          <p14:tracePt t="50574" x="9798050" y="2330450"/>
          <p14:tracePt t="50590" x="9804400" y="2292350"/>
          <p14:tracePt t="50607" x="9804400" y="2266950"/>
          <p14:tracePt t="50624" x="9804400" y="2228850"/>
          <p14:tracePt t="50640" x="9804400" y="2197100"/>
          <p14:tracePt t="50657" x="9804400" y="2171700"/>
          <p14:tracePt t="50674" x="9804400" y="2152650"/>
          <p14:tracePt t="50690" x="9798050" y="2127250"/>
          <p14:tracePt t="50707" x="9798050" y="2108200"/>
          <p14:tracePt t="50724" x="9791700" y="2089150"/>
          <p14:tracePt t="50740" x="9785350" y="2076450"/>
          <p14:tracePt t="50757" x="9785350" y="2044700"/>
          <p14:tracePt t="50774" x="9779000" y="2025650"/>
          <p14:tracePt t="50790" x="9772650" y="2006600"/>
          <p14:tracePt t="50807" x="9766300" y="1987550"/>
          <p14:tracePt t="50824" x="9759950" y="1968500"/>
          <p14:tracePt t="50840" x="9759950" y="1955800"/>
          <p14:tracePt t="50857" x="9753600" y="1949450"/>
          <p14:tracePt t="50874" x="9753600" y="1943100"/>
          <p14:tracePt t="50890" x="9747250" y="1936750"/>
          <p14:tracePt t="50907" x="9740900" y="1930400"/>
          <p14:tracePt t="50924" x="9740900" y="1924050"/>
          <p14:tracePt t="50940" x="9734550" y="1924050"/>
          <p14:tracePt t="50979" x="9728200" y="1924050"/>
          <p14:tracePt t="50989" x="9721850" y="1924050"/>
          <p14:tracePt t="50998" x="9715500" y="1924050"/>
          <p14:tracePt t="51020" x="9709150" y="1924050"/>
          <p14:tracePt t="51031" x="9702800" y="1924050"/>
          <p14:tracePt t="51049" x="9696450" y="1924050"/>
          <p14:tracePt t="51057" x="9690100" y="1924050"/>
          <p14:tracePt t="51074" x="9677400" y="1917700"/>
          <p14:tracePt t="51090" x="9658350" y="1911350"/>
          <p14:tracePt t="51107" x="9632950" y="1911350"/>
          <p14:tracePt t="51124" x="9607550" y="1905000"/>
          <p14:tracePt t="51124" x="9601200" y="1905000"/>
          <p14:tracePt t="51140" x="9563100" y="1898650"/>
          <p14:tracePt t="51157" x="9512300" y="1898650"/>
          <p14:tracePt t="51174" x="9455150" y="1898650"/>
          <p14:tracePt t="51174" x="9448800" y="1898650"/>
          <p14:tracePt t="51190" x="9391650" y="1898650"/>
          <p14:tracePt t="51207" x="9302750" y="1898650"/>
          <p14:tracePt t="51224" x="9194800" y="1898650"/>
          <p14:tracePt t="51240" x="9074150" y="1898650"/>
          <p14:tracePt t="51241" x="9061450" y="1898650"/>
          <p14:tracePt t="51257" x="8934450" y="1905000"/>
          <p14:tracePt t="51274" x="8807450" y="1905000"/>
          <p14:tracePt t="51276" x="8801100" y="1905000"/>
          <p14:tracePt t="51291" x="8699500" y="1911350"/>
          <p14:tracePt t="51307" x="8597900" y="1917700"/>
          <p14:tracePt t="51324" x="8515350" y="1917700"/>
          <p14:tracePt t="51325" x="8509000" y="1917700"/>
          <p14:tracePt t="51341" x="8439150" y="1924050"/>
          <p14:tracePt t="51357" x="8369300" y="1930400"/>
          <p14:tracePt t="51374" x="8299450" y="1930400"/>
          <p14:tracePt t="51391" x="8229600" y="1936750"/>
          <p14:tracePt t="51407" x="8159750" y="1936750"/>
          <p14:tracePt t="51424" x="8089900" y="1943100"/>
          <p14:tracePt t="51441" x="8020050" y="1943100"/>
          <p14:tracePt t="51441" x="8013700" y="1943100"/>
          <p14:tracePt t="51457" x="7943850" y="1943100"/>
          <p14:tracePt t="51474" x="7874000" y="1943100"/>
          <p14:tracePt t="51491" x="7804150" y="1943100"/>
          <p14:tracePt t="51508" x="7727950" y="1943100"/>
          <p14:tracePt t="51526" x="7658100" y="1943100"/>
          <p14:tracePt t="51544" x="7588250" y="1943100"/>
          <p14:tracePt t="51557" x="7543800" y="1949450"/>
          <p14:tracePt t="51574" x="7486650" y="1949450"/>
          <p14:tracePt t="51591" x="7429500" y="1949450"/>
          <p14:tracePt t="51607" x="7366000" y="1955800"/>
          <p14:tracePt t="51624" x="7302500" y="1962150"/>
          <p14:tracePt t="51641" x="7232650" y="1962150"/>
          <p14:tracePt t="51657" x="7162800" y="1962150"/>
          <p14:tracePt t="51675" x="7092950" y="1968500"/>
          <p14:tracePt t="51691" x="7029450" y="1968500"/>
          <p14:tracePt t="51707" x="6972300" y="1974850"/>
          <p14:tracePt t="51724" x="6921500" y="1974850"/>
          <p14:tracePt t="51741" x="6889750" y="1974850"/>
          <p14:tracePt t="51758" x="6864350" y="1974850"/>
          <p14:tracePt t="51774" x="6851650" y="1974850"/>
          <p14:tracePt t="51801" x="6845300" y="1974850"/>
          <p14:tracePt t="51835" x="6838950" y="1974850"/>
          <p14:tracePt t="51842" x="6832600" y="1974850"/>
          <p14:tracePt t="51852" x="6826250" y="1974850"/>
          <p14:tracePt t="51858" x="6819900" y="1974850"/>
          <p14:tracePt t="51874" x="6813550" y="1974850"/>
          <p14:tracePt t="51875" x="6807200" y="1974850"/>
          <p14:tracePt t="51893" x="6800850" y="1974850"/>
          <p14:tracePt t="51910" x="6794500" y="1974850"/>
          <p14:tracePt t="51951" x="6788150" y="1974850"/>
          <p14:tracePt t="51967" x="6788150" y="1981200"/>
          <p14:tracePt t="51970" x="6781800" y="1981200"/>
          <p14:tracePt t="51979" x="6781800" y="1987550"/>
          <p14:tracePt t="51995" x="6781800" y="1993900"/>
          <p14:tracePt t="52007" x="6775450" y="2000250"/>
          <p14:tracePt t="52024" x="6769100" y="2012950"/>
          <p14:tracePt t="52041" x="6762750" y="2032000"/>
          <p14:tracePt t="52041" x="6762750" y="2038350"/>
          <p14:tracePt t="52057" x="6762750" y="2057400"/>
          <p14:tracePt t="52075" x="6762750" y="2095500"/>
          <p14:tracePt t="52091" x="6762750" y="2139950"/>
          <p14:tracePt t="52107" x="6762750" y="2178050"/>
          <p14:tracePt t="52124" x="6762750" y="2222500"/>
          <p14:tracePt t="52124" x="6762750" y="2228850"/>
          <p14:tracePt t="52140" x="6762750" y="2273300"/>
          <p14:tracePt t="52157" x="6762750" y="2330450"/>
          <p14:tracePt t="52174" x="6762750" y="2381250"/>
          <p14:tracePt t="52191" x="6769100" y="2432050"/>
          <p14:tracePt t="52207" x="6769100" y="2470150"/>
          <p14:tracePt t="52224" x="6769100" y="2508250"/>
          <p14:tracePt t="52241" x="6769100" y="2546350"/>
          <p14:tracePt t="52257" x="6762750" y="2578100"/>
          <p14:tracePt t="52274" x="6750050" y="2609850"/>
          <p14:tracePt t="52291" x="6737350" y="2628900"/>
          <p14:tracePt t="52307" x="6724650" y="2654300"/>
          <p14:tracePt t="52324" x="6711950" y="2667000"/>
          <p14:tracePt t="52341" x="6705600" y="2673350"/>
          <p14:tracePt t="52357" x="6699250" y="2673350"/>
          <p14:tracePt t="52374" x="6680200" y="2679700"/>
          <p14:tracePt t="52391" x="6654800" y="2686050"/>
          <p14:tracePt t="52407" x="6629400" y="2686050"/>
          <p14:tracePt t="52424" x="6597650" y="2686050"/>
          <p14:tracePt t="52441" x="6559550" y="2686050"/>
          <p14:tracePt t="52457" x="6521450" y="2686050"/>
          <p14:tracePt t="52474" x="6477000" y="2686050"/>
          <p14:tracePt t="52491" x="6426200" y="2686050"/>
          <p14:tracePt t="52507" x="6375400" y="2686050"/>
          <p14:tracePt t="52524" x="6330950" y="2686050"/>
          <p14:tracePt t="52541" x="6273800" y="2686050"/>
          <p14:tracePt t="52559" x="6216650" y="2686050"/>
          <p14:tracePt t="52575" x="6165850" y="2686050"/>
          <p14:tracePt t="52591" x="6121400" y="2686050"/>
          <p14:tracePt t="52607" x="6064250" y="2686050"/>
          <p14:tracePt t="52625" x="6007100" y="2686050"/>
          <p14:tracePt t="52641" x="5956300" y="2686050"/>
          <p14:tracePt t="52657" x="5905500" y="2686050"/>
          <p14:tracePt t="52674" x="5861050" y="2686050"/>
          <p14:tracePt t="52691" x="5854700" y="2686050"/>
          <p14:tracePt t="52759" x="5854700" y="2679700"/>
          <p14:tracePt t="52767" x="5854700" y="2673350"/>
          <p14:tracePt t="52774" x="5861050" y="2660650"/>
          <p14:tracePt t="52775" x="5867400" y="2660650"/>
          <p14:tracePt t="52791" x="5873750" y="2622550"/>
          <p14:tracePt t="52807" x="5880100" y="2578100"/>
          <p14:tracePt t="52824" x="5886450" y="2514600"/>
          <p14:tracePt t="52826" x="5886450" y="2508250"/>
          <p14:tracePt t="52826" x="5886450" y="2501900"/>
          <p14:tracePt t="52841" x="5880100" y="2451100"/>
          <p14:tracePt t="52857" x="5880100" y="2387600"/>
          <p14:tracePt t="52874" x="5880100" y="2349500"/>
          <p14:tracePt t="52875" x="5880100" y="2343150"/>
          <p14:tracePt t="52891" x="5880100" y="2305050"/>
          <p14:tracePt t="52907" x="5886450" y="2266950"/>
          <p14:tracePt t="52925" x="5899150" y="2235200"/>
          <p14:tracePt t="52941" x="5905500" y="2209800"/>
          <p14:tracePt t="52957" x="5911850" y="2197100"/>
          <p14:tracePt t="53027" x="5911850" y="2203450"/>
          <p14:tracePt t="53030" x="5911850" y="2209800"/>
          <p14:tracePt t="53041" x="5924550" y="2235200"/>
          <p14:tracePt t="53057" x="5930900" y="2279650"/>
          <p14:tracePt t="53074" x="5937250" y="2336800"/>
          <p14:tracePt t="53075" x="5937250" y="2343150"/>
          <p14:tracePt t="53091" x="5949950" y="2413000"/>
          <p14:tracePt t="53107" x="5956300" y="2495550"/>
          <p14:tracePt t="53124" x="5962650" y="2584450"/>
          <p14:tracePt t="53141" x="5969000" y="2673350"/>
          <p14:tracePt t="53157" x="5988050" y="2762250"/>
          <p14:tracePt t="53174" x="6007100" y="2832100"/>
          <p14:tracePt t="53191" x="6019800" y="2882900"/>
          <p14:tracePt t="53207" x="6032500" y="2921000"/>
          <p14:tracePt t="53224" x="6057900" y="2933700"/>
          <p14:tracePt t="53241" x="6076950" y="2933700"/>
          <p14:tracePt t="53257" x="6115050" y="2914650"/>
          <p14:tracePt t="53274" x="6159500" y="2876550"/>
          <p14:tracePt t="53275" x="6165850" y="2870200"/>
          <p14:tracePt t="53291" x="6210300" y="2806700"/>
          <p14:tracePt t="53307" x="6254750" y="2736850"/>
          <p14:tracePt t="53324" x="6292850" y="2692400"/>
          <p14:tracePt t="53341" x="6330950" y="2654300"/>
          <p14:tracePt t="53358" x="6362700" y="2635250"/>
          <p14:tracePt t="53374" x="6400800" y="2628900"/>
          <p14:tracePt t="53391" x="6445250" y="2628900"/>
          <p14:tracePt t="53408" x="6483350" y="2635250"/>
          <p14:tracePt t="53424" x="6515100" y="2667000"/>
          <p14:tracePt t="53425" x="6521450" y="2667000"/>
          <p14:tracePt t="53441" x="6559550" y="2711450"/>
          <p14:tracePt t="53457" x="6597650" y="2762250"/>
          <p14:tracePt t="53475" x="6623050" y="2813050"/>
          <p14:tracePt t="53476" x="6629400" y="2819400"/>
          <p14:tracePt t="53491" x="6654800" y="2863850"/>
          <p14:tracePt t="53492" x="6661150" y="2863850"/>
          <p14:tracePt t="53507" x="6692900" y="2908300"/>
          <p14:tracePt t="53524" x="6724650" y="2940050"/>
          <p14:tracePt t="53525" x="6731000" y="2940050"/>
          <p14:tracePt t="53541" x="6769100" y="2965450"/>
          <p14:tracePt t="53560" x="6807200" y="2978150"/>
          <p14:tracePt t="53561" x="6813550" y="2978150"/>
          <p14:tracePt t="53574" x="6832600" y="2978150"/>
          <p14:tracePt t="53591" x="6838950" y="2978150"/>
          <p14:tracePt t="53615" x="6845300" y="2978150"/>
          <p14:tracePt t="53721" x="6851650" y="2978150"/>
          <p14:tracePt t="53731" x="6858000" y="2978150"/>
          <p14:tracePt t="53734" x="6864350" y="2971800"/>
          <p14:tracePt t="53741" x="6877050" y="2971800"/>
          <p14:tracePt t="53758" x="6915150" y="2971800"/>
          <p14:tracePt t="53774" x="6965950" y="2971800"/>
          <p14:tracePt t="53791" x="7016750" y="2978150"/>
          <p14:tracePt t="53808" x="7073900" y="2978150"/>
          <p14:tracePt t="53824" x="7124700" y="2978150"/>
          <p14:tracePt t="53826" x="7131050" y="2978150"/>
          <p14:tracePt t="53841" x="7169150" y="2978150"/>
          <p14:tracePt t="53857" x="7194550" y="2971800"/>
          <p14:tracePt t="53874" x="7207250" y="2959100"/>
          <p14:tracePt t="53875" x="7207250" y="2952750"/>
          <p14:tracePt t="53891" x="7226300" y="2927350"/>
          <p14:tracePt t="53907" x="7232650" y="2901950"/>
          <p14:tracePt t="53924" x="7239000" y="2889250"/>
          <p14:tracePt t="53925" x="7239000" y="2882900"/>
          <p14:tracePt t="53941" x="7251700" y="2876550"/>
          <p14:tracePt t="53957" x="7258050" y="2863850"/>
          <p14:tracePt t="53974" x="7264400" y="2863850"/>
          <p14:tracePt t="53991" x="7277100" y="2851150"/>
          <p14:tracePt t="54007" x="7296150" y="2844800"/>
          <p14:tracePt t="54024" x="7315200" y="2825750"/>
          <p14:tracePt t="54041" x="7334250" y="2806700"/>
          <p14:tracePt t="54057" x="7346950" y="2768600"/>
          <p14:tracePt t="54074" x="7359650" y="2730500"/>
          <p14:tracePt t="54091" x="7372350" y="2673350"/>
          <p14:tracePt t="54108" x="7378700" y="2616200"/>
          <p14:tracePt t="54124" x="7391400" y="2559050"/>
          <p14:tracePt t="54141" x="7404100" y="2508250"/>
          <p14:tracePt t="54158" x="7416800" y="2463800"/>
          <p14:tracePt t="54174" x="7429500" y="2419350"/>
          <p14:tracePt t="54191" x="7429500" y="2374900"/>
          <p14:tracePt t="54207" x="7435850" y="2330450"/>
          <p14:tracePt t="54224" x="7442200" y="2286000"/>
          <p14:tracePt t="54241" x="7454900" y="2247900"/>
          <p14:tracePt t="54243" x="7454900" y="2241550"/>
          <p14:tracePt t="54258" x="7467600" y="2203450"/>
          <p14:tracePt t="54274" x="7480300" y="2165350"/>
          <p14:tracePt t="54291" x="7493000" y="2139950"/>
          <p14:tracePt t="54307" x="7505700" y="2120900"/>
          <p14:tracePt t="54324" x="7524750" y="2101850"/>
          <p14:tracePt t="54341" x="7550150" y="2095500"/>
          <p14:tracePt t="54358" x="7575550" y="2082800"/>
          <p14:tracePt t="54374" x="7626350" y="2076450"/>
          <p14:tracePt t="54391" x="7689850" y="2070100"/>
          <p14:tracePt t="54408" x="7759700" y="2070100"/>
          <p14:tracePt t="54424" x="7842250" y="2070100"/>
          <p14:tracePt t="54425" x="7854950" y="2070100"/>
          <p14:tracePt t="54441" x="7950200" y="2070100"/>
          <p14:tracePt t="54458" x="8051800" y="2070100"/>
          <p14:tracePt t="54474" x="8140700" y="2070100"/>
          <p14:tracePt t="54475" x="8147050" y="2070100"/>
          <p14:tracePt t="54491" x="8242300" y="2070100"/>
          <p14:tracePt t="54508" x="8356600" y="2070100"/>
          <p14:tracePt t="54524" x="8458200" y="2070100"/>
          <p14:tracePt t="54525" x="8464550" y="2070100"/>
          <p14:tracePt t="54541" x="8566150" y="2070100"/>
          <p14:tracePt t="54558" x="8674100" y="2070100"/>
          <p14:tracePt t="54576" x="8782050" y="2070100"/>
          <p14:tracePt t="54578" x="8801100" y="2070100"/>
          <p14:tracePt t="54591" x="8883650" y="2070100"/>
          <p14:tracePt t="54608" x="8991600" y="2070100"/>
          <p14:tracePt t="54624" x="9080500" y="2076450"/>
          <p14:tracePt t="54641" x="9169400" y="2076450"/>
          <p14:tracePt t="54657" x="9239250" y="2076450"/>
          <p14:tracePt t="54674" x="9309100" y="2076450"/>
          <p14:tracePt t="54675" x="9309100" y="2082800"/>
          <p14:tracePt t="54691" x="9378950" y="2089150"/>
          <p14:tracePt t="54692" x="9385300" y="2089150"/>
          <p14:tracePt t="54708" x="9455150" y="2089150"/>
          <p14:tracePt t="54724" x="9512300" y="2089150"/>
          <p14:tracePt t="54741" x="9563100" y="2089150"/>
          <p14:tracePt t="54757" x="9601200" y="2089150"/>
          <p14:tracePt t="54774" x="9632950" y="2089150"/>
          <p14:tracePt t="54791" x="9671050" y="2089150"/>
          <p14:tracePt t="54808" x="9721850" y="2089150"/>
          <p14:tracePt t="54824" x="9785350" y="2089150"/>
          <p14:tracePt t="54841" x="9848850" y="2089150"/>
          <p14:tracePt t="54858" x="9918700" y="2089150"/>
          <p14:tracePt t="54874" x="9975850" y="2089150"/>
          <p14:tracePt t="54875" x="9982200" y="2089150"/>
          <p14:tracePt t="54891" x="10033000" y="2082800"/>
          <p14:tracePt t="54908" x="10077450" y="2076450"/>
          <p14:tracePt t="54924" x="10121900" y="2070100"/>
          <p14:tracePt t="54925" x="10128250" y="2070100"/>
          <p14:tracePt t="54941" x="10179050" y="2070100"/>
          <p14:tracePt t="54957" x="10229850" y="2070100"/>
          <p14:tracePt t="54974" x="10280650" y="2070100"/>
          <p14:tracePt t="54975" x="10287000" y="2070100"/>
          <p14:tracePt t="54991" x="10331450" y="2070100"/>
          <p14:tracePt t="55007" x="10369550" y="2070100"/>
          <p14:tracePt t="55024" x="10394950" y="2076450"/>
          <p14:tracePt t="55041" x="10407650" y="2076450"/>
          <p14:tracePt t="55057" x="10414000" y="2082800"/>
          <p14:tracePt t="55074" x="10414000" y="2089150"/>
          <p14:tracePt t="55091" x="10414000" y="2095500"/>
          <p14:tracePt t="55108" x="10414000" y="2114550"/>
          <p14:tracePt t="55124" x="10414000" y="2133600"/>
          <p14:tracePt t="55141" x="10414000" y="2165350"/>
          <p14:tracePt t="55158" x="10414000" y="2209800"/>
          <p14:tracePt t="55174" x="10414000" y="2247900"/>
          <p14:tracePt t="55175" x="10414000" y="2254250"/>
          <p14:tracePt t="55191" x="10414000" y="2292350"/>
          <p14:tracePt t="55207" x="10414000" y="2349500"/>
          <p14:tracePt t="55224" x="10414000" y="2406650"/>
          <p14:tracePt t="55241" x="10420350" y="2457450"/>
          <p14:tracePt t="55257" x="10420350" y="2514600"/>
          <p14:tracePt t="55274" x="10420350" y="2565400"/>
          <p14:tracePt t="55291" x="10407650" y="2609850"/>
          <p14:tracePt t="55307" x="10394950" y="2654300"/>
          <p14:tracePt t="55324" x="10388600" y="2698750"/>
          <p14:tracePt t="55341" x="10382250" y="2736850"/>
          <p14:tracePt t="55357" x="10375900" y="2774950"/>
          <p14:tracePt t="55374" x="10369550" y="2800350"/>
          <p14:tracePt t="55391" x="10369550" y="2819400"/>
          <p14:tracePt t="55407" x="10369550" y="2832100"/>
          <p14:tracePt t="55424" x="10369550" y="2838450"/>
          <p14:tracePt t="55441" x="10369550" y="2857500"/>
          <p14:tracePt t="55457" x="10369550" y="2863850"/>
          <p14:tracePt t="55474" x="10369550" y="2870200"/>
          <p14:tracePt t="55491" x="10369550" y="2882900"/>
          <p14:tracePt t="55513" x="10369550" y="2889250"/>
          <p14:tracePt t="55524" x="10369550" y="2895600"/>
          <p14:tracePt t="55561" x="10369550" y="2901950"/>
          <p14:tracePt t="55578" x="10375900" y="2901950"/>
          <p14:tracePt t="55593" x="10382250" y="2901950"/>
          <p14:tracePt t="55602" x="10388600" y="2901950"/>
          <p14:tracePt t="55611" x="10394950" y="2901950"/>
          <p14:tracePt t="55624" x="10407650" y="2901950"/>
          <p14:tracePt t="55625" x="10414000" y="2901950"/>
          <p14:tracePt t="55641" x="10439400" y="2895600"/>
          <p14:tracePt t="55657" x="10477500" y="2876550"/>
          <p14:tracePt t="55674" x="10515600" y="2838450"/>
          <p14:tracePt t="55675" x="10521950" y="2838450"/>
          <p14:tracePt t="55691" x="10560050" y="2806700"/>
          <p14:tracePt t="55708" x="10617200" y="2768600"/>
          <p14:tracePt t="55724" x="10674350" y="2724150"/>
          <p14:tracePt t="55725" x="10680700" y="2724150"/>
          <p14:tracePt t="55741" x="10737850" y="2692400"/>
          <p14:tracePt t="55742" x="10744200" y="2686050"/>
          <p14:tracePt t="55758" x="10807700" y="2654300"/>
          <p14:tracePt t="55774" x="10871200" y="2622550"/>
          <p14:tracePt t="55775" x="10877550" y="2616200"/>
          <p14:tracePt t="55791" x="10941050" y="2590800"/>
          <p14:tracePt t="55808" x="11010900" y="2559050"/>
          <p14:tracePt t="55824" x="11074400" y="2533650"/>
          <p14:tracePt t="55841" x="11137900" y="2514600"/>
          <p14:tracePt t="55858" x="11195050" y="2495550"/>
          <p14:tracePt t="55874" x="11245850" y="2476500"/>
          <p14:tracePt t="55891" x="11283950" y="2463800"/>
          <p14:tracePt t="55908" x="11322050" y="2457450"/>
          <p14:tracePt t="55924" x="11341100" y="2451100"/>
          <p14:tracePt t="55969" x="11341100" y="2457450"/>
          <p14:tracePt t="55977" x="11334750" y="2457450"/>
          <p14:tracePt t="56277" x="11328400" y="2457450"/>
          <p14:tracePt t="56323" x="11322050" y="2457450"/>
          <p14:tracePt t="56360" x="11322050" y="2451100"/>
          <p14:tracePt t="56395" x="11315700" y="2451100"/>
          <p14:tracePt t="56427" x="11309350" y="2451100"/>
          <p14:tracePt t="56486" x="11309350" y="2457450"/>
          <p14:tracePt t="56535" x="11309350" y="2463800"/>
          <p14:tracePt t="56554" x="11303000" y="2463800"/>
          <p14:tracePt t="56561" x="11303000" y="2470150"/>
          <p14:tracePt t="56582" x="11296650" y="2470150"/>
          <p14:tracePt t="56592" x="11296650" y="2476500"/>
          <p14:tracePt t="56617" x="11296650" y="2482850"/>
          <p14:tracePt t="56646" x="11290300" y="2482850"/>
          <p14:tracePt t="56648" x="11290300" y="2489200"/>
          <p14:tracePt t="56664" x="11283950" y="2489200"/>
          <p14:tracePt t="56702" x="11277600" y="2489200"/>
          <p14:tracePt t="56725" x="11277600" y="2495550"/>
          <p14:tracePt t="56730" x="11271250" y="2495550"/>
          <p14:tracePt t="56746" x="11264900" y="2495550"/>
          <p14:tracePt t="56757" x="11264900" y="2501900"/>
          <p14:tracePt t="56774" x="11258550" y="2508250"/>
          <p14:tracePt t="56791" x="11239500" y="2520950"/>
          <p14:tracePt t="56807" x="11226800" y="2540000"/>
          <p14:tracePt t="56824" x="11214100" y="2565400"/>
          <p14:tracePt t="56841" x="11188700" y="2597150"/>
          <p14:tracePt t="56857" x="11163300" y="2647950"/>
          <p14:tracePt t="56858" x="11156950" y="2647950"/>
          <p14:tracePt t="56874" x="11137900" y="2705100"/>
          <p14:tracePt t="56891" x="11118850" y="2774950"/>
          <p14:tracePt t="56908" x="11099800" y="2844800"/>
          <p14:tracePt t="56924" x="11099800" y="2901950"/>
          <p14:tracePt t="56941" x="11099800" y="2946400"/>
          <p14:tracePt t="56957" x="11118850" y="2971800"/>
          <p14:tracePt t="56974" x="11137900" y="2978150"/>
          <p14:tracePt t="56991" x="11163300" y="2984500"/>
          <p14:tracePt t="57007" x="11176000" y="2984500"/>
          <p14:tracePt t="57024" x="11188700" y="2984500"/>
          <p14:tracePt t="57041" x="11195050" y="2984500"/>
          <p14:tracePt t="57057" x="11214100" y="2978150"/>
          <p14:tracePt t="57074" x="11226800" y="2971800"/>
          <p14:tracePt t="57091" x="11245850" y="2959100"/>
          <p14:tracePt t="57107" x="11258550" y="2946400"/>
          <p14:tracePt t="57124" x="11277600" y="2927350"/>
          <p14:tracePt t="57141" x="11290300" y="2914650"/>
          <p14:tracePt t="57158" x="11290300" y="2908300"/>
          <p14:tracePt t="57174" x="11290300" y="2901950"/>
          <p14:tracePt t="58698" x="11283950" y="2901950"/>
          <p14:tracePt t="58707" x="11277600" y="2901950"/>
          <p14:tracePt t="58710" x="11271250" y="2901950"/>
          <p14:tracePt t="58724" x="11252200" y="2908300"/>
          <p14:tracePt t="58741" x="11220450" y="2914650"/>
          <p14:tracePt t="58742" x="11214100" y="2914650"/>
          <p14:tracePt t="58758" x="11195050" y="2921000"/>
          <p14:tracePt t="58774" x="11176000" y="2921000"/>
          <p14:tracePt t="58791" x="11150600" y="2921000"/>
          <p14:tracePt t="58807" x="11125200" y="2921000"/>
          <p14:tracePt t="58824" x="11087100" y="2921000"/>
          <p14:tracePt t="58841" x="11036300" y="2921000"/>
          <p14:tracePt t="58858" x="10953750" y="2933700"/>
          <p14:tracePt t="58874" x="10845800" y="2940050"/>
          <p14:tracePt t="58891" x="10693400" y="2965450"/>
          <p14:tracePt t="58908" x="10515600" y="2990850"/>
          <p14:tracePt t="58924" x="10293350" y="3022600"/>
          <p14:tracePt t="58925" x="10280650" y="3022600"/>
          <p14:tracePt t="58926" x="10261600" y="3022600"/>
          <p14:tracePt t="58941" x="10013950" y="3054350"/>
          <p14:tracePt t="58958" x="9702800" y="3092450"/>
          <p14:tracePt t="58974" x="9378950" y="3136900"/>
          <p14:tracePt t="58991" x="9036050" y="3175000"/>
          <p14:tracePt t="59008" x="8667750" y="3251200"/>
          <p14:tracePt t="59024" x="8299450" y="3314700"/>
          <p14:tracePt t="59041" x="7981950" y="3378200"/>
          <p14:tracePt t="59058" x="7689850" y="3441700"/>
          <p14:tracePt t="59074" x="7461250" y="3498850"/>
          <p14:tracePt t="59075" x="7442200" y="3505200"/>
          <p14:tracePt t="59076" x="7435850" y="3505200"/>
          <p14:tracePt t="59091" x="7308850" y="3530600"/>
          <p14:tracePt t="59092" x="7302500" y="3536950"/>
          <p14:tracePt t="59108" x="7232650" y="3556000"/>
          <p14:tracePt t="59124" x="7226300" y="3575050"/>
          <p14:tracePt t="59141" x="7239000" y="3581400"/>
          <p14:tracePt t="59158" x="7251700" y="3587750"/>
          <p14:tracePt t="59389" x="7258050" y="3587750"/>
          <p14:tracePt t="59392" x="7264400" y="3581400"/>
          <p14:tracePt t="59407" x="7264400" y="3575050"/>
          <p14:tracePt t="59424" x="7277100" y="3549650"/>
          <p14:tracePt t="59441" x="7283450" y="3511550"/>
          <p14:tracePt t="59458" x="7289800" y="3473450"/>
          <p14:tracePt t="59474" x="7296150" y="3435350"/>
          <p14:tracePt t="59491" x="7289800" y="3403600"/>
          <p14:tracePt t="59508" x="7270750" y="3378200"/>
          <p14:tracePt t="59524" x="7264400" y="3359150"/>
          <p14:tracePt t="59541" x="7258050" y="3346450"/>
          <p14:tracePt t="59557" x="7245350" y="3333750"/>
          <p14:tracePt t="59574" x="7226300" y="3321050"/>
          <p14:tracePt t="59591" x="7207250" y="3295650"/>
          <p14:tracePt t="59608" x="7175500" y="3270250"/>
          <p14:tracePt t="59624" x="7131050" y="3244850"/>
          <p14:tracePt t="59641" x="7086600" y="3213100"/>
          <p14:tracePt t="59660" x="7035800" y="3187700"/>
          <p14:tracePt t="59674" x="6997700" y="3168650"/>
          <p14:tracePt t="59691" x="6965950" y="3155950"/>
          <p14:tracePt t="59707" x="6934200" y="3149600"/>
          <p14:tracePt t="59724" x="6915150" y="3149600"/>
          <p14:tracePt t="59741" x="6902450" y="3149600"/>
          <p14:tracePt t="59757" x="6889750" y="3149600"/>
          <p14:tracePt t="59774" x="6870700" y="3162300"/>
          <p14:tracePt t="59791" x="6845300" y="3181350"/>
          <p14:tracePt t="59808" x="6826250" y="3206750"/>
          <p14:tracePt t="59824" x="6807200" y="3238500"/>
          <p14:tracePt t="59841" x="6794500" y="3270250"/>
          <p14:tracePt t="59857" x="6781800" y="3302000"/>
          <p14:tracePt t="59874" x="6781800" y="3327400"/>
          <p14:tracePt t="59891" x="6781800" y="3371850"/>
          <p14:tracePt t="59907" x="6781800" y="3422650"/>
          <p14:tracePt t="59924" x="6788150" y="3479800"/>
          <p14:tracePt t="59941" x="6807200" y="3556000"/>
          <p14:tracePt t="59957" x="6832600" y="3625850"/>
          <p14:tracePt t="59958" x="6832600" y="3632200"/>
          <p14:tracePt t="59974" x="6858000" y="3695700"/>
          <p14:tracePt t="59991" x="6883400" y="3759200"/>
          <p14:tracePt t="60008" x="6896100" y="3822700"/>
          <p14:tracePt t="60024" x="6915150" y="3879850"/>
          <p14:tracePt t="60025" x="6921500" y="3886200"/>
          <p14:tracePt t="60041" x="6946900" y="3930650"/>
          <p14:tracePt t="60057" x="6972300" y="3981450"/>
          <p14:tracePt t="60074" x="6997700" y="4019550"/>
          <p14:tracePt t="60091" x="7023100" y="4051300"/>
          <p14:tracePt t="60108" x="7042150" y="4076700"/>
          <p14:tracePt t="60124" x="7048500" y="4095750"/>
          <p14:tracePt t="60141" x="7061200" y="4114800"/>
          <p14:tracePt t="60158" x="7073900" y="4133850"/>
          <p14:tracePt t="60174" x="7086600" y="4146550"/>
          <p14:tracePt t="60191" x="7099300" y="4159250"/>
          <p14:tracePt t="60208" x="7105650" y="4171950"/>
          <p14:tracePt t="60224" x="7112000" y="4178300"/>
          <p14:tracePt t="60241" x="7118350" y="4184650"/>
          <p14:tracePt t="60257" x="7124700" y="4191000"/>
          <p14:tracePt t="60274" x="7137400" y="4203700"/>
          <p14:tracePt t="60291" x="7150100" y="4210050"/>
          <p14:tracePt t="60307" x="7169150" y="4222750"/>
          <p14:tracePt t="60324" x="7194550" y="4229100"/>
          <p14:tracePt t="60341" x="7226300" y="4235450"/>
          <p14:tracePt t="60357" x="7258050" y="4248150"/>
          <p14:tracePt t="60358" x="7264400" y="4248150"/>
          <p14:tracePt t="60374" x="7302500" y="4248150"/>
          <p14:tracePt t="60375" x="7308850" y="4248150"/>
          <p14:tracePt t="60391" x="7353300" y="4254500"/>
          <p14:tracePt t="60407" x="7404100" y="4260850"/>
          <p14:tracePt t="60424" x="7461250" y="4260850"/>
          <p14:tracePt t="60441" x="7512050" y="4260850"/>
          <p14:tracePt t="60457" x="7550150" y="4260850"/>
          <p14:tracePt t="60474" x="7588250" y="4267200"/>
          <p14:tracePt t="60491" x="7620000" y="4267200"/>
          <p14:tracePt t="60507" x="7632700" y="4267200"/>
          <p14:tracePt t="60524" x="7651750" y="4267200"/>
          <p14:tracePt t="60541" x="7664450" y="4267200"/>
          <p14:tracePt t="60557" x="7683500" y="4267200"/>
          <p14:tracePt t="60574" x="7696200" y="4267200"/>
          <p14:tracePt t="60591" x="7708900" y="4267200"/>
          <p14:tracePt t="60608" x="7721600" y="4267200"/>
          <p14:tracePt t="60624" x="7740650" y="4267200"/>
          <p14:tracePt t="60641" x="7753350" y="4254500"/>
          <p14:tracePt t="60657" x="7772400" y="4248150"/>
          <p14:tracePt t="60676" x="7785100" y="4235450"/>
          <p14:tracePt t="60677" x="7785100" y="4229100"/>
          <p14:tracePt t="60691" x="7797800" y="4216400"/>
          <p14:tracePt t="60707" x="7810500" y="4197350"/>
          <p14:tracePt t="60724" x="7829550" y="4184650"/>
          <p14:tracePt t="60741" x="7842250" y="4159250"/>
          <p14:tracePt t="60757" x="7854950" y="4146550"/>
          <p14:tracePt t="60774" x="7861300" y="4121150"/>
          <p14:tracePt t="60791" x="7867650" y="4102100"/>
          <p14:tracePt t="60808" x="7874000" y="4076700"/>
          <p14:tracePt t="60824" x="7874000" y="4051300"/>
          <p14:tracePt t="60841" x="7874000" y="4025900"/>
          <p14:tracePt t="60858" x="7861300" y="3994150"/>
          <p14:tracePt t="60874" x="7842250" y="3956050"/>
          <p14:tracePt t="60891" x="7797800" y="3911600"/>
          <p14:tracePt t="60908" x="7747000" y="3886200"/>
          <p14:tracePt t="60924" x="7689850" y="3860800"/>
          <p14:tracePt t="60941" x="7613650" y="3841750"/>
          <p14:tracePt t="60957" x="7537450" y="3829050"/>
          <p14:tracePt t="60958" x="7531100" y="3829050"/>
          <p14:tracePt t="60974" x="7442200" y="3829050"/>
          <p14:tracePt t="60991" x="7340600" y="3829050"/>
          <p14:tracePt t="60992" x="7327900" y="3829050"/>
          <p14:tracePt t="61007" x="7239000" y="3841750"/>
          <p14:tracePt t="61024" x="7150100" y="3879850"/>
          <p14:tracePt t="61041" x="7073900" y="3930650"/>
          <p14:tracePt t="61057" x="7023100" y="3987800"/>
          <p14:tracePt t="61058" x="7023100" y="3994150"/>
          <p14:tracePt t="61074" x="7004050" y="4051300"/>
          <p14:tracePt t="61091" x="7004050" y="4121150"/>
          <p14:tracePt t="61107" x="7029450" y="4191000"/>
          <p14:tracePt t="61108" x="7029450" y="4197350"/>
          <p14:tracePt t="61124" x="7086600" y="4267200"/>
          <p14:tracePt t="61141" x="7162800" y="4337050"/>
          <p14:tracePt t="61157" x="7258050" y="4400550"/>
          <p14:tracePt t="61158" x="7264400" y="4400550"/>
          <p14:tracePt t="61159" x="7264400" y="4406900"/>
          <p14:tracePt t="61174" x="7372350" y="4457700"/>
          <p14:tracePt t="61191" x="7512050" y="4502150"/>
          <p14:tracePt t="61208" x="7645400" y="4527550"/>
          <p14:tracePt t="61208" x="7651750" y="4527550"/>
          <p14:tracePt t="61224" x="7785100" y="4540250"/>
          <p14:tracePt t="61241" x="7931150" y="4540250"/>
          <p14:tracePt t="61243" x="7943850" y="4540250"/>
          <p14:tracePt t="61257" x="8064500" y="4514850"/>
          <p14:tracePt t="61258" x="8077200" y="4514850"/>
          <p14:tracePt t="61274" x="8191500" y="4464050"/>
          <p14:tracePt t="61291" x="8293100" y="4406900"/>
          <p14:tracePt t="61307" x="8356600" y="4330700"/>
          <p14:tracePt t="61324" x="8394700" y="4248150"/>
          <p14:tracePt t="61341" x="8413750" y="4171950"/>
          <p14:tracePt t="61357" x="8413750" y="4108450"/>
          <p14:tracePt t="61358" x="8413750" y="4102100"/>
          <p14:tracePt t="61374" x="8401050" y="4057650"/>
          <p14:tracePt t="61391" x="8388350" y="4025900"/>
          <p14:tracePt t="61407" x="8375650" y="4006850"/>
          <p14:tracePt t="61455" x="8382000" y="4006850"/>
          <p14:tracePt t="61461" x="8388350" y="4006850"/>
          <p14:tracePt t="61474" x="8413750" y="4025900"/>
          <p14:tracePt t="61491" x="8483600" y="4064000"/>
          <p14:tracePt t="61507" x="8591550" y="4102100"/>
          <p14:tracePt t="61524" x="8737600" y="4133850"/>
          <p14:tracePt t="61541" x="8909050" y="4159250"/>
          <p14:tracePt t="61557" x="9093200" y="4191000"/>
          <p14:tracePt t="61558" x="9112250" y="4191000"/>
          <p14:tracePt t="61574" x="9283700" y="4197350"/>
          <p14:tracePt t="61591" x="9423400" y="4197350"/>
          <p14:tracePt t="61607" x="9525000" y="4197350"/>
          <p14:tracePt t="61608" x="9531350" y="4197350"/>
          <p14:tracePt t="61624" x="9607550" y="4197350"/>
          <p14:tracePt t="61641" x="9658350" y="4197350"/>
          <p14:tracePt t="61657" x="9696450" y="4191000"/>
          <p14:tracePt t="61677" x="9721850" y="4171950"/>
          <p14:tracePt t="61691" x="9740900" y="4146550"/>
          <p14:tracePt t="61707" x="9753600" y="4114800"/>
          <p14:tracePt t="61724" x="9759950" y="4076700"/>
          <p14:tracePt t="61741" x="9772650" y="4038600"/>
          <p14:tracePt t="61757" x="9779000" y="4006850"/>
          <p14:tracePt t="61774" x="9791700" y="3994150"/>
          <p14:tracePt t="61791" x="9804400" y="3981450"/>
          <p14:tracePt t="61807" x="9817100" y="3968750"/>
          <p14:tracePt t="61824" x="9829800" y="3962400"/>
          <p14:tracePt t="61841" x="9842500" y="3956050"/>
          <p14:tracePt t="61858" x="9855200" y="3956050"/>
          <p14:tracePt t="61874" x="9867900" y="3956050"/>
          <p14:tracePt t="61891" x="9874250" y="3956050"/>
          <p14:tracePt t="61907" x="9893300" y="3962400"/>
          <p14:tracePt t="61924" x="9906000" y="3962400"/>
          <p14:tracePt t="61941" x="9912350" y="3962400"/>
          <p14:tracePt t="62020" x="9906000" y="3962400"/>
          <p14:tracePt t="62027" x="9899650" y="3962400"/>
          <p14:tracePt t="62030" x="9893300" y="3962400"/>
          <p14:tracePt t="62041" x="9880600" y="3962400"/>
          <p14:tracePt t="62057" x="9861550" y="3962400"/>
          <p14:tracePt t="62074" x="9855200" y="3962400"/>
          <p14:tracePt t="62501" x="9848850" y="3962400"/>
          <p14:tracePt t="62510" x="9842500" y="3962400"/>
          <p14:tracePt t="62514" x="9836150" y="3956050"/>
          <p14:tracePt t="62524" x="9817100" y="3943350"/>
          <p14:tracePt t="62541" x="9766300" y="3917950"/>
          <p14:tracePt t="62557" x="9702800" y="3892550"/>
          <p14:tracePt t="62558" x="9696450" y="3892550"/>
          <p14:tracePt t="62574" x="9613900" y="3860800"/>
          <p14:tracePt t="62591" x="9518650" y="3829050"/>
          <p14:tracePt t="62608" x="9404350" y="3797300"/>
          <p14:tracePt t="62608" x="9398000" y="3790950"/>
          <p14:tracePt t="62624" x="9271000" y="3759200"/>
          <p14:tracePt t="62641" x="9112250" y="3727450"/>
          <p14:tracePt t="62642" x="9099550" y="3727450"/>
          <p14:tracePt t="62657" x="8934450" y="3702050"/>
          <p14:tracePt t="62658" x="8921750" y="3695700"/>
          <p14:tracePt t="62676" x="8699500" y="3670300"/>
          <p14:tracePt t="62677" x="8674100" y="3663950"/>
          <p14:tracePt t="62691" x="8489950" y="3644900"/>
          <p14:tracePt t="62708" x="8274050" y="3632200"/>
          <p14:tracePt t="62724" x="8077200" y="3625850"/>
          <p14:tracePt t="62741" x="7886700" y="3625850"/>
          <p14:tracePt t="62757" x="7727950" y="3625850"/>
          <p14:tracePt t="62758" x="7721600" y="3625850"/>
          <p14:tracePt t="62759" x="7715250" y="3625850"/>
          <p14:tracePt t="62774" x="7600950" y="3632200"/>
          <p14:tracePt t="62791" x="7512050" y="3651250"/>
          <p14:tracePt t="62808" x="7454900" y="3676650"/>
          <p14:tracePt t="62808" x="7448550" y="3683000"/>
          <p14:tracePt t="62824" x="7404100" y="3708400"/>
          <p14:tracePt t="62825" x="7397750" y="3708400"/>
          <p14:tracePt t="62841" x="7366000" y="3746500"/>
          <p14:tracePt t="62842" x="7359650" y="3746500"/>
          <p14:tracePt t="62857" x="7346950" y="3778250"/>
          <p14:tracePt t="62858" x="7340600" y="3778250"/>
          <p14:tracePt t="62874" x="7327900" y="3816350"/>
          <p14:tracePt t="62891" x="7315200" y="3848100"/>
          <p14:tracePt t="62908" x="7308850" y="3873500"/>
          <p14:tracePt t="62908" x="7308850" y="3879850"/>
          <p14:tracePt t="62924" x="7296150" y="3898900"/>
          <p14:tracePt t="62941" x="7289800" y="3917950"/>
          <p14:tracePt t="62958" x="7283450" y="3937000"/>
          <p14:tracePt t="62974" x="7277100" y="3956050"/>
          <p14:tracePt t="62991" x="7277100" y="3981450"/>
          <p14:tracePt t="63007" x="7283450" y="4006850"/>
          <p14:tracePt t="63024" x="7302500" y="4038600"/>
          <p14:tracePt t="63041" x="7327900" y="4070350"/>
          <p14:tracePt t="63057" x="7353300" y="4095750"/>
          <p14:tracePt t="63074" x="7385050" y="4121150"/>
          <p14:tracePt t="63091" x="7423150" y="4146550"/>
          <p14:tracePt t="63108" x="7454900" y="4178300"/>
          <p14:tracePt t="63124" x="7493000" y="4203700"/>
          <p14:tracePt t="63141" x="7531100" y="4235450"/>
          <p14:tracePt t="63158" x="7562850" y="4254500"/>
          <p14:tracePt t="63174" x="7588250" y="4267200"/>
          <p14:tracePt t="63191" x="7600950" y="4279900"/>
          <p14:tracePt t="63208" x="7613650" y="4279900"/>
          <p14:tracePt t="63875" x="7613650" y="4273550"/>
          <p14:tracePt t="63898" x="7613650" y="4267200"/>
          <p14:tracePt t="63910" x="7613650" y="4260850"/>
          <p14:tracePt t="63923" x="7607300" y="4260850"/>
          <p14:tracePt t="65074" x="7607300" y="4267200"/>
          <p14:tracePt t="65080" x="7613650" y="4267200"/>
          <p14:tracePt t="65091" x="7620000" y="4267200"/>
          <p14:tracePt t="65108" x="7626350" y="4267200"/>
          <p14:tracePt t="65130" x="7632700" y="4267200"/>
          <p14:tracePt t="65142" x="7639050" y="4273550"/>
          <p14:tracePt t="65158" x="7645400" y="4273550"/>
          <p14:tracePt t="65174" x="7658100" y="4279900"/>
          <p14:tracePt t="65191" x="7664450" y="4292600"/>
          <p14:tracePt t="65208" x="7670800" y="4292600"/>
          <p14:tracePt t="65224" x="7670800" y="4305300"/>
          <p14:tracePt t="65242" x="7683500" y="4311650"/>
          <p14:tracePt t="65262" x="7683500" y="4318000"/>
          <p14:tracePt t="65278" x="7683500" y="4324350"/>
          <p14:tracePt t="65594" x="7677150" y="4318000"/>
          <p14:tracePt t="65603" x="7670800" y="4318000"/>
          <p14:tracePt t="65608" x="7664450" y="4318000"/>
          <p14:tracePt t="65624" x="7651750" y="4305300"/>
          <p14:tracePt t="65641" x="7632700" y="4298950"/>
          <p14:tracePt t="65658" x="7626350" y="4292600"/>
          <p14:tracePt t="65674" x="7620000" y="4292600"/>
          <p14:tracePt t="65691" x="7620000" y="4286250"/>
          <p14:tracePt t="65872" x="7613650" y="4286250"/>
          <p14:tracePt t="65875" x="7613650" y="4279900"/>
          <p14:tracePt t="65891" x="7594600" y="4260850"/>
          <p14:tracePt t="65908" x="7575550" y="4235450"/>
          <p14:tracePt t="65924" x="7556500" y="4191000"/>
          <p14:tracePt t="65941" x="7543800" y="4140200"/>
          <p14:tracePt t="65958" x="7537450" y="4089400"/>
          <p14:tracePt t="65974" x="7524750" y="4044950"/>
          <p14:tracePt t="65992" x="7524750" y="4006850"/>
          <p14:tracePt t="65992" x="7524750" y="4000500"/>
          <p14:tracePt t="66008" x="7512050" y="3968750"/>
          <p14:tracePt t="66024" x="7499350" y="3930650"/>
          <p14:tracePt t="66041" x="7486650" y="3905250"/>
          <p14:tracePt t="66058" x="7473950" y="3886200"/>
          <p14:tracePt t="66074" x="7467600" y="3873500"/>
          <p14:tracePt t="66091" x="7454900" y="3860800"/>
          <p14:tracePt t="66204" x="7454900" y="3867150"/>
          <p14:tracePt t="66208" x="7454900" y="3873500"/>
          <p14:tracePt t="66214" x="7454900" y="3879850"/>
          <p14:tracePt t="66224" x="7454900" y="3892550"/>
          <p14:tracePt t="66241" x="7467600" y="3924300"/>
          <p14:tracePt t="66257" x="7486650" y="3962400"/>
          <p14:tracePt t="66274" x="7505700" y="4006850"/>
          <p14:tracePt t="66291" x="7531100" y="4044950"/>
          <p14:tracePt t="66308" x="7543800" y="4089400"/>
          <p14:tracePt t="66324" x="7562850" y="4133850"/>
          <p14:tracePt t="66341" x="7575550" y="4171950"/>
          <p14:tracePt t="66358" x="7575550" y="4203700"/>
          <p14:tracePt t="66359" x="7575550" y="4210050"/>
          <p14:tracePt t="66374" x="7581900" y="4241800"/>
          <p14:tracePt t="66391" x="7588250" y="4267200"/>
          <p14:tracePt t="66408" x="7588250" y="4286250"/>
          <p14:tracePt t="66424" x="7594600" y="4305300"/>
          <p14:tracePt t="66441" x="7594600" y="4324350"/>
          <p14:tracePt t="66458" x="7600950" y="4337050"/>
          <p14:tracePt t="66474" x="7600950" y="4349750"/>
          <p14:tracePt t="66491" x="7600950" y="4362450"/>
          <p14:tracePt t="66625" x="7600950" y="4356100"/>
          <p14:tracePt t="66635" x="7600950" y="4349750"/>
          <p14:tracePt t="66641" x="7600950" y="4343400"/>
          <p14:tracePt t="66658" x="7594600" y="4324350"/>
          <p14:tracePt t="66674" x="7569200" y="4279900"/>
          <p14:tracePt t="66691" x="7543800" y="4235450"/>
          <p14:tracePt t="66691" x="7537450" y="4235450"/>
          <p14:tracePt t="66708" x="7512050" y="4178300"/>
          <p14:tracePt t="66725" x="7486650" y="4127500"/>
          <p14:tracePt t="66742" x="7480300" y="4121150"/>
          <p14:tracePt t="66745" x="7454900" y="4083050"/>
          <p14:tracePt t="66746" x="7454900" y="4076700"/>
          <p14:tracePt t="66750" x="7454900" y="4070350"/>
          <p14:tracePt t="66758" x="7442200" y="4057650"/>
          <p14:tracePt t="66774" x="7435850" y="4044950"/>
          <p14:tracePt t="66791" x="7435850" y="4032250"/>
          <p14:tracePt t="66937" x="7435850" y="4038600"/>
          <p14:tracePt t="66948" x="7435850" y="4044950"/>
          <p14:tracePt t="66955" x="7435850" y="4051300"/>
          <p14:tracePt t="66966" x="7442200" y="4051300"/>
          <p14:tracePt t="66974" x="7442200" y="4057650"/>
          <p14:tracePt t="66991" x="7448550" y="4064000"/>
          <p14:tracePt t="67008" x="7461250" y="4076700"/>
          <p14:tracePt t="67024" x="7467600" y="4089400"/>
          <p14:tracePt t="67041" x="7473950" y="4102100"/>
          <p14:tracePt t="67058" x="7480300" y="4121150"/>
          <p14:tracePt t="67074" x="7493000" y="4140200"/>
          <p14:tracePt t="67091" x="7499350" y="4152900"/>
          <p14:tracePt t="67108" x="7505700" y="4171950"/>
          <p14:tracePt t="67124" x="7518400" y="4184650"/>
          <p14:tracePt t="67141" x="7524750" y="4197350"/>
          <p14:tracePt t="67158" x="7531100" y="4216400"/>
          <p14:tracePt t="67174" x="7531100" y="4222750"/>
          <p14:tracePt t="67191" x="7537450" y="4229100"/>
          <p14:tracePt t="67208" x="7543800" y="4241800"/>
          <p14:tracePt t="67224" x="7543800" y="4248150"/>
          <p14:tracePt t="67241" x="7550150" y="4254500"/>
          <p14:tracePt t="67242" x="7550150" y="4260850"/>
          <p14:tracePt t="67258" x="7556500" y="4267200"/>
          <p14:tracePt t="67274" x="7562850" y="4279900"/>
          <p14:tracePt t="67291" x="7562850" y="4292600"/>
          <p14:tracePt t="67308" x="7569200" y="4298950"/>
          <p14:tracePt t="67324" x="7575550" y="4305300"/>
          <p14:tracePt t="67341" x="7575550" y="4311650"/>
          <p14:tracePt t="67494" x="7575550" y="4305300"/>
          <p14:tracePt t="67502" x="7575550" y="4298950"/>
          <p14:tracePt t="67515" x="7575550" y="4292600"/>
          <p14:tracePt t="67524" x="7569200" y="4286250"/>
          <p14:tracePt t="67541" x="7562850" y="4260850"/>
          <p14:tracePt t="67558" x="7550150" y="4235450"/>
          <p14:tracePt t="67574" x="7531100" y="4203700"/>
          <p14:tracePt t="67591" x="7512050" y="4171950"/>
          <p14:tracePt t="67608" x="7499350" y="4140200"/>
          <p14:tracePt t="67624" x="7486650" y="4108450"/>
          <p14:tracePt t="67641" x="7480300" y="4089400"/>
          <p14:tracePt t="67658" x="7473950" y="4070350"/>
          <p14:tracePt t="67674" x="7473950" y="4057650"/>
          <p14:tracePt t="67691" x="7467600" y="4044950"/>
          <p14:tracePt t="67708" x="7467600" y="4038600"/>
          <p14:tracePt t="67861" x="7467600" y="4044950"/>
          <p14:tracePt t="67866" x="7467600" y="4051300"/>
          <p14:tracePt t="67877" x="7467600" y="4057650"/>
          <p14:tracePt t="67891" x="7473950" y="4064000"/>
          <p14:tracePt t="67908" x="7480300" y="4083050"/>
          <p14:tracePt t="67924" x="7493000" y="4102100"/>
          <p14:tracePt t="67941" x="7499350" y="4127500"/>
          <p14:tracePt t="67958" x="7505700" y="4152900"/>
          <p14:tracePt t="67974" x="7518400" y="4184650"/>
          <p14:tracePt t="67991" x="7537450" y="4216400"/>
          <p14:tracePt t="67991" x="7537450" y="4222750"/>
          <p14:tracePt t="68008" x="7556500" y="4260850"/>
          <p14:tracePt t="68024" x="7575550" y="4298950"/>
          <p14:tracePt t="68041" x="7588250" y="4330700"/>
          <p14:tracePt t="68058" x="7594600" y="4349750"/>
          <p14:tracePt t="68074" x="7600950" y="4362450"/>
          <p14:tracePt t="68091" x="7600950" y="4368800"/>
          <p14:tracePt t="68221" x="7607300" y="4368800"/>
          <p14:tracePt t="68225" x="7607300" y="4375150"/>
          <p14:tracePt t="68241" x="7626350" y="4381500"/>
          <p14:tracePt t="68242" x="7632700" y="4381500"/>
          <p14:tracePt t="68258" x="7683500" y="4394200"/>
          <p14:tracePt t="68274" x="7785100" y="4419600"/>
          <p14:tracePt t="68291" x="7950200" y="4457700"/>
          <p14:tracePt t="68292" x="7962900" y="4464050"/>
          <p14:tracePt t="68308" x="8178800" y="4502150"/>
          <p14:tracePt t="68324" x="8439150" y="4552950"/>
          <p14:tracePt t="68341" x="8705850" y="4597400"/>
          <p14:tracePt t="68342" x="8724900" y="4597400"/>
          <p14:tracePt t="68343" x="8737600" y="4603750"/>
          <p14:tracePt t="68343" x="8756650" y="4610100"/>
          <p14:tracePt t="68358" x="8978900" y="4648200"/>
          <p14:tracePt t="68358" x="8997950" y="4648200"/>
          <p14:tracePt t="68375" x="9220200" y="4692650"/>
          <p14:tracePt t="68391" x="9398000" y="4724400"/>
          <p14:tracePt t="68392" x="9410700" y="4724400"/>
          <p14:tracePt t="68392" x="9423400" y="4724400"/>
          <p14:tracePt t="68408" x="9525000" y="4743450"/>
          <p14:tracePt t="68424" x="9613900" y="4743450"/>
          <p14:tracePt t="68441" x="9652000" y="4743450"/>
          <p14:tracePt t="68458" x="9664700" y="4743450"/>
          <p14:tracePt t="68477" x="9664700" y="4737100"/>
          <p14:tracePt t="68491" x="9664700" y="4724400"/>
          <p14:tracePt t="68508" x="9664700" y="4705350"/>
          <p14:tracePt t="68524" x="9664700" y="4699000"/>
          <p14:tracePt t="68541" x="9664700" y="4692650"/>
          <p14:tracePt t="68558" x="9664700" y="4686300"/>
          <p14:tracePt t="68574" x="9664700" y="4679950"/>
          <p14:tracePt t="68593" x="9664700" y="4673600"/>
          <p14:tracePt t="68608" x="9664700" y="4667250"/>
          <p14:tracePt t="68624" x="9671050" y="4654550"/>
          <p14:tracePt t="68641" x="9671050" y="4648200"/>
          <p14:tracePt t="68658" x="9677400" y="4635500"/>
          <p14:tracePt t="68674" x="9677400" y="4622800"/>
          <p14:tracePt t="68691" x="9677400" y="4610100"/>
          <p14:tracePt t="68708" x="9683750" y="4597400"/>
          <p14:tracePt t="68725" x="9690100" y="4584700"/>
          <p14:tracePt t="68741" x="9690100" y="4572000"/>
          <p14:tracePt t="68760" x="9696450" y="4559300"/>
          <p14:tracePt t="68774" x="9702800" y="4533900"/>
          <p14:tracePt t="68791" x="9709150" y="4508500"/>
          <p14:tracePt t="68792" x="9709150" y="4502150"/>
          <p14:tracePt t="68808" x="9721850" y="4470400"/>
          <p14:tracePt t="68825" x="9734550" y="4413250"/>
          <p14:tracePt t="68841" x="9740900" y="4356100"/>
          <p14:tracePt t="68858" x="9747250" y="4298950"/>
          <p14:tracePt t="68858" x="9747250" y="4292600"/>
          <p14:tracePt t="68875" x="9747250" y="4229100"/>
          <p14:tracePt t="68891" x="9747250" y="4171950"/>
          <p14:tracePt t="68908" x="9747250" y="4114800"/>
          <p14:tracePt t="68925" x="9747250" y="4064000"/>
          <p14:tracePt t="68941" x="9747250" y="4013200"/>
          <p14:tracePt t="68958" x="9747250" y="3949700"/>
          <p14:tracePt t="68974" x="9740900" y="3917950"/>
          <p14:tracePt t="68991" x="9734550" y="3892550"/>
          <p14:tracePt t="69008" x="9728200" y="3886200"/>
          <p14:tracePt t="69077" x="9728200" y="3892550"/>
          <p14:tracePt t="69080" x="9728200" y="3898900"/>
          <p14:tracePt t="69091" x="9728200" y="3924300"/>
          <p14:tracePt t="69108" x="9728200" y="3975100"/>
          <p14:tracePt t="69125" x="9728200" y="4032250"/>
          <p14:tracePt t="69141" x="9728200" y="4089400"/>
          <p14:tracePt t="69158" x="9728200" y="4140200"/>
          <p14:tracePt t="69175" x="9734550" y="4191000"/>
          <p14:tracePt t="69191" x="9734550" y="4222750"/>
          <p14:tracePt t="69208" x="9734550" y="4248150"/>
          <p14:tracePt t="69224" x="9734550" y="4267200"/>
          <p14:tracePt t="69241" x="9734550" y="4273550"/>
          <p14:tracePt t="69259" x="9734550" y="4279900"/>
          <p14:tracePt t="69421" x="9728200" y="4279900"/>
          <p14:tracePt t="69449" x="9721850" y="4279900"/>
          <p14:tracePt t="69456" x="9715500" y="4279900"/>
          <p14:tracePt t="69459" x="9715500" y="4273550"/>
          <p14:tracePt t="69475" x="9696450" y="4273550"/>
          <p14:tracePt t="69491" x="9658350" y="4273550"/>
          <p14:tracePt t="69508" x="9594850" y="4273550"/>
          <p14:tracePt t="69524" x="9505950" y="4267200"/>
          <p14:tracePt t="69541" x="9385300" y="4254500"/>
          <p14:tracePt t="69542" x="9378950" y="4254500"/>
          <p14:tracePt t="69558" x="9201150" y="4229100"/>
          <p14:tracePt t="69575" x="8991600" y="4203700"/>
          <p14:tracePt t="69591" x="8775700" y="4178300"/>
          <p14:tracePt t="69592" x="8763000" y="4178300"/>
          <p14:tracePt t="69608" x="8559800" y="4171950"/>
          <p14:tracePt t="69609" x="8547100" y="4171950"/>
          <p14:tracePt t="69610" x="8534400" y="4171950"/>
          <p14:tracePt t="69625" x="8362950" y="4171950"/>
          <p14:tracePt t="69641" x="8204200" y="4171950"/>
          <p14:tracePt t="69658" x="8077200" y="4171950"/>
          <p14:tracePt t="69675" x="7981950" y="4171950"/>
          <p14:tracePt t="69691" x="7905750" y="4171950"/>
          <p14:tracePt t="69692" x="7899400" y="4171950"/>
          <p14:tracePt t="69708" x="7835900" y="4171950"/>
          <p14:tracePt t="69709" x="7829550" y="4171950"/>
          <p14:tracePt t="69725" x="7759700" y="4171950"/>
          <p14:tracePt t="69741" x="7683500" y="4165600"/>
          <p14:tracePt t="69742" x="7677150" y="4165600"/>
          <p14:tracePt t="69743" x="7670800" y="4165600"/>
          <p14:tracePt t="69760" x="7600950" y="4165600"/>
          <p14:tracePt t="69762" x="7581900" y="4159250"/>
          <p14:tracePt t="69775" x="7531100" y="4159250"/>
          <p14:tracePt t="69791" x="7486650" y="4159250"/>
          <p14:tracePt t="69808" x="7461250" y="4159250"/>
          <p14:tracePt t="69824" x="7435850" y="4159250"/>
          <p14:tracePt t="69889" x="7429500" y="4159250"/>
          <p14:tracePt t="69893" x="7429500" y="4165600"/>
          <p14:tracePt t="69908" x="7429500" y="4184650"/>
          <p14:tracePt t="69924" x="7429500" y="4203700"/>
          <p14:tracePt t="69941" x="7442200" y="4235450"/>
          <p14:tracePt t="69942" x="7448550" y="4235450"/>
          <p14:tracePt t="69958" x="7467600" y="4260850"/>
          <p14:tracePt t="69975" x="7493000" y="4279900"/>
          <p14:tracePt t="69991" x="7524750" y="4298950"/>
          <p14:tracePt t="70008" x="7550150" y="4311650"/>
          <p14:tracePt t="70025" x="7575550" y="4324350"/>
          <p14:tracePt t="70041" x="7594600" y="4330700"/>
          <p14:tracePt t="70058" x="7594600" y="4337050"/>
          <p14:tracePt t="70196" x="7600950" y="4337050"/>
          <p14:tracePt t="70205" x="7600950" y="4343400"/>
          <p14:tracePt t="70208" x="7607300" y="4343400"/>
          <p14:tracePt t="70224" x="7613650" y="4343400"/>
          <p14:tracePt t="70241" x="7626350" y="4349750"/>
          <p14:tracePt t="70242" x="7626350" y="4356100"/>
          <p14:tracePt t="70258" x="7645400" y="4368800"/>
          <p14:tracePt t="70274" x="7658100" y="4387850"/>
          <p14:tracePt t="70291" x="7677150" y="4413250"/>
          <p14:tracePt t="70308" x="7696200" y="4438650"/>
          <p14:tracePt t="70324" x="7708900" y="4457700"/>
          <p14:tracePt t="70341" x="7721600" y="4476750"/>
          <p14:tracePt t="70358" x="7727950" y="4489450"/>
          <p14:tracePt t="70374" x="7734300" y="4489450"/>
          <p14:tracePt t="70391" x="7734300" y="4495800"/>
          <p14:tracePt t="70605" x="7734300" y="4489450"/>
          <p14:tracePt t="70625" x="7727950" y="4489450"/>
          <p14:tracePt t="70628" x="7727950" y="4483100"/>
          <p14:tracePt t="70669" x="7721600" y="4483100"/>
          <p14:tracePt t="70691" x="7721600" y="4476750"/>
          <p14:tracePt t="70721" x="7721600" y="4470400"/>
          <p14:tracePt t="70724" x="7715250" y="4470400"/>
          <p14:tracePt t="70738" x="7708900" y="4470400"/>
          <p14:tracePt t="70758" x="7702550" y="4470400"/>
          <p14:tracePt t="70762" x="7702550" y="4464050"/>
          <p14:tracePt t="70775" x="7696200" y="4464050"/>
          <p14:tracePt t="70791" x="7689850" y="4457700"/>
          <p14:tracePt t="70808" x="7683500" y="4457700"/>
          <p14:tracePt t="71646" x="7689850" y="4457700"/>
          <p14:tracePt t="71665" x="7696200" y="4457700"/>
          <p14:tracePt t="71779" x="7702550" y="4457700"/>
          <p14:tracePt t="71814" x="7708900" y="4457700"/>
          <p14:tracePt t="71943" x="7708900" y="4451350"/>
          <p14:tracePt t="71946" x="7715250" y="4445000"/>
          <p14:tracePt t="71958" x="7715250" y="4413250"/>
          <p14:tracePt t="71975" x="7708900" y="4362450"/>
          <p14:tracePt t="71976" x="7702550" y="4356100"/>
          <p14:tracePt t="71991" x="7683500" y="4318000"/>
          <p14:tracePt t="71992" x="7683500" y="4311650"/>
          <p14:tracePt t="71993" x="7677150" y="4305300"/>
          <p14:tracePt t="72008" x="7664450" y="4267200"/>
          <p14:tracePt t="72024" x="7639050" y="4235450"/>
          <p14:tracePt t="72041" x="7607300" y="4203700"/>
          <p14:tracePt t="72058" x="7575550" y="4184650"/>
          <p14:tracePt t="72059" x="7575550" y="4178300"/>
          <p14:tracePt t="72074" x="7543800" y="4159250"/>
          <p14:tracePt t="72091" x="7499350" y="4146550"/>
          <p14:tracePt t="72108" x="7461250" y="4127500"/>
          <p14:tracePt t="72124" x="7435850" y="4114800"/>
          <p14:tracePt t="72141" x="7404100" y="4108450"/>
          <p14:tracePt t="72158" x="7391400" y="4102100"/>
          <p14:tracePt t="72174" x="7378700" y="4102100"/>
          <p14:tracePt t="72192" x="7372350" y="4102100"/>
          <p14:tracePt t="72208" x="7366000" y="4102100"/>
          <p14:tracePt t="72236" x="7359650" y="4102100"/>
          <p14:tracePt t="72245" x="7353300" y="4102100"/>
          <p14:tracePt t="72260" x="7346950" y="4102100"/>
          <p14:tracePt t="72274" x="7340600" y="4102100"/>
          <p14:tracePt t="72291" x="7334250" y="4102100"/>
          <p14:tracePt t="72646" x="7340600" y="4102100"/>
          <p14:tracePt t="72659" x="7346950" y="4102100"/>
          <p14:tracePt t="72683" x="7346950" y="4108450"/>
          <p14:tracePt t="72691" x="7353300" y="4108450"/>
          <p14:tracePt t="72707" x="7359650" y="4108450"/>
          <p14:tracePt t="72726" x="7359650" y="4114800"/>
          <p14:tracePt t="72732" x="7366000" y="4114800"/>
          <p14:tracePt t="72747" x="7366000" y="4121150"/>
          <p14:tracePt t="72758" x="7372350" y="4121150"/>
          <p14:tracePt t="72793" x="7378700" y="4121150"/>
          <p14:tracePt t="72872" x="7385050" y="4121150"/>
          <p14:tracePt t="72895" x="7391400" y="4121150"/>
          <p14:tracePt t="72902" x="7397750" y="4121150"/>
          <p14:tracePt t="72913" x="7404100" y="4121150"/>
          <p14:tracePt t="72924" x="7423150" y="4121150"/>
          <p14:tracePt t="72941" x="7473950" y="4121150"/>
          <p14:tracePt t="72958" x="7556500" y="4114800"/>
          <p14:tracePt t="72975" x="7689850" y="4095750"/>
          <p14:tracePt t="72976" x="7702550" y="4095750"/>
          <p14:tracePt t="72991" x="7893050" y="4064000"/>
          <p14:tracePt t="73008" x="8172450" y="4013200"/>
          <p14:tracePt t="73025" x="8502650" y="3949700"/>
          <p14:tracePt t="73041" x="8826500" y="3879850"/>
          <p14:tracePt t="73058" x="9175750" y="3765550"/>
          <p14:tracePt t="73075" x="9480550" y="3651250"/>
          <p14:tracePt t="73091" x="9721850" y="3530600"/>
          <p14:tracePt t="73108" x="9931400" y="3435350"/>
          <p14:tracePt t="73125" x="10064750" y="3371850"/>
          <p14:tracePt t="73141" x="10160000" y="3327400"/>
          <p14:tracePt t="73158" x="10217150" y="3282950"/>
          <p14:tracePt t="73175" x="10255250" y="3244850"/>
          <p14:tracePt t="73176" x="10255250" y="3238500"/>
          <p14:tracePt t="73191" x="10274300" y="3200400"/>
          <p14:tracePt t="73208" x="10280650" y="3155950"/>
          <p14:tracePt t="73225" x="10280650" y="3117850"/>
          <p14:tracePt t="73241" x="10280650" y="3079750"/>
          <p14:tracePt t="73244" x="10280650" y="3073400"/>
          <p14:tracePt t="73258" x="10274300" y="3041650"/>
          <p14:tracePt t="73275" x="10248900" y="2997200"/>
          <p14:tracePt t="73291" x="10217150" y="2946400"/>
          <p14:tracePt t="73308" x="10153650" y="2895600"/>
          <p14:tracePt t="73325" x="10083800" y="2844800"/>
          <p14:tracePt t="73341" x="10007600" y="2813050"/>
          <p14:tracePt t="73358" x="9925050" y="2787650"/>
          <p14:tracePt t="73375" x="9823450" y="2768600"/>
          <p14:tracePt t="73376" x="9817100" y="2768600"/>
          <p14:tracePt t="73391" x="9715500" y="2762250"/>
          <p14:tracePt t="73408" x="9588500" y="2762250"/>
          <p14:tracePt t="73425" x="9455150" y="2762250"/>
          <p14:tracePt t="73441" x="9309100" y="2787650"/>
          <p14:tracePt t="73458" x="9156700" y="2819400"/>
          <p14:tracePt t="73475" x="9029700" y="2851150"/>
          <p14:tracePt t="73491" x="8934450" y="2863850"/>
          <p14:tracePt t="73508" x="8832850" y="2882900"/>
          <p14:tracePt t="73525" x="8712200" y="2901950"/>
          <p14:tracePt t="73541" x="8585200" y="2927350"/>
          <p14:tracePt t="73542" x="8572500" y="2927350"/>
          <p14:tracePt t="73558" x="8420100" y="2971800"/>
          <p14:tracePt t="73575" x="8223250" y="3016250"/>
          <p14:tracePt t="73591" x="8013700" y="3073400"/>
          <p14:tracePt t="73608" x="7797800" y="3111500"/>
          <p14:tracePt t="73625" x="7588250" y="3136900"/>
          <p14:tracePt t="73641" x="7385050" y="3155950"/>
          <p14:tracePt t="73642" x="7372350" y="3155950"/>
          <p14:tracePt t="73658" x="7200900" y="3175000"/>
          <p14:tracePt t="73675" x="7073900" y="3187700"/>
          <p14:tracePt t="73691" x="6997700" y="3200400"/>
          <p14:tracePt t="73708" x="6959600" y="3213100"/>
          <p14:tracePt t="73724" x="6953250" y="3219450"/>
          <p14:tracePt t="73741" x="6953250" y="3225800"/>
          <p14:tracePt t="73759" x="6953250" y="3232150"/>
          <p14:tracePt t="73774" x="6953250" y="3244850"/>
          <p14:tracePt t="73775" x="6953250" y="3251200"/>
          <p14:tracePt t="73791" x="6972300" y="3276600"/>
          <p14:tracePt t="73792" x="6978650" y="3276600"/>
          <p14:tracePt t="73808" x="7016750" y="3302000"/>
          <p14:tracePt t="73824" x="7061200" y="3340100"/>
          <p14:tracePt t="73828" x="7073900" y="3346450"/>
          <p14:tracePt t="73830" x="7086600" y="3352800"/>
          <p14:tracePt t="73845" x="7156450" y="3397250"/>
          <p14:tracePt t="73846" x="7162800" y="3403600"/>
          <p14:tracePt t="73858" x="7232650" y="3435350"/>
          <p14:tracePt t="73875" x="7334250" y="3505200"/>
          <p14:tracePt t="73891" x="7429500" y="3575050"/>
          <p14:tracePt t="73908" x="7518400" y="3663950"/>
          <p14:tracePt t="73925" x="7600950" y="3746500"/>
          <p14:tracePt t="73941" x="7664450" y="3822700"/>
          <p14:tracePt t="73958" x="7715250" y="3911600"/>
          <p14:tracePt t="73974" x="7747000" y="3987800"/>
          <p14:tracePt t="73975" x="7753350" y="3994150"/>
          <p14:tracePt t="73991" x="7766050" y="4057650"/>
          <p14:tracePt t="74008" x="7778750" y="4114800"/>
          <p14:tracePt t="74024" x="7778750" y="4159250"/>
          <p14:tracePt t="74041" x="7772400" y="4197350"/>
          <p14:tracePt t="74058" x="7759700" y="4222750"/>
          <p14:tracePt t="74074" x="7753350" y="4235450"/>
          <p14:tracePt t="74091" x="7753350" y="4248150"/>
          <p14:tracePt t="74108" x="7747000" y="4248150"/>
          <p14:tracePt t="74198" x="7740650" y="4248150"/>
          <p14:tracePt t="74205" x="7734300" y="4248150"/>
          <p14:tracePt t="74220" x="7727950" y="4248150"/>
          <p14:tracePt t="74225" x="7727950" y="4241800"/>
          <p14:tracePt t="74241" x="7708900" y="4235450"/>
          <p14:tracePt t="74244" x="7702550" y="4229100"/>
          <p14:tracePt t="74258" x="7689850" y="4216400"/>
          <p14:tracePt t="74275" x="7677150" y="4203700"/>
          <p14:tracePt t="74275" x="7670800" y="4203700"/>
          <p14:tracePt t="74291" x="7664450" y="4191000"/>
          <p14:tracePt t="74308" x="7651750" y="4178300"/>
          <p14:tracePt t="74325" x="7645400" y="4152900"/>
          <p14:tracePt t="74341" x="7639050" y="4140200"/>
          <p14:tracePt t="74358" x="7620000" y="4121150"/>
          <p14:tracePt t="74374" x="7613650" y="4108450"/>
          <p14:tracePt t="74391" x="7607300" y="4108450"/>
          <p14:tracePt t="74408" x="7607300" y="4095750"/>
          <p14:tracePt t="74428" x="7607300" y="4089400"/>
          <p14:tracePt t="74441" x="7607300" y="4083050"/>
          <p14:tracePt t="74469" x="7607300" y="4076700"/>
          <p14:tracePt t="74478" x="7600950" y="4076700"/>
          <p14:tracePt t="74491" x="7600950" y="4070350"/>
          <p14:tracePt t="74510" x="7594600" y="4070350"/>
          <p14:tracePt t="74524" x="7594600" y="4064000"/>
          <p14:tracePt t="74541" x="7588250" y="4057650"/>
          <p14:tracePt t="74558" x="7581900" y="4051300"/>
          <p14:tracePt t="74716" x="7575550" y="4051300"/>
          <p14:tracePt t="74736" x="7569200" y="4051300"/>
          <p14:tracePt t="74752" x="7569200" y="4044950"/>
          <p14:tracePt t="74760" x="7562850" y="4044950"/>
          <p14:tracePt t="74771" x="7556500" y="4044950"/>
          <p14:tracePt t="74774" x="7556500" y="4038600"/>
          <p14:tracePt t="74823" x="7550150" y="4038600"/>
          <p14:tracePt t="74915" x="7543800" y="4038600"/>
          <p14:tracePt t="74932" x="7537450" y="4038600"/>
          <p14:tracePt t="74936" x="7537450" y="4044950"/>
          <p14:tracePt t="74941" x="7531100" y="4044950"/>
          <p14:tracePt t="74958" x="7518400" y="4051300"/>
          <p14:tracePt t="74974" x="7499350" y="4064000"/>
          <p14:tracePt t="74975" x="7493000" y="4064000"/>
          <p14:tracePt t="74991" x="7467600" y="4076700"/>
          <p14:tracePt t="75008" x="7435850" y="4089400"/>
          <p14:tracePt t="75024" x="7410450" y="4095750"/>
          <p14:tracePt t="75041" x="7391400" y="4095750"/>
          <p14:tracePt t="75058" x="7372350" y="4102100"/>
          <p14:tracePt t="75074" x="7366000" y="4102100"/>
          <p14:tracePt t="75091" x="7359650" y="4102100"/>
          <p14:tracePt t="75108" x="7346950" y="4102100"/>
          <p14:tracePt t="75256" x="7353300" y="4102100"/>
          <p14:tracePt t="75262" x="7359650" y="4102100"/>
          <p14:tracePt t="75274" x="7372350" y="4102100"/>
          <p14:tracePt t="75291" x="7397750" y="4108450"/>
          <p14:tracePt t="75308" x="7435850" y="4114800"/>
          <p14:tracePt t="75324" x="7480300" y="4121150"/>
          <p14:tracePt t="75341" x="7518400" y="4127500"/>
          <p14:tracePt t="75357" x="7543800" y="4127500"/>
          <p14:tracePt t="75374" x="7550150" y="4127500"/>
          <p14:tracePt t="75481" x="7550150" y="4133850"/>
          <p14:tracePt t="75490" x="7556500" y="4133850"/>
          <p14:tracePt t="75493" x="7556500" y="4140200"/>
          <p14:tracePt t="75508" x="7562850" y="4152900"/>
          <p14:tracePt t="75525" x="7569200" y="4165600"/>
          <p14:tracePt t="75541" x="7581900" y="4178300"/>
          <p14:tracePt t="75558" x="7588250" y="4197350"/>
          <p14:tracePt t="75574" x="7594600" y="4210050"/>
          <p14:tracePt t="75591" x="7600950" y="4222750"/>
          <p14:tracePt t="75608" x="7600950" y="4241800"/>
          <p14:tracePt t="75624" x="7607300" y="4254500"/>
          <p14:tracePt t="75625" x="7607300" y="4260850"/>
          <p14:tracePt t="75641" x="7607300" y="4267200"/>
          <p14:tracePt t="75658" x="7613650" y="4273550"/>
          <p14:tracePt t="75674" x="7613650" y="4279900"/>
          <p14:tracePt t="75831" x="7613650" y="4273550"/>
          <p14:tracePt t="78250" x="7613650" y="4267200"/>
          <p14:tracePt t="78255" x="7613650" y="4260850"/>
          <p14:tracePt t="78262" x="7607300" y="4254500"/>
          <p14:tracePt t="78274" x="7588250" y="4235450"/>
          <p14:tracePt t="78291" x="7556500" y="4216400"/>
          <p14:tracePt t="78308" x="7537450" y="4197350"/>
          <p14:tracePt t="78324" x="7531100" y="4191000"/>
          <p14:tracePt t="78341" x="7524750" y="4191000"/>
          <p14:tracePt t="78660" x="7524750" y="4184650"/>
          <p14:tracePt t="78664" x="7531100" y="4184650"/>
          <p14:tracePt t="78674" x="7537450" y="4178300"/>
          <p14:tracePt t="78691" x="7550150" y="4178300"/>
          <p14:tracePt t="78708" x="7562850" y="4165600"/>
          <p14:tracePt t="78724" x="7569200" y="4159250"/>
          <p14:tracePt t="78741" x="7575550" y="4152900"/>
          <p14:tracePt t="78758" x="7588250" y="4146550"/>
          <p14:tracePt t="78778" x="7588250" y="4140200"/>
          <p14:tracePt t="78791" x="7594600" y="4140200"/>
          <p14:tracePt t="78889" x="7594600" y="4133850"/>
          <p14:tracePt t="78932" x="7594600" y="4127500"/>
          <p14:tracePt t="78941" x="7594600" y="4121150"/>
          <p14:tracePt t="78948" x="7588250" y="4121150"/>
          <p14:tracePt t="78958" x="7581900" y="4114800"/>
          <p14:tracePt t="78974" x="7569200" y="4108450"/>
          <p14:tracePt t="78991" x="7556500" y="4095750"/>
          <p14:tracePt t="79008" x="7550150" y="4089400"/>
          <p14:tracePt t="79024" x="7543800" y="4083050"/>
          <p14:tracePt t="79179" x="7550150" y="4083050"/>
          <p14:tracePt t="79185" x="7556500" y="4083050"/>
          <p14:tracePt t="79191" x="7562850" y="4076700"/>
          <p14:tracePt t="79208" x="7607300" y="4070350"/>
          <p14:tracePt t="79224" x="7658100" y="4064000"/>
          <p14:tracePt t="79241" x="7740650" y="4051300"/>
          <p14:tracePt t="79258" x="7835900" y="4051300"/>
          <p14:tracePt t="79274" x="7956550" y="4038600"/>
          <p14:tracePt t="79275" x="7969250" y="4038600"/>
          <p14:tracePt t="79291" x="8102600" y="4032250"/>
          <p14:tracePt t="79308" x="8255000" y="4019550"/>
          <p14:tracePt t="79324" x="8426450" y="4006850"/>
          <p14:tracePt t="79325" x="8432800" y="4006850"/>
          <p14:tracePt t="79341" x="8616950" y="3987800"/>
          <p14:tracePt t="79358" x="8826500" y="3943350"/>
          <p14:tracePt t="79374" x="9055100" y="3892550"/>
          <p14:tracePt t="79375" x="9067800" y="3892550"/>
          <p14:tracePt t="79391" x="9302750" y="3829050"/>
          <p14:tracePt t="79408" x="9556750" y="3740150"/>
          <p14:tracePt t="79424" x="9772650" y="3651250"/>
          <p14:tracePt t="79425" x="9785350" y="3651250"/>
          <p14:tracePt t="79441" x="9975850" y="3556000"/>
          <p14:tracePt t="79458" x="10134600" y="3479800"/>
          <p14:tracePt t="79459" x="10134600" y="3473450"/>
          <p14:tracePt t="79460" x="10147300" y="3467100"/>
          <p14:tracePt t="79474" x="10229850" y="3416300"/>
          <p14:tracePt t="79475" x="10236200" y="3409950"/>
          <p14:tracePt t="79491" x="10306050" y="3352800"/>
          <p14:tracePt t="79509" x="10375900" y="3282950"/>
          <p14:tracePt t="79524" x="10420350" y="3206750"/>
          <p14:tracePt t="79541" x="10458450" y="3105150"/>
          <p14:tracePt t="79558" x="10509250" y="2997200"/>
          <p14:tracePt t="79574" x="10547350" y="2901950"/>
          <p14:tracePt t="79591" x="10591800" y="2806700"/>
          <p14:tracePt t="79608" x="10623550" y="2736850"/>
          <p14:tracePt t="79624" x="10648950" y="2686050"/>
          <p14:tracePt t="79641" x="10668000" y="2654300"/>
          <p14:tracePt t="79658" x="10668000" y="2641600"/>
          <p14:tracePt t="79736" x="10661650" y="2641600"/>
          <p14:tracePt t="79739" x="10661650" y="2647950"/>
          <p14:tracePt t="79745" x="10655300" y="2647950"/>
          <p14:tracePt t="79758" x="10648950" y="2654300"/>
          <p14:tracePt t="79774" x="10629900" y="2667000"/>
          <p14:tracePt t="79791" x="10604500" y="2673350"/>
          <p14:tracePt t="79808" x="10591800" y="2679700"/>
          <p14:tracePt t="79824" x="10572750" y="2679700"/>
          <p14:tracePt t="79841" x="10560050" y="2679700"/>
          <p14:tracePt t="79858" x="10541000" y="2686050"/>
          <p14:tracePt t="79875" x="10528300" y="2686050"/>
          <p14:tracePt t="79891" x="10521950" y="2686050"/>
          <p14:tracePt t="79908" x="10515600" y="2686050"/>
          <p14:tracePt t="79942" x="10509250" y="2686050"/>
          <p14:tracePt t="80063" x="10509250" y="2692400"/>
          <p14:tracePt t="80301" x="10509250" y="2686050"/>
          <p14:tracePt t="80306" x="10509250" y="2679700"/>
          <p14:tracePt t="80309" x="10509250" y="2673350"/>
          <p14:tracePt t="80324" x="10496550" y="2622550"/>
          <p14:tracePt t="80341" x="10471150" y="2552700"/>
          <p14:tracePt t="80358" x="10426700" y="2476500"/>
          <p14:tracePt t="80360" x="10426700" y="2470150"/>
          <p14:tracePt t="80360" x="10420350" y="2463800"/>
          <p14:tracePt t="80374" x="10356850" y="2393950"/>
          <p14:tracePt t="80391" x="10236200" y="2305050"/>
          <p14:tracePt t="80408" x="10045700" y="2209800"/>
          <p14:tracePt t="80424" x="9791700" y="2133600"/>
          <p14:tracePt t="80425" x="9772650" y="2127250"/>
          <p14:tracePt t="80441" x="9448800" y="2082800"/>
          <p14:tracePt t="80458" x="9074150" y="2057400"/>
          <p14:tracePt t="80474" x="8693150" y="2057400"/>
          <p14:tracePt t="80491" x="8274050" y="2101850"/>
          <p14:tracePt t="80508" x="7848600" y="2184400"/>
          <p14:tracePt t="80524" x="7486650" y="2273300"/>
          <p14:tracePt t="80541" x="7156450" y="2381250"/>
          <p14:tracePt t="80558" x="6915150" y="2470150"/>
          <p14:tracePt t="80558" x="6902450" y="2476500"/>
          <p14:tracePt t="80574" x="6711950" y="2571750"/>
          <p14:tracePt t="80591" x="6546850" y="2641600"/>
          <p14:tracePt t="80608" x="6426200" y="2686050"/>
          <p14:tracePt t="80624" x="6356350" y="2717800"/>
          <p14:tracePt t="80641" x="6311900" y="2736850"/>
          <p14:tracePt t="80658" x="6292850" y="2755900"/>
          <p14:tracePt t="80674" x="6286500" y="2762250"/>
          <p14:tracePt t="80691" x="6286500" y="2774950"/>
          <p14:tracePt t="80716" x="6286500" y="2781300"/>
          <p14:tracePt t="80858" x="6292850" y="2781300"/>
          <p14:tracePt t="80886" x="6299200" y="2781300"/>
          <p14:tracePt t="80941" x="6305550" y="2781300"/>
          <p14:tracePt t="81017" x="6311900" y="2781300"/>
          <p14:tracePt t="81142" x="6318250" y="2781300"/>
          <p14:tracePt t="81183" x="6324600" y="2781300"/>
          <p14:tracePt t="81438" x="6330950" y="2787650"/>
          <p14:tracePt t="81441" x="6337300" y="2787650"/>
          <p14:tracePt t="81458" x="6375400" y="2825750"/>
          <p14:tracePt t="81458" x="6381750" y="2832100"/>
          <p14:tracePt t="81474" x="6457950" y="2889250"/>
          <p14:tracePt t="81491" x="6572250" y="2971800"/>
          <p14:tracePt t="81508" x="6705600" y="3092450"/>
          <p14:tracePt t="81508" x="6718300" y="3105150"/>
          <p14:tracePt t="81524" x="6870700" y="3232150"/>
          <p14:tracePt t="81541" x="7042150" y="3384550"/>
          <p14:tracePt t="81558" x="7200900" y="3524250"/>
          <p14:tracePt t="81558" x="7213600" y="3530600"/>
          <p14:tracePt t="81574" x="7372350" y="3676650"/>
          <p14:tracePt t="81591" x="7518400" y="3803650"/>
          <p14:tracePt t="81608" x="7626350" y="3911600"/>
          <p14:tracePt t="81609" x="7632700" y="3917950"/>
          <p14:tracePt t="81624" x="7721600" y="3987800"/>
          <p14:tracePt t="81641" x="7791450" y="4057650"/>
          <p14:tracePt t="81658" x="7848600" y="4108450"/>
          <p14:tracePt t="81659" x="7854950" y="4108450"/>
          <p14:tracePt t="81674" x="7893050" y="4152900"/>
          <p14:tracePt t="81691" x="7918450" y="4178300"/>
          <p14:tracePt t="81708" x="7937500" y="4197350"/>
          <p14:tracePt t="81724" x="7937500" y="4210050"/>
          <p14:tracePt t="81741" x="7943850" y="4210050"/>
          <p14:tracePt t="81776" x="7943850" y="4216400"/>
          <p14:tracePt t="81797" x="7943850" y="4222750"/>
          <p14:tracePt t="81802" x="7937500" y="4222750"/>
          <p14:tracePt t="81808" x="7931150" y="4222750"/>
          <p14:tracePt t="81824" x="7905750" y="4235450"/>
          <p14:tracePt t="81841" x="7861300" y="4254500"/>
          <p14:tracePt t="81858" x="7810500" y="4273550"/>
          <p14:tracePt t="81874" x="7759700" y="4298950"/>
          <p14:tracePt t="81891" x="7708900" y="4318000"/>
          <p14:tracePt t="81908" x="7664450" y="4330700"/>
          <p14:tracePt t="81924" x="7632700" y="4337050"/>
          <p14:tracePt t="81941" x="7600950" y="4337050"/>
          <p14:tracePt t="81958" x="7575550" y="4330700"/>
          <p14:tracePt t="81976" x="7543800" y="4311650"/>
          <p14:tracePt t="81977" x="7537450" y="4311650"/>
          <p14:tracePt t="81991" x="7505700" y="4292600"/>
          <p14:tracePt t="82008" x="7480300" y="4267200"/>
          <p14:tracePt t="82009" x="7473950" y="4267200"/>
          <p14:tracePt t="82024" x="7454900" y="4248150"/>
          <p14:tracePt t="82041" x="7435850" y="4229100"/>
          <p14:tracePt t="82058" x="7423150" y="4210050"/>
          <p14:tracePt t="82074" x="7410450" y="4191000"/>
          <p14:tracePt t="82091" x="7385050" y="4178300"/>
          <p14:tracePt t="82108" x="7372350" y="4171950"/>
          <p14:tracePt t="82253" x="7378700" y="4171950"/>
          <p14:tracePt t="82263" x="7385050" y="4171950"/>
          <p14:tracePt t="82267" x="7391400" y="4171950"/>
          <p14:tracePt t="82275" x="7397750" y="4171950"/>
          <p14:tracePt t="82291" x="7423150" y="4171950"/>
          <p14:tracePt t="82308" x="7454900" y="4171950"/>
          <p14:tracePt t="82325" x="7480300" y="4165600"/>
          <p14:tracePt t="82341" x="7493000" y="4159250"/>
          <p14:tracePt t="82358" x="7499350" y="4159250"/>
          <p14:tracePt t="82375" x="7499350" y="4152900"/>
          <p14:tracePt t="82393" x="7499350" y="4146550"/>
          <p14:tracePt t="82408" x="7505700" y="4146550"/>
          <p14:tracePt t="82425" x="7505700" y="4140200"/>
          <p14:tracePt t="82441" x="7505700" y="4133850"/>
          <p14:tracePt t="82793" x="7512050" y="4133850"/>
          <p14:tracePt t="82797" x="7512050" y="4140200"/>
          <p14:tracePt t="82808" x="7518400" y="4146550"/>
          <p14:tracePt t="82825" x="7537450" y="4165600"/>
          <p14:tracePt t="82841" x="7562850" y="4197350"/>
          <p14:tracePt t="82858" x="7588250" y="4216400"/>
          <p14:tracePt t="82858" x="7588250" y="4222750"/>
          <p14:tracePt t="82874" x="7613650" y="4241800"/>
          <p14:tracePt t="82891" x="7639050" y="4267200"/>
          <p14:tracePt t="82908" x="7658100" y="4292600"/>
          <p14:tracePt t="82925" x="7670800" y="4311650"/>
          <p14:tracePt t="82941" x="7677150" y="4324350"/>
          <p14:tracePt t="82959" x="7677150" y="4330700"/>
          <p14:tracePt t="82999" x="7670800" y="4330700"/>
          <p14:tracePt t="83010" x="7664450" y="4330700"/>
          <p14:tracePt t="83013" x="7658100" y="4330700"/>
          <p14:tracePt t="83024" x="7645400" y="4330700"/>
          <p14:tracePt t="83041" x="7620000" y="4330700"/>
          <p14:tracePt t="83058" x="7581900" y="4330700"/>
          <p14:tracePt t="83074" x="7543800" y="4324350"/>
          <p14:tracePt t="83091" x="7499350" y="4318000"/>
          <p14:tracePt t="83108" x="7467600" y="4311650"/>
          <p14:tracePt t="83109" x="7461250" y="4311650"/>
          <p14:tracePt t="83125" x="7435850" y="4298950"/>
          <p14:tracePt t="83141" x="7410450" y="4286250"/>
          <p14:tracePt t="83158" x="7397750" y="4273550"/>
          <p14:tracePt t="83175" x="7385050" y="4267200"/>
          <p14:tracePt t="83191" x="7378700" y="4254500"/>
          <p14:tracePt t="83208" x="7372350" y="4254500"/>
          <p14:tracePt t="83369" x="7378700" y="4254500"/>
          <p14:tracePt t="83374" x="7385050" y="4254500"/>
          <p14:tracePt t="83378" x="7391400" y="4254500"/>
          <p14:tracePt t="83392" x="7410450" y="4254500"/>
          <p14:tracePt t="83408" x="7442200" y="4254500"/>
          <p14:tracePt t="83409" x="7448550" y="4254500"/>
          <p14:tracePt t="83425" x="7493000" y="4254500"/>
          <p14:tracePt t="83441" x="7562850" y="4260850"/>
          <p14:tracePt t="83458" x="7658100" y="4273550"/>
          <p14:tracePt t="83458" x="7664450" y="4273550"/>
          <p14:tracePt t="83475" x="7797800" y="4286250"/>
          <p14:tracePt t="83492" x="7981950" y="4305300"/>
          <p14:tracePt t="83508" x="8191500" y="4311650"/>
          <p14:tracePt t="83509" x="8210550" y="4318000"/>
          <p14:tracePt t="83524" x="8439150" y="4318000"/>
          <p14:tracePt t="83541" x="8680450" y="4324350"/>
          <p14:tracePt t="83558" x="8915400" y="4324350"/>
          <p14:tracePt t="83558" x="8921750" y="4324350"/>
          <p14:tracePt t="83575" x="9131300" y="4324350"/>
          <p14:tracePt t="83575" x="9144000" y="4324350"/>
          <p14:tracePt t="83591" x="9315450" y="4311650"/>
          <p14:tracePt t="83608" x="9448800" y="4298950"/>
          <p14:tracePt t="83608" x="9455150" y="4298950"/>
          <p14:tracePt t="83625" x="9556750" y="4286250"/>
          <p14:tracePt t="83626" x="9563100" y="4286250"/>
          <p14:tracePt t="83641" x="9626600" y="4267200"/>
          <p14:tracePt t="83658" x="9671050" y="4254500"/>
          <p14:tracePt t="83659" x="9677400" y="4254500"/>
          <p14:tracePt t="83675" x="9702800" y="4235450"/>
          <p14:tracePt t="83691" x="9715500" y="4222750"/>
          <p14:tracePt t="83708" x="9721850" y="4197350"/>
          <p14:tracePt t="83724" x="9728200" y="4178300"/>
          <p14:tracePt t="83742" x="9740900" y="4152900"/>
          <p14:tracePt t="83758" x="9759950" y="4127500"/>
          <p14:tracePt t="83775" x="9779000" y="4102100"/>
          <p14:tracePt t="83791" x="9798050" y="4076700"/>
          <p14:tracePt t="83808" x="9804400" y="4051300"/>
          <p14:tracePt t="83825" x="9810750" y="4038600"/>
          <p14:tracePt t="83896" x="9810750" y="4032250"/>
          <p14:tracePt t="83917" x="9810750" y="4025900"/>
          <p14:tracePt t="83935" x="9810750" y="4019550"/>
          <p14:tracePt t="83939" x="9804400" y="4019550"/>
          <p14:tracePt t="83943" x="9804400" y="4013200"/>
          <p14:tracePt t="83958" x="9791700" y="4006850"/>
          <p14:tracePt t="83975" x="9779000" y="3994150"/>
          <p14:tracePt t="83993" x="9759950" y="3968750"/>
          <p14:tracePt t="84008" x="9747250" y="3956050"/>
          <p14:tracePt t="84025" x="9734550" y="3943350"/>
          <p14:tracePt t="84041" x="9709150" y="3924300"/>
          <p14:tracePt t="84058" x="9677400" y="3911600"/>
          <p14:tracePt t="84075" x="9645650" y="3905250"/>
          <p14:tracePt t="84092" x="9613900" y="3905250"/>
          <p14:tracePt t="84108" x="9582150" y="3905250"/>
          <p14:tracePt t="84125" x="9544050" y="3937000"/>
          <p14:tracePt t="84142" x="9499600" y="3987800"/>
          <p14:tracePt t="84158" x="9474200" y="4051300"/>
          <p14:tracePt t="84159" x="9474200" y="4057650"/>
          <p14:tracePt t="84174" x="9455150" y="4114800"/>
          <p14:tracePt t="84192" x="9448800" y="4178300"/>
          <p14:tracePt t="84208" x="9467850" y="4222750"/>
          <p14:tracePt t="84225" x="9499600" y="4260850"/>
          <p14:tracePt t="84242" x="9556750" y="4292600"/>
          <p14:tracePt t="84245" x="9569450" y="4298950"/>
          <p14:tracePt t="84258" x="9620250" y="4318000"/>
          <p14:tracePt t="84259" x="9626600" y="4318000"/>
          <p14:tracePt t="84274" x="9696450" y="4318000"/>
          <p14:tracePt t="84291" x="9766300" y="4318000"/>
          <p14:tracePt t="84308" x="9810750" y="4292600"/>
          <p14:tracePt t="84309" x="9817100" y="4292600"/>
          <p14:tracePt t="84310" x="9817100" y="4286250"/>
          <p14:tracePt t="84324" x="9848850" y="4248150"/>
          <p14:tracePt t="84342" x="9867900" y="4191000"/>
          <p14:tracePt t="84358" x="9867900" y="4127500"/>
          <p14:tracePt t="84359" x="9867900" y="4121150"/>
          <p14:tracePt t="84375" x="9842500" y="4064000"/>
          <p14:tracePt t="84392" x="9810750" y="4006850"/>
          <p14:tracePt t="84408" x="9766300" y="3968750"/>
          <p14:tracePt t="84409" x="9759950" y="3968750"/>
          <p14:tracePt t="84425" x="9709150" y="3943350"/>
          <p14:tracePt t="84442" x="9639300" y="3930650"/>
          <p14:tracePt t="84458" x="9569450" y="3930650"/>
          <p14:tracePt t="84459" x="9563100" y="3930650"/>
          <p14:tracePt t="84459" x="9556750" y="3930650"/>
          <p14:tracePt t="84475" x="9493250" y="3949700"/>
          <p14:tracePt t="84492" x="9423400" y="4006850"/>
          <p14:tracePt t="84508" x="9385300" y="4070350"/>
          <p14:tracePt t="84509" x="9385300" y="4076700"/>
          <p14:tracePt t="84510" x="9378950" y="4083050"/>
          <p14:tracePt t="84525" x="9378950" y="4140200"/>
          <p14:tracePt t="84542" x="9385300" y="4197350"/>
          <p14:tracePt t="84542" x="9385300" y="4203700"/>
          <p14:tracePt t="84558" x="9423400" y="4235450"/>
          <p14:tracePt t="84559" x="9423400" y="4241800"/>
          <p14:tracePt t="84574" x="9480550" y="4273550"/>
          <p14:tracePt t="84591" x="9550400" y="4292600"/>
          <p14:tracePt t="84608" x="9607550" y="4298950"/>
          <p14:tracePt t="84609" x="9613900" y="4298950"/>
          <p14:tracePt t="84625" x="9658350" y="4298950"/>
          <p14:tracePt t="84641" x="9690100" y="4279900"/>
          <p14:tracePt t="84658" x="9709150" y="4248150"/>
          <p14:tracePt t="84675" x="9709150" y="4216400"/>
          <p14:tracePt t="84691" x="9709150" y="4184650"/>
          <p14:tracePt t="84708" x="9709150" y="4159250"/>
          <p14:tracePt t="84725" x="9709150" y="4140200"/>
          <p14:tracePt t="84741" x="9709150" y="4133850"/>
          <p14:tracePt t="84758" x="9702800" y="4121150"/>
          <p14:tracePt t="84782" x="9696450" y="4121150"/>
          <p14:tracePt t="84810" x="9690100" y="4121150"/>
          <p14:tracePt t="84905" x="9683750" y="4121150"/>
          <p14:tracePt t="85070" x="9677400" y="4121150"/>
          <p14:tracePt t="85496" x="9677400" y="4127500"/>
          <p14:tracePt t="85508" x="9677400" y="4133850"/>
          <p14:tracePt t="85514" x="9677400" y="4140200"/>
          <p14:tracePt t="85525" x="9683750" y="4146550"/>
          <p14:tracePt t="85541" x="9683750" y="4152900"/>
          <p14:tracePt t="85943" x="9683750" y="4146550"/>
          <p14:tracePt t="98332" x="9677400" y="4146550"/>
          <p14:tracePt t="98336" x="9671050" y="4146550"/>
          <p14:tracePt t="98341" x="9652000" y="4146550"/>
          <p14:tracePt t="98358" x="9588500" y="4140200"/>
          <p14:tracePt t="98375" x="9525000" y="4140200"/>
          <p14:tracePt t="98391" x="9512300" y="4152900"/>
          <p14:tracePt t="98408" x="9505950" y="4165600"/>
          <p14:tracePt t="98425" x="9505950" y="4184650"/>
          <p14:tracePt t="98441" x="9518650" y="4210050"/>
          <p14:tracePt t="98458" x="9518650" y="4235450"/>
          <p14:tracePt t="98475" x="9518650" y="4260850"/>
          <p14:tracePt t="98491" x="9531350" y="4273550"/>
          <p14:tracePt t="98508" x="9550400" y="4273550"/>
          <p14:tracePt t="98525" x="9575800" y="4279900"/>
          <p14:tracePt t="98541" x="9613900" y="4292600"/>
          <p14:tracePt t="98558" x="9671050" y="4292600"/>
          <p14:tracePt t="98575" x="9721850" y="4267200"/>
          <p14:tracePt t="98592" x="9740900" y="4229100"/>
          <p14:tracePt t="98608" x="9728200" y="4191000"/>
          <p14:tracePt t="98608" x="9721850" y="4184650"/>
          <p14:tracePt t="98624" x="9658350" y="4121150"/>
          <p14:tracePt t="98641" x="9537700" y="4006850"/>
          <p14:tracePt t="98658" x="9347200" y="3873500"/>
          <p14:tracePt t="98658" x="9334500" y="3860800"/>
          <p14:tracePt t="98675" x="9093200" y="3740150"/>
          <p14:tracePt t="98676" x="9080500" y="3733800"/>
          <p14:tracePt t="98692" x="8832850" y="3663950"/>
          <p14:tracePt t="98708" x="8572500" y="3625850"/>
          <p14:tracePt t="98725" x="8350250" y="3619500"/>
          <p14:tracePt t="98725" x="8337550" y="3619500"/>
          <p14:tracePt t="98741" x="8153400" y="3663950"/>
          <p14:tracePt t="98744" x="8128000" y="3670300"/>
          <p14:tracePt t="98745" x="8121650" y="3676650"/>
          <p14:tracePt t="98758" x="7988300" y="3740150"/>
          <p14:tracePt t="98775" x="7880350" y="3829050"/>
          <p14:tracePt t="98776" x="7874000" y="3835400"/>
          <p14:tracePt t="98776" x="7874000" y="3841750"/>
          <p14:tracePt t="98792" x="7797800" y="3949700"/>
          <p14:tracePt t="98808" x="7759700" y="4089400"/>
          <p14:tracePt t="98825" x="7759700" y="4210050"/>
          <p14:tracePt t="98826" x="7759700" y="4222750"/>
          <p14:tracePt t="98827" x="7759700" y="4229100"/>
          <p14:tracePt t="98828" x="7766050" y="4235450"/>
          <p14:tracePt t="98841" x="7804150" y="4343400"/>
          <p14:tracePt t="98858" x="7880350" y="4476750"/>
          <p14:tracePt t="98875" x="8007350" y="4584700"/>
          <p14:tracePt t="98876" x="8020050" y="4597400"/>
          <p14:tracePt t="98877" x="8032750" y="4603750"/>
          <p14:tracePt t="98877" x="8039100" y="4610100"/>
          <p14:tracePt t="98892" x="8185150" y="4699000"/>
          <p14:tracePt t="98892" x="8191500" y="4705350"/>
          <p14:tracePt t="98908" x="8382000" y="4800600"/>
          <p14:tracePt t="98925" x="8597900" y="4864100"/>
          <p14:tracePt t="98926" x="8616950" y="4870450"/>
          <p14:tracePt t="98926" x="8636000" y="4870450"/>
          <p14:tracePt t="98941" x="8877300" y="4908550"/>
          <p14:tracePt t="98958" x="9144000" y="4914900"/>
          <p14:tracePt t="98975" x="9385300" y="4889500"/>
          <p14:tracePt t="98976" x="9398000" y="4883150"/>
          <p14:tracePt t="98992" x="9588500" y="4794250"/>
          <p14:tracePt t="99008" x="9715500" y="4673600"/>
          <p14:tracePt t="99025" x="9766300" y="4533900"/>
          <p14:tracePt t="99026" x="9772650" y="4521200"/>
          <p14:tracePt t="99027" x="9772650" y="4514850"/>
          <p14:tracePt t="99027" x="9772650" y="4502150"/>
          <p14:tracePt t="99041" x="9772650" y="4381500"/>
          <p14:tracePt t="99058" x="9721850" y="4210050"/>
          <p14:tracePt t="99075" x="9607550" y="4057650"/>
          <p14:tracePt t="99076" x="9594850" y="4044950"/>
          <p14:tracePt t="99091" x="9442450" y="3930650"/>
          <p14:tracePt t="99108" x="9277350" y="3841750"/>
          <p14:tracePt t="99125" x="9150350" y="3797300"/>
          <p14:tracePt t="99141" x="9074150" y="3784600"/>
          <p14:tracePt t="99158" x="9048750" y="3784600"/>
          <p14:tracePt t="99174" x="9029700" y="3803650"/>
          <p14:tracePt t="99191" x="9017000" y="3848100"/>
          <p14:tracePt t="99208" x="9010650" y="3905250"/>
          <p14:tracePt t="99224" x="9017000" y="3968750"/>
          <p14:tracePt t="99241" x="9029700" y="4032250"/>
          <p14:tracePt t="99258" x="9048750" y="4076700"/>
          <p14:tracePt t="99275" x="9074150" y="4121150"/>
          <p14:tracePt t="99291" x="9099550" y="4152900"/>
          <p14:tracePt t="99308" x="9124950" y="4178300"/>
          <p14:tracePt t="99325" x="9144000" y="4197350"/>
          <p14:tracePt t="99341" x="9163050" y="4210050"/>
          <p14:tracePt t="99358" x="9182100" y="4216400"/>
          <p14:tracePt t="99374" x="9188450" y="42164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16285"/>
            <a:ext cx="10058400" cy="886326"/>
          </a:xfrm>
        </p:spPr>
        <p:txBody>
          <a:bodyPr/>
          <a:lstStyle/>
          <a:p>
            <a:r>
              <a:rPr lang="en-US" dirty="0"/>
              <a:t>Gulfstream G450 Fuel System</a:t>
            </a:r>
          </a:p>
        </p:txBody>
      </p:sp>
      <p:sp>
        <p:nvSpPr>
          <p:cNvPr id="3" name="Text Placeholder 2"/>
          <p:cNvSpPr>
            <a:spLocks noGrp="1"/>
          </p:cNvSpPr>
          <p:nvPr>
            <p:ph type="body" idx="1"/>
          </p:nvPr>
        </p:nvSpPr>
        <p:spPr>
          <a:xfrm>
            <a:off x="684212" y="1684421"/>
            <a:ext cx="4850314" cy="4309979"/>
          </a:xfrm>
        </p:spPr>
        <p:txBody>
          <a:bodyPr>
            <a:normAutofit/>
          </a:bodyPr>
          <a:lstStyle/>
          <a:p>
            <a:pPr marL="342900" indent="-342900">
              <a:buFont typeface="Arial" panose="020B0604020202020204" pitchFamily="34" charset="0"/>
              <a:buChar char="•"/>
            </a:pPr>
            <a:r>
              <a:rPr lang="en-US" dirty="0"/>
              <a:t>Engines</a:t>
            </a:r>
          </a:p>
          <a:p>
            <a:pPr marL="800100" lvl="1" indent="-342900">
              <a:buFont typeface="Arial" panose="020B0604020202020204" pitchFamily="34" charset="0"/>
              <a:buChar char="•"/>
            </a:pPr>
            <a:r>
              <a:rPr lang="en-US" dirty="0"/>
              <a:t>Rolls-Royce Tay-611-8c</a:t>
            </a:r>
          </a:p>
          <a:p>
            <a:pPr marL="800100" lvl="1" indent="-342900">
              <a:buFont typeface="Arial" panose="020B0604020202020204" pitchFamily="34" charset="0"/>
              <a:buChar char="•"/>
            </a:pPr>
            <a:r>
              <a:rPr lang="en-US" dirty="0"/>
              <a:t>13,580 </a:t>
            </a:r>
            <a:r>
              <a:rPr lang="en-US" dirty="0" err="1"/>
              <a:t>lbs</a:t>
            </a:r>
            <a:r>
              <a:rPr lang="en-US" dirty="0"/>
              <a:t> thrust</a:t>
            </a:r>
          </a:p>
          <a:p>
            <a:pPr marL="342900" indent="-342900">
              <a:buFont typeface="Arial" panose="020B0604020202020204" pitchFamily="34" charset="0"/>
              <a:buChar char="•"/>
            </a:pPr>
            <a:r>
              <a:rPr lang="en-US" dirty="0"/>
              <a:t>Fuel</a:t>
            </a:r>
          </a:p>
          <a:p>
            <a:pPr marL="800100" lvl="1" indent="-342900">
              <a:buFont typeface="Arial" panose="020B0604020202020204" pitchFamily="34" charset="0"/>
              <a:buChar char="•"/>
            </a:pPr>
            <a:r>
              <a:rPr lang="en-US" dirty="0"/>
              <a:t>2 Wing Tanks</a:t>
            </a:r>
          </a:p>
          <a:p>
            <a:pPr marL="800100" lvl="1" indent="-342900">
              <a:buFont typeface="Arial" panose="020B0604020202020204" pitchFamily="34" charset="0"/>
              <a:buChar char="•"/>
            </a:pPr>
            <a:r>
              <a:rPr lang="en-US" dirty="0"/>
              <a:t>29,500 lbs.</a:t>
            </a:r>
          </a:p>
          <a:p>
            <a:pPr marL="800100" lvl="1" indent="-342900">
              <a:buFont typeface="Arial" panose="020B0604020202020204" pitchFamily="34" charset="0"/>
              <a:buChar char="•"/>
            </a:pPr>
            <a:r>
              <a:rPr lang="en-US" dirty="0"/>
              <a:t>Series of pumps and lines to supply fuel to the engine</a:t>
            </a:r>
          </a:p>
        </p:txBody>
      </p:sp>
      <p:pic>
        <p:nvPicPr>
          <p:cNvPr id="4" name="Picture 3"/>
          <p:cNvPicPr>
            <a:picLocks noChangeAspect="1"/>
          </p:cNvPicPr>
          <p:nvPr/>
        </p:nvPicPr>
        <p:blipFill>
          <a:blip r:embed="rId4"/>
          <a:stretch>
            <a:fillRect/>
          </a:stretch>
        </p:blipFill>
        <p:spPr>
          <a:xfrm>
            <a:off x="5713413" y="1502611"/>
            <a:ext cx="5687346" cy="446772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7911207"/>
      </p:ext>
    </p:extLst>
  </p:cSld>
  <p:clrMapOvr>
    <a:masterClrMapping/>
  </p:clrMapOvr>
  <mc:AlternateContent xmlns:mc="http://schemas.openxmlformats.org/markup-compatibility/2006">
    <mc:Choice xmlns:p14="http://schemas.microsoft.com/office/powerpoint/2010/main" Requires="p14">
      <p:transition spd="slow" p14:dur="2000" advTm="181654"/>
    </mc:Choice>
    <mc:Fallback>
      <p:transition spd="slow" advTm="18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65" x="9377363" y="4675188"/>
          <p14:tracePt t="166" x="9377363" y="4665663"/>
          <p14:tracePt t="170" x="9367838" y="4665663"/>
          <p14:tracePt t="173" x="9367838" y="4656138"/>
          <p14:tracePt t="176" x="9358313" y="4656138"/>
          <p14:tracePt t="178" x="9358313" y="4645025"/>
          <p14:tracePt t="180" x="9347200" y="4645025"/>
          <p14:tracePt t="183" x="9337675" y="4645025"/>
          <p14:tracePt t="184" x="9337675" y="4635500"/>
          <p14:tracePt t="187" x="9337675" y="4625975"/>
          <p14:tracePt t="189" x="9328150" y="4625975"/>
          <p14:tracePt t="191" x="9328150" y="4614863"/>
          <p14:tracePt t="193" x="9317038" y="4614863"/>
          <p14:tracePt t="198" x="9307513" y="4605338"/>
          <p14:tracePt t="199" x="9297988" y="4605338"/>
          <p14:tracePt t="200" x="9297988" y="4595813"/>
          <p14:tracePt t="204" x="9286875" y="4595813"/>
          <p14:tracePt t="207" x="9277350" y="4584700"/>
          <p14:tracePt t="208" x="9277350" y="4575175"/>
          <p14:tracePt t="210" x="9267825" y="4575175"/>
          <p14:tracePt t="211" x="9256713" y="4575175"/>
          <p14:tracePt t="213" x="9256713" y="4565650"/>
          <p14:tracePt t="215" x="9247188" y="4554538"/>
          <p14:tracePt t="217" x="9237663" y="4554538"/>
          <p14:tracePt t="219" x="9237663" y="4545013"/>
          <p14:tracePt t="220" x="9226550" y="4545013"/>
          <p14:tracePt t="221" x="9217025" y="4535488"/>
          <p14:tracePt t="224" x="9207500" y="4535488"/>
          <p14:tracePt t="226" x="9196388" y="4524375"/>
          <p14:tracePt t="227" x="9186863" y="4524375"/>
          <p14:tracePt t="227" x="9186863" y="4514850"/>
          <p14:tracePt t="229" x="9177338" y="4514850"/>
          <p14:tracePt t="231" x="9166225" y="4505325"/>
          <p14:tracePt t="232" x="9156700" y="4494213"/>
          <p14:tracePt t="235" x="9147175" y="4494213"/>
          <p14:tracePt t="236" x="9126538" y="4484688"/>
          <p14:tracePt t="237" x="9117013" y="4475163"/>
          <p14:tracePt t="237" x="9117013" y="4464050"/>
          <p14:tracePt t="238" x="9105900" y="4464050"/>
          <p14:tracePt t="239" x="9096375" y="4464050"/>
          <p14:tracePt t="240" x="9086850" y="4454525"/>
          <p14:tracePt t="242" x="9075738" y="4445000"/>
          <p14:tracePt t="243" x="9056688" y="4433888"/>
          <p14:tracePt t="244" x="9045575" y="4424363"/>
          <p14:tracePt t="245" x="9036050" y="4414838"/>
          <p14:tracePt t="246" x="9026525" y="4414838"/>
          <p14:tracePt t="247" x="9015413" y="4414838"/>
          <p14:tracePt t="249" x="9005888" y="4403725"/>
          <p14:tracePt t="250" x="8975725" y="4384675"/>
          <p14:tracePt t="251" x="8966200" y="4373563"/>
          <p14:tracePt t="252" x="8945563" y="4364038"/>
          <p14:tracePt t="253" x="8936038" y="4354513"/>
          <p14:tracePt t="254" x="8915400" y="4343400"/>
          <p14:tracePt t="256" x="8894763" y="4324350"/>
          <p14:tracePt t="257" x="8875713" y="4313238"/>
          <p14:tracePt t="258" x="8864600" y="4313238"/>
          <p14:tracePt t="259" x="8845550" y="4303713"/>
          <p14:tracePt t="260" x="8824913" y="4283075"/>
          <p14:tracePt t="261" x="8815388" y="4273550"/>
          <p14:tracePt t="262" x="8794750" y="4264025"/>
          <p14:tracePt t="263" x="8774113" y="4252913"/>
          <p14:tracePt t="264" x="8764588" y="4243388"/>
          <p14:tracePt t="265" x="8743950" y="4233863"/>
          <p14:tracePt t="266" x="8724900" y="4213225"/>
          <p14:tracePt t="267" x="8713788" y="4203700"/>
          <p14:tracePt t="268" x="8694738" y="4192588"/>
          <p14:tracePt t="269" x="8664575" y="4183063"/>
          <p14:tracePt t="270" x="8653463" y="4162425"/>
          <p14:tracePt t="271" x="8634413" y="4152900"/>
          <p14:tracePt t="272" x="8604250" y="4143375"/>
          <p14:tracePt t="273" x="8593138" y="4132263"/>
          <p14:tracePt t="274" x="8574088" y="4113213"/>
          <p14:tracePt t="275" x="8543925" y="4102100"/>
          <p14:tracePt t="276" x="8532813" y="4083050"/>
          <p14:tracePt t="277" x="8502650" y="4071938"/>
          <p14:tracePt t="278" x="8483600" y="4062413"/>
          <p14:tracePt t="279" x="8462963" y="4041775"/>
          <p14:tracePt t="280" x="8432800" y="4022725"/>
          <p14:tracePt t="281" x="8412163" y="4011613"/>
          <p14:tracePt t="282" x="8393113" y="4002088"/>
          <p14:tracePt t="283" x="8362950" y="3981450"/>
          <p14:tracePt t="284" x="8342313" y="3971925"/>
          <p14:tracePt t="285" x="8321675" y="3951288"/>
          <p14:tracePt t="286" x="8291513" y="3932238"/>
          <p14:tracePt t="287" x="8261350" y="3932238"/>
          <p14:tracePt t="288" x="8251825" y="3911600"/>
          <p14:tracePt t="289" x="8221663" y="3890963"/>
          <p14:tracePt t="290" x="8191500" y="3881438"/>
          <p14:tracePt t="291" x="8170863" y="3860800"/>
          <p14:tracePt t="292" x="8151813" y="3851275"/>
          <p14:tracePt t="293" x="8121650" y="3830638"/>
          <p14:tracePt t="294" x="8091488" y="3821113"/>
          <p14:tracePt t="295" x="8061325" y="3790950"/>
          <p14:tracePt t="296" x="8031163" y="3770313"/>
          <p14:tracePt t="297" x="8001000" y="3751263"/>
          <p14:tracePt t="298" x="7980363" y="3751263"/>
          <p14:tracePt t="299" x="7950200" y="3730625"/>
          <p14:tracePt t="300" x="7920038" y="3709988"/>
          <p14:tracePt t="301" x="7889875" y="3690938"/>
          <p14:tracePt t="302" x="7869238" y="3670300"/>
          <p14:tracePt t="303" x="7839075" y="3660775"/>
          <p14:tracePt t="304" x="7810500" y="3640138"/>
          <p14:tracePt t="305" x="7789863" y="3619500"/>
          <p14:tracePt t="306" x="7759700" y="3609975"/>
          <p14:tracePt t="307" x="7729538" y="3589338"/>
          <p14:tracePt t="308" x="7699375" y="3570288"/>
          <p14:tracePt t="309" x="7669213" y="3559175"/>
          <p14:tracePt t="310" x="7639050" y="3540125"/>
          <p14:tracePt t="311" x="7608888" y="3519488"/>
          <p14:tracePt t="312" x="7578725" y="3498850"/>
          <p14:tracePt t="313" x="7548563" y="3479800"/>
          <p14:tracePt t="314" x="7508875" y="3459163"/>
          <p14:tracePt t="315" x="7478713" y="3449638"/>
          <p14:tracePt t="316" x="7458075" y="3429000"/>
          <p14:tracePt t="317" x="7418388" y="3408363"/>
          <p14:tracePt t="318" x="7388225" y="3389313"/>
          <p14:tracePt t="319" x="7346950" y="3368675"/>
          <p14:tracePt t="320" x="7307263" y="3348038"/>
          <p14:tracePt t="321" x="7286625" y="3328988"/>
          <p14:tracePt t="322" x="7246938" y="3308350"/>
          <p14:tracePt t="323" x="7216775" y="3298825"/>
          <p14:tracePt t="324" x="7177088" y="3278188"/>
          <p14:tracePt t="325" x="7135813" y="3257550"/>
          <p14:tracePt t="326" x="7096125" y="3238500"/>
          <p14:tracePt t="327" x="7075488" y="3217863"/>
          <p14:tracePt t="328" x="7035800" y="3197225"/>
          <p14:tracePt t="329" x="6996113" y="3187700"/>
          <p14:tracePt t="330" x="6954838" y="3167063"/>
          <p14:tracePt t="331" x="6915150" y="3148013"/>
          <p14:tracePt t="332" x="6875463" y="3127375"/>
          <p14:tracePt t="333" x="6834188" y="3106738"/>
          <p14:tracePt t="334" x="6794500" y="3087688"/>
          <p14:tracePt t="335" x="6754813" y="3067050"/>
          <p14:tracePt t="336" x="6713538" y="3046413"/>
          <p14:tracePt t="337" x="6683375" y="3027363"/>
          <p14:tracePt t="338" x="6623050" y="2997200"/>
          <p14:tracePt t="339" x="6583363" y="2986088"/>
          <p14:tracePt t="340" x="6543675" y="2967038"/>
          <p14:tracePt t="341" x="6502400" y="2946400"/>
          <p14:tracePt t="342" x="6462713" y="2925763"/>
          <p14:tracePt t="343" x="6423025" y="2906713"/>
          <p14:tracePt t="344" x="6381750" y="2886075"/>
          <p14:tracePt t="345" x="6342063" y="2865438"/>
          <p14:tracePt t="346" x="6302375" y="2846388"/>
          <p14:tracePt t="347" x="6272213" y="2835275"/>
          <p14:tracePt t="348" x="6230938" y="2816225"/>
          <p14:tracePt t="349" x="6170613" y="2795588"/>
          <p14:tracePt t="350" x="6130925" y="2774950"/>
          <p14:tracePt t="351" x="6091238" y="2755900"/>
          <p14:tracePt t="352" x="6061075" y="2744788"/>
          <p14:tracePt t="353" x="6021388" y="2725738"/>
          <p14:tracePt t="354" x="5991225" y="2705100"/>
          <p14:tracePt t="355" x="5949950" y="2695575"/>
          <p14:tracePt t="356" x="5919788" y="2684463"/>
          <p14:tracePt t="357" x="5880100" y="2665413"/>
          <p14:tracePt t="358" x="5840413" y="2654300"/>
          <p14:tracePt t="359" x="5810250" y="2635250"/>
          <p14:tracePt t="360" x="5768975" y="2614613"/>
          <p14:tracePt t="361" x="5738813" y="2605088"/>
          <p14:tracePt t="362" x="5708650" y="2584450"/>
          <p14:tracePt t="363" x="5668963" y="2574925"/>
          <p14:tracePt t="364" x="5629275" y="2554288"/>
          <p14:tracePt t="365" x="5608638" y="2544763"/>
          <p14:tracePt t="366" x="5568950" y="2533650"/>
          <p14:tracePt t="367" x="5538788" y="2524125"/>
          <p14:tracePt t="368" x="5518150" y="2514600"/>
          <p14:tracePt t="369" x="5487988" y="2493963"/>
          <p14:tracePt t="370" x="5448300" y="2484438"/>
          <p14:tracePt t="371" x="5427663" y="2473325"/>
          <p14:tracePt t="372" x="5397500" y="2454275"/>
          <p14:tracePt t="373" x="5367338" y="2454275"/>
          <p14:tracePt t="374" x="5346700" y="2443163"/>
          <p14:tracePt t="375" x="5316538" y="2433638"/>
          <p14:tracePt t="376" x="5286375" y="2413000"/>
          <p14:tracePt t="377" x="5267325" y="2403475"/>
          <p14:tracePt t="378" x="5237163" y="2393950"/>
          <p14:tracePt t="379" x="5207000" y="2382838"/>
          <p14:tracePt t="380" x="5186363" y="2373313"/>
          <p14:tracePt t="381" x="5156200" y="2373313"/>
          <p14:tracePt t="382" x="5135563" y="2363788"/>
          <p14:tracePt t="383" x="5105400" y="2352675"/>
          <p14:tracePt t="384" x="5075238" y="2343150"/>
          <p14:tracePt t="385" x="5065713" y="2333625"/>
          <p14:tracePt t="386" x="5035550" y="2322513"/>
          <p14:tracePt t="387" x="5005388" y="2312988"/>
          <p14:tracePt t="388" x="4995863" y="2312988"/>
          <p14:tracePt t="389" x="4965700" y="2303463"/>
          <p14:tracePt t="390" x="4945063" y="2292350"/>
          <p14:tracePt t="391" x="4924425" y="2282825"/>
          <p14:tracePt t="392" x="4894263" y="2273300"/>
          <p14:tracePt t="393" x="4875213" y="2262188"/>
          <p14:tracePt t="394" x="4854575" y="2252663"/>
          <p14:tracePt t="395" x="4833938" y="2252663"/>
          <p14:tracePt t="396" x="4814888" y="2243138"/>
          <p14:tracePt t="397" x="4794250" y="2232025"/>
          <p14:tracePt t="398" x="4764088" y="2222500"/>
          <p14:tracePt t="399" x="4754563" y="2212975"/>
          <p14:tracePt t="400" x="4733925" y="2201863"/>
          <p14:tracePt t="401" x="4703763" y="2201863"/>
          <p14:tracePt t="402" x="4694238" y="2192338"/>
          <p14:tracePt t="403" x="4664075" y="2182813"/>
          <p14:tracePt t="404" x="4643438" y="2171700"/>
          <p14:tracePt t="405" x="4633913" y="2162175"/>
          <p14:tracePt t="406" x="4603750" y="2152650"/>
          <p14:tracePt t="407" x="4592638" y="2141538"/>
          <p14:tracePt t="408" x="4573588" y="2141538"/>
          <p14:tracePt t="409" x="4543425" y="2132013"/>
          <p14:tracePt t="410" x="4532313" y="2122488"/>
          <p14:tracePt t="411" x="4502150" y="2111375"/>
          <p14:tracePt t="412" x="4483100" y="2101850"/>
          <p14:tracePt t="413" x="4471988" y="2101850"/>
          <p14:tracePt t="414" x="4441825" y="2092325"/>
          <p14:tracePt t="415" x="4432300" y="2092325"/>
          <p14:tracePt t="416" x="4411663" y="2081213"/>
          <p14:tracePt t="417" x="4392613" y="2071688"/>
          <p14:tracePt t="418" x="4381500" y="2062163"/>
          <p14:tracePt t="419" x="4352925" y="2051050"/>
          <p14:tracePt t="420" x="4332288" y="2041525"/>
          <p14:tracePt t="421" x="4322763" y="2041525"/>
          <p14:tracePt t="422" x="4302125" y="2041525"/>
          <p14:tracePt t="423" x="4292600" y="2032000"/>
          <p14:tracePt t="424" x="4271963" y="2020888"/>
          <p14:tracePt t="425" x="4251325" y="2011363"/>
          <p14:tracePt t="427" x="4232275" y="2001838"/>
          <p14:tracePt t="428" x="4211638" y="2001838"/>
          <p14:tracePt t="430" x="4191000" y="1990725"/>
          <p14:tracePt t="432" x="4181475" y="1981200"/>
          <p14:tracePt t="432" x="4171950" y="1981200"/>
          <p14:tracePt t="433" x="4151313" y="1971675"/>
          <p14:tracePt t="435" x="4130675" y="1960563"/>
          <p14:tracePt t="437" x="4111625" y="1960563"/>
          <p14:tracePt t="438" x="4100513" y="1960563"/>
          <p14:tracePt t="439" x="4100513" y="1951038"/>
          <p14:tracePt t="440" x="4081463" y="1951038"/>
          <p14:tracePt t="441" x="4081463" y="1941513"/>
          <p14:tracePt t="442" x="4070350" y="1941513"/>
          <p14:tracePt t="443" x="4060825" y="1941513"/>
          <p14:tracePt t="444" x="4051300" y="1941513"/>
          <p14:tracePt t="445" x="4040188" y="1941513"/>
          <p14:tracePt t="446" x="4030663" y="1930400"/>
          <p14:tracePt t="448" x="4021138" y="1930400"/>
          <p14:tracePt t="449" x="4010025" y="1920875"/>
          <p14:tracePt t="451" x="4000500" y="1920875"/>
          <p14:tracePt t="452" x="3990975" y="1920875"/>
          <p14:tracePt t="454" x="3979863" y="1920875"/>
          <p14:tracePt t="455" x="3970338" y="1911350"/>
          <p14:tracePt t="457" x="3960813" y="1911350"/>
          <p14:tracePt t="458" x="3949700" y="1911350"/>
          <p14:tracePt t="459" x="3949700" y="1900238"/>
          <p14:tracePt t="460" x="3940175" y="1900238"/>
          <p14:tracePt t="461" x="3930650" y="1900238"/>
          <p14:tracePt t="462" x="3919538" y="1900238"/>
          <p14:tracePt t="465" x="3910013" y="1900238"/>
          <p14:tracePt t="466" x="3900488" y="1890713"/>
          <p14:tracePt t="469" x="3889375" y="1890713"/>
          <p14:tracePt t="470" x="3889375" y="1881188"/>
          <p14:tracePt t="471" x="3879850" y="1881188"/>
          <p14:tracePt t="475" x="3870325" y="1881188"/>
          <p14:tracePt t="477" x="3859213" y="1881188"/>
          <p14:tracePt t="480" x="3859213" y="1870075"/>
          <p14:tracePt t="481" x="3849688" y="1870075"/>
          <p14:tracePt t="484" x="3840163" y="1870075"/>
          <p14:tracePt t="488" x="3840163" y="1860550"/>
          <p14:tracePt t="491" x="3829050" y="1860550"/>
          <p14:tracePt t="501" x="3819525" y="1860550"/>
          <p14:tracePt t="34228" x="3829050" y="1860550"/>
          <p14:tracePt t="34231" x="3840163" y="1860550"/>
          <p14:tracePt t="34233" x="3849688" y="1870075"/>
          <p14:tracePt t="34235" x="3859213" y="1870075"/>
          <p14:tracePt t="34237" x="3870325" y="1881188"/>
          <p14:tracePt t="34239" x="3879850" y="1890713"/>
          <p14:tracePt t="34240" x="3900488" y="1890713"/>
          <p14:tracePt t="34242" x="3919538" y="1900238"/>
          <p14:tracePt t="34243" x="3919538" y="1911350"/>
          <p14:tracePt t="34244" x="3930650" y="1911350"/>
          <p14:tracePt t="34245" x="3949700" y="1920875"/>
          <p14:tracePt t="34247" x="3970338" y="1930400"/>
          <p14:tracePt t="34248" x="3990975" y="1941513"/>
          <p14:tracePt t="34251" x="4010025" y="1951038"/>
          <p14:tracePt t="34252" x="4030663" y="1951038"/>
          <p14:tracePt t="34253" x="4040188" y="1960563"/>
          <p14:tracePt t="34254" x="4060825" y="1971675"/>
          <p14:tracePt t="34255" x="4081463" y="1981200"/>
          <p14:tracePt t="34257" x="4100513" y="1981200"/>
          <p14:tracePt t="34257" x="4111625" y="1990725"/>
          <p14:tracePt t="34259" x="4130675" y="1990725"/>
          <p14:tracePt t="34259" x="4151313" y="2001838"/>
          <p14:tracePt t="34261" x="4160838" y="2011363"/>
          <p14:tracePt t="34262" x="4181475" y="2011363"/>
          <p14:tracePt t="34263" x="4202113" y="2020888"/>
          <p14:tracePt t="34263" x="4221163" y="2020888"/>
          <p14:tracePt t="34265" x="4241800" y="2032000"/>
          <p14:tracePt t="34266" x="4251325" y="2032000"/>
          <p14:tracePt t="34268" x="4281488" y="2032000"/>
          <p14:tracePt t="34269" x="4311650" y="2032000"/>
          <p14:tracePt t="34270" x="4332288" y="2041525"/>
          <p14:tracePt t="34271" x="4341813" y="2041525"/>
          <p14:tracePt t="34272" x="4362450" y="2051050"/>
          <p14:tracePt t="34273" x="4371975" y="2051050"/>
          <p14:tracePt t="34274" x="4392613" y="2051050"/>
          <p14:tracePt t="34275" x="4402138" y="2051050"/>
          <p14:tracePt t="34276" x="4422775" y="2051050"/>
          <p14:tracePt t="34277" x="4441825" y="2062163"/>
          <p14:tracePt t="34278" x="4452938" y="2062163"/>
          <p14:tracePt t="34279" x="4471988" y="2062163"/>
          <p14:tracePt t="34279" x="4483100" y="2062163"/>
          <p14:tracePt t="34280" x="4502150" y="2062163"/>
          <p14:tracePt t="34281" x="4513263" y="2062163"/>
          <p14:tracePt t="34283" x="4532313" y="2062163"/>
          <p14:tracePt t="34283" x="4543425" y="2062163"/>
          <p14:tracePt t="34284" x="4562475" y="2062163"/>
          <p14:tracePt t="34286" x="4583113" y="2062163"/>
          <p14:tracePt t="34287" x="4592638" y="2062163"/>
          <p14:tracePt t="34288" x="4613275" y="2062163"/>
          <p14:tracePt t="34289" x="4622800" y="2062163"/>
          <p14:tracePt t="34290" x="4633913" y="2062163"/>
          <p14:tracePt t="34291" x="4652963" y="2062163"/>
          <p14:tracePt t="34292" x="4664075" y="2062163"/>
          <p14:tracePt t="34293" x="4673600" y="2062163"/>
          <p14:tracePt t="34294" x="4683125" y="2062163"/>
          <p14:tracePt t="34295" x="4703763" y="2062163"/>
          <p14:tracePt t="34296" x="4713288" y="2062163"/>
          <p14:tracePt t="34297" x="4724400" y="2062163"/>
          <p14:tracePt t="34298" x="4743450" y="2062163"/>
          <p14:tracePt t="34300" x="4754563" y="2062163"/>
          <p14:tracePt t="34300" x="4773613" y="2062163"/>
          <p14:tracePt t="34302" x="4794250" y="2062163"/>
          <p14:tracePt t="34303" x="4803775" y="2062163"/>
          <p14:tracePt t="34304" x="4824413" y="2062163"/>
          <p14:tracePt t="34305" x="4833938" y="2062163"/>
          <p14:tracePt t="34306" x="4845050" y="2062163"/>
          <p14:tracePt t="34307" x="4864100" y="2062163"/>
          <p14:tracePt t="34308" x="4875213" y="2062163"/>
          <p14:tracePt t="34309" x="4884738" y="2062163"/>
          <p14:tracePt t="34310" x="4894263" y="2062163"/>
          <p14:tracePt t="34311" x="4914900" y="2062163"/>
          <p14:tracePt t="34312" x="4924425" y="2062163"/>
          <p14:tracePt t="34313" x="4945063" y="2062163"/>
          <p14:tracePt t="34314" x="4954588" y="2062163"/>
          <p14:tracePt t="34315" x="4975225" y="2062163"/>
          <p14:tracePt t="34316" x="4984750" y="2062163"/>
          <p14:tracePt t="34317" x="4995863" y="2062163"/>
          <p14:tracePt t="34318" x="5014913" y="2062163"/>
          <p14:tracePt t="34319" x="5026025" y="2062163"/>
          <p14:tracePt t="34320" x="5045075" y="2062163"/>
          <p14:tracePt t="34321" x="5056188" y="2062163"/>
          <p14:tracePt t="34322" x="5075238" y="2062163"/>
          <p14:tracePt t="34324" x="5095875" y="2062163"/>
          <p14:tracePt t="34325" x="5105400" y="2062163"/>
          <p14:tracePt t="34326" x="5126038" y="2062163"/>
          <p14:tracePt t="34327" x="5146675" y="2062163"/>
          <p14:tracePt t="34328" x="5156200" y="2062163"/>
          <p14:tracePt t="34329" x="5176838" y="2051050"/>
          <p14:tracePt t="34330" x="5186363" y="2051050"/>
          <p14:tracePt t="34331" x="5195888" y="2051050"/>
          <p14:tracePt t="34333" x="5207000" y="2051050"/>
          <p14:tracePt t="34333" x="5226050" y="2051050"/>
          <p14:tracePt t="34334" x="5237163" y="2051050"/>
          <p14:tracePt t="34335" x="5246688" y="2051050"/>
          <p14:tracePt t="34336" x="5267325" y="2051050"/>
          <p14:tracePt t="34337" x="5276850" y="2051050"/>
          <p14:tracePt t="34338" x="5297488" y="2051050"/>
          <p14:tracePt t="34340" x="5316538" y="2051050"/>
          <p14:tracePt t="34341" x="5327650" y="2051050"/>
          <p14:tracePt t="34342" x="5346700" y="2051050"/>
          <p14:tracePt t="34343" x="5357813" y="2051050"/>
          <p14:tracePt t="34344" x="5367338" y="2051050"/>
          <p14:tracePt t="34345" x="5387975" y="2051050"/>
          <p14:tracePt t="34346" x="5397500" y="2051050"/>
          <p14:tracePt t="34347" x="5407025" y="2051050"/>
          <p14:tracePt t="34348" x="5418138" y="2051050"/>
          <p14:tracePt t="34350" x="5437188" y="2051050"/>
          <p14:tracePt t="34350" x="5448300" y="2051050"/>
          <p14:tracePt t="34351" x="5467350" y="2051050"/>
          <p14:tracePt t="34352" x="5467350" y="2041525"/>
          <p14:tracePt t="34353" x="5487988" y="2041525"/>
          <p14:tracePt t="34354" x="5497513" y="2041525"/>
          <p14:tracePt t="34355" x="5518150" y="2041525"/>
          <p14:tracePt t="34356" x="5538788" y="2041525"/>
          <p14:tracePt t="34357" x="5548313" y="2041525"/>
          <p14:tracePt t="34358" x="5557838" y="2041525"/>
          <p14:tracePt t="34359" x="5578475" y="2041525"/>
          <p14:tracePt t="34360" x="5599113" y="2041525"/>
          <p14:tracePt t="34361" x="5608638" y="2041525"/>
          <p14:tracePt t="34362" x="5629275" y="2041525"/>
          <p14:tracePt t="34363" x="5638800" y="2041525"/>
          <p14:tracePt t="34364" x="5659438" y="2041525"/>
          <p14:tracePt t="34365" x="5668963" y="2041525"/>
          <p14:tracePt t="34366" x="5689600" y="2041525"/>
          <p14:tracePt t="34367" x="5699125" y="2041525"/>
          <p14:tracePt t="34368" x="5719763" y="2032000"/>
          <p14:tracePt t="34369" x="5738813" y="2032000"/>
          <p14:tracePt t="34370" x="5749925" y="2032000"/>
          <p14:tracePt t="34371" x="5768975" y="2032000"/>
          <p14:tracePt t="34372" x="5780088" y="2032000"/>
          <p14:tracePt t="34373" x="5799138" y="2032000"/>
          <p14:tracePt t="34374" x="5810250" y="2032000"/>
          <p14:tracePt t="34375" x="5840413" y="2032000"/>
          <p14:tracePt t="34376" x="5849938" y="2032000"/>
          <p14:tracePt t="34377" x="5870575" y="2032000"/>
          <p14:tracePt t="34378" x="5880100" y="2032000"/>
          <p14:tracePt t="34379" x="5910263" y="2032000"/>
          <p14:tracePt t="34380" x="5919788" y="2032000"/>
          <p14:tracePt t="34381" x="5940425" y="2032000"/>
          <p14:tracePt t="34382" x="5970588" y="2032000"/>
          <p14:tracePt t="34383" x="5980113" y="2032000"/>
          <p14:tracePt t="34384" x="6000750" y="2032000"/>
          <p14:tracePt t="34385" x="6021388" y="2032000"/>
          <p14:tracePt t="34386" x="6040438" y="2032000"/>
          <p14:tracePt t="34387" x="6051550" y="2032000"/>
          <p14:tracePt t="34388" x="6081713" y="2032000"/>
          <p14:tracePt t="34389" x="6091238" y="2032000"/>
          <p14:tracePt t="34390" x="6121400" y="2032000"/>
          <p14:tracePt t="34391" x="6140450" y="2032000"/>
          <p14:tracePt t="34392" x="6161088" y="2032000"/>
          <p14:tracePt t="34393" x="6191250" y="2032000"/>
          <p14:tracePt t="34394" x="6200775" y="2032000"/>
          <p14:tracePt t="34395" x="6221413" y="2032000"/>
          <p14:tracePt t="34396" x="6242050" y="2032000"/>
          <p14:tracePt t="34397" x="6261100" y="2032000"/>
          <p14:tracePt t="34398" x="6281738" y="2032000"/>
          <p14:tracePt t="34399" x="6302375" y="2032000"/>
          <p14:tracePt t="34400" x="6332538" y="2032000"/>
          <p14:tracePt t="34401" x="6342063" y="2032000"/>
          <p14:tracePt t="34402" x="6372225" y="2032000"/>
          <p14:tracePt t="34403" x="6381750" y="2041525"/>
          <p14:tracePt t="34404" x="6411913" y="2041525"/>
          <p14:tracePt t="34405" x="6423025" y="2041525"/>
          <p14:tracePt t="34406" x="6442075" y="2041525"/>
          <p14:tracePt t="34407" x="6462713" y="2041525"/>
          <p14:tracePt t="34408" x="6483350" y="2041525"/>
          <p14:tracePt t="34409" x="6513513" y="2041525"/>
          <p14:tracePt t="34410" x="6523038" y="2041525"/>
          <p14:tracePt t="34411" x="6543675" y="2041525"/>
          <p14:tracePt t="34412" x="6562725" y="2041525"/>
          <p14:tracePt t="34413" x="6583363" y="2041525"/>
          <p14:tracePt t="34414" x="6592888" y="2041525"/>
          <p14:tracePt t="34415" x="6613525" y="2041525"/>
          <p14:tracePt t="34416" x="6634163" y="2041525"/>
          <p14:tracePt t="34417" x="6653213" y="2041525"/>
          <p14:tracePt t="34418" x="6673850" y="2041525"/>
          <p14:tracePt t="34419" x="6694488" y="2041525"/>
          <p14:tracePt t="34420" x="6713538" y="2041525"/>
          <p14:tracePt t="34421" x="6724650" y="2041525"/>
          <p14:tracePt t="34422" x="6754813" y="2041525"/>
          <p14:tracePt t="34423" x="6764338" y="2041525"/>
          <p14:tracePt t="34424" x="6784975" y="2041525"/>
          <p14:tracePt t="34425" x="6794500" y="2041525"/>
          <p14:tracePt t="34426" x="6815138" y="2041525"/>
          <p14:tracePt t="34427" x="6824663" y="2041525"/>
          <p14:tracePt t="34428" x="6854825" y="2041525"/>
          <p14:tracePt t="34429" x="6875463" y="2041525"/>
          <p14:tracePt t="34430" x="6884988" y="2041525"/>
          <p14:tracePt t="34431" x="6905625" y="2041525"/>
          <p14:tracePt t="34432" x="6915150" y="2041525"/>
          <p14:tracePt t="34433" x="6935788" y="2041525"/>
          <p14:tracePt t="34434" x="6945313" y="2041525"/>
          <p14:tracePt t="34435" x="6954838" y="2041525"/>
          <p14:tracePt t="34436" x="6965950" y="2041525"/>
          <p14:tracePt t="34437" x="6985000" y="2041525"/>
          <p14:tracePt t="34438" x="6996113" y="2041525"/>
          <p14:tracePt t="34439" x="7015163" y="2041525"/>
          <p14:tracePt t="34440" x="7026275" y="2041525"/>
          <p14:tracePt t="34441" x="7045325" y="2041525"/>
          <p14:tracePt t="34442" x="7065963" y="2041525"/>
          <p14:tracePt t="34444" x="7086600" y="2051050"/>
          <p14:tracePt t="34445" x="7096125" y="2051050"/>
          <p14:tracePt t="34446" x="7105650" y="2051050"/>
          <p14:tracePt t="34447" x="7116763" y="2051050"/>
          <p14:tracePt t="34448" x="7135813" y="2051050"/>
          <p14:tracePt t="34449" x="7146925" y="2051050"/>
          <p14:tracePt t="34450" x="7156450" y="2051050"/>
          <p14:tracePt t="34451" x="7177088" y="2051050"/>
          <p14:tracePt t="34452" x="7186613" y="2051050"/>
          <p14:tracePt t="34453" x="7196138" y="2062163"/>
          <p14:tracePt t="34454" x="7207250" y="2062163"/>
          <p14:tracePt t="34455" x="7226300" y="2062163"/>
          <p14:tracePt t="34456" x="7237413" y="2062163"/>
          <p14:tracePt t="34457" x="7246938" y="2062163"/>
          <p14:tracePt t="34458" x="7267575" y="2071688"/>
          <p14:tracePt t="34460" x="7286625" y="2071688"/>
          <p14:tracePt t="34462" x="7307263" y="2071688"/>
          <p14:tracePt t="34464" x="7316788" y="2071688"/>
          <p14:tracePt t="34465" x="7337425" y="2071688"/>
          <p14:tracePt t="34467" x="7346950" y="2071688"/>
          <p14:tracePt t="34468" x="7358063" y="2081213"/>
          <p14:tracePt t="34469" x="7367588" y="2081213"/>
          <p14:tracePt t="34470" x="7377113" y="2081213"/>
          <p14:tracePt t="34471" x="7388225" y="2081213"/>
          <p14:tracePt t="34472" x="7397750" y="2081213"/>
          <p14:tracePt t="34473" x="7407275" y="2092325"/>
          <p14:tracePt t="34475" x="7418388" y="2092325"/>
          <p14:tracePt t="34476" x="7427913" y="2092325"/>
          <p14:tracePt t="34477" x="7437438" y="2092325"/>
          <p14:tracePt t="34478" x="7448550" y="2092325"/>
          <p14:tracePt t="34479" x="7458075" y="2092325"/>
          <p14:tracePt t="34481" x="7467600" y="2092325"/>
          <p14:tracePt t="34483" x="7478713" y="2092325"/>
          <p14:tracePt t="34484" x="7478713" y="2101850"/>
          <p14:tracePt t="34485" x="7488238" y="2101850"/>
          <p14:tracePt t="34486" x="7497763" y="2101850"/>
          <p14:tracePt t="34488" x="7508875" y="2101850"/>
          <p14:tracePt t="34489" x="7508875" y="2111375"/>
          <p14:tracePt t="34490" x="7518400" y="2111375"/>
          <p14:tracePt t="34495" x="7527925" y="2122488"/>
          <p14:tracePt t="34499" x="7539038" y="2122488"/>
          <p14:tracePt t="34507" x="7539038" y="2132013"/>
          <p14:tracePt t="34514" x="7539038" y="2141538"/>
          <p14:tracePt t="34523" x="7527925" y="2141538"/>
          <p14:tracePt t="34532" x="7518400" y="2141538"/>
          <p14:tracePt t="34535" x="7508875" y="2141538"/>
          <p14:tracePt t="34835" x="7497763" y="2141538"/>
          <p14:tracePt t="34841" x="7488238" y="2141538"/>
          <p14:tracePt t="34850" x="7478713" y="2141538"/>
          <p14:tracePt t="34853" x="7467600" y="2141538"/>
          <p14:tracePt t="34862" x="7458075" y="2141538"/>
          <p14:tracePt t="34866" x="7448550" y="2141538"/>
          <p14:tracePt t="34871" x="7437438" y="2141538"/>
          <p14:tracePt t="34878" x="7437438" y="2132013"/>
          <p14:tracePt t="34885" x="7427913" y="2132013"/>
          <p14:tracePt t="35020" x="7427913" y="2122488"/>
          <p14:tracePt t="35533" x="7418388" y="2122488"/>
          <p14:tracePt t="36388" x="7427913" y="2122488"/>
          <p14:tracePt t="36394" x="7437438" y="2122488"/>
          <p14:tracePt t="36397" x="7448550" y="2122488"/>
          <p14:tracePt t="36399" x="7458075" y="2122488"/>
          <p14:tracePt t="36404" x="7467600" y="2122488"/>
          <p14:tracePt t="36406" x="7478713" y="2122488"/>
          <p14:tracePt t="36410" x="7488238" y="2122488"/>
          <p14:tracePt t="36412" x="7497763" y="2122488"/>
          <p14:tracePt t="36415" x="7508875" y="2122488"/>
          <p14:tracePt t="36417" x="7518400" y="2122488"/>
          <p14:tracePt t="36421" x="7527925" y="2122488"/>
          <p14:tracePt t="36422" x="7539038" y="2122488"/>
          <p14:tracePt t="36424" x="7539038" y="2132013"/>
          <p14:tracePt t="36425" x="7548563" y="2132013"/>
          <p14:tracePt t="36427" x="7558088" y="2132013"/>
          <p14:tracePt t="36430" x="7569200" y="2132013"/>
          <p14:tracePt t="36431" x="7578725" y="2141538"/>
          <p14:tracePt t="36434" x="7588250" y="2141538"/>
          <p14:tracePt t="36435" x="7599363" y="2141538"/>
          <p14:tracePt t="36437" x="7608888" y="2141538"/>
          <p14:tracePt t="36438" x="7618413" y="2141538"/>
          <p14:tracePt t="36441" x="7629525" y="2141538"/>
          <p14:tracePt t="36443" x="7639050" y="2152650"/>
          <p14:tracePt t="36444" x="7648575" y="2152650"/>
          <p14:tracePt t="36446" x="7659688" y="2152650"/>
          <p14:tracePt t="36447" x="7669213" y="2152650"/>
          <p14:tracePt t="36448" x="7669213" y="2162175"/>
          <p14:tracePt t="36451" x="7678738" y="2162175"/>
          <p14:tracePt t="36452" x="7689850" y="2162175"/>
          <p14:tracePt t="36454" x="7699375" y="2162175"/>
          <p14:tracePt t="36455" x="7708900" y="2162175"/>
          <p14:tracePt t="36458" x="7720013" y="2162175"/>
          <p14:tracePt t="36460" x="7729538" y="2171700"/>
          <p14:tracePt t="36463" x="7739063" y="2171700"/>
          <p14:tracePt t="36464" x="7750175" y="2171700"/>
          <p14:tracePt t="36465" x="7759700" y="2182813"/>
          <p14:tracePt t="36468" x="7769225" y="2182813"/>
          <p14:tracePt t="36469" x="7780338" y="2182813"/>
          <p14:tracePt t="36471" x="7789863" y="2182813"/>
          <p14:tracePt t="36472" x="7799388" y="2182813"/>
          <p14:tracePt t="36475" x="7810500" y="2182813"/>
          <p14:tracePt t="36476" x="7820025" y="2192338"/>
          <p14:tracePt t="36479" x="7829550" y="2192338"/>
          <p14:tracePt t="36480" x="7839075" y="2192338"/>
          <p14:tracePt t="36481" x="7839075" y="2201863"/>
          <p14:tracePt t="36483" x="7850188" y="2201863"/>
          <p14:tracePt t="36484" x="7859713" y="2201863"/>
          <p14:tracePt t="36487" x="7869238" y="2201863"/>
          <p14:tracePt t="36487" x="7880350" y="2201863"/>
          <p14:tracePt t="36489" x="7889875" y="2201863"/>
          <p14:tracePt t="36493" x="7899400" y="2212975"/>
          <p14:tracePt t="36493" x="7910513" y="2212975"/>
          <p14:tracePt t="36498" x="7920038" y="2212975"/>
          <p14:tracePt t="36499" x="7929563" y="2212975"/>
          <p14:tracePt t="36500" x="7929563" y="2222500"/>
          <p14:tracePt t="36503" x="7940675" y="2222500"/>
          <p14:tracePt t="36505" x="7950200" y="2222500"/>
          <p14:tracePt t="36508" x="7959725" y="2222500"/>
          <p14:tracePt t="36510" x="7970838" y="2222500"/>
          <p14:tracePt t="36516" x="7980363" y="2222500"/>
          <p14:tracePt t="36517" x="7980363" y="2232025"/>
          <p14:tracePt t="36520" x="7989888" y="2232025"/>
          <p14:tracePt t="36526" x="7989888" y="2243138"/>
          <p14:tracePt t="41871" x="8001000" y="2243138"/>
          <p14:tracePt t="41876" x="8010525" y="2243138"/>
          <p14:tracePt t="41884" x="8020050" y="2243138"/>
          <p14:tracePt t="41887" x="8031163" y="2243138"/>
          <p14:tracePt t="41890" x="8040688" y="2243138"/>
          <p14:tracePt t="41896" x="8050213" y="2243138"/>
          <p14:tracePt t="41899" x="8061325" y="2243138"/>
          <p14:tracePt t="41905" x="8070850" y="2243138"/>
          <p14:tracePt t="41908" x="8080375" y="2243138"/>
          <p14:tracePt t="41914" x="8091488" y="2243138"/>
          <p14:tracePt t="41917" x="8101013" y="2243138"/>
          <p14:tracePt t="41921" x="8110538" y="2243138"/>
          <p14:tracePt t="41924" x="8121650" y="2243138"/>
          <p14:tracePt t="41929" x="8131175" y="2243138"/>
          <p14:tracePt t="41932" x="8140700" y="2243138"/>
          <p14:tracePt t="41935" x="8140700" y="2252663"/>
          <p14:tracePt t="41937" x="8151813" y="2252663"/>
          <p14:tracePt t="41940" x="8161338" y="2252663"/>
          <p14:tracePt t="41943" x="8170863" y="2252663"/>
          <p14:tracePt t="41948" x="8181975" y="2252663"/>
          <p14:tracePt t="41951" x="8191500" y="2252663"/>
          <p14:tracePt t="41952" x="8191500" y="2262188"/>
          <p14:tracePt t="41957" x="8201025" y="2262188"/>
          <p14:tracePt t="41960" x="8212138" y="2262188"/>
          <p14:tracePt t="41964" x="8212138" y="2273300"/>
          <p14:tracePt t="41967" x="8221663" y="2273300"/>
          <p14:tracePt t="41970" x="8231188" y="2273300"/>
          <p14:tracePt t="41977" x="8242300" y="2273300"/>
          <p14:tracePt t="41980" x="8251825" y="2273300"/>
          <p14:tracePt t="41981" x="8251825" y="2282825"/>
          <p14:tracePt t="41987" x="8261350" y="2292350"/>
          <p14:tracePt t="41990" x="8272463" y="2292350"/>
          <p14:tracePt t="41996" x="8281988" y="2292350"/>
          <p14:tracePt t="41999" x="8291513" y="2303463"/>
          <p14:tracePt t="42004" x="8291513" y="2312988"/>
          <p14:tracePt t="42005" x="8302625" y="2312988"/>
          <p14:tracePt t="42008" x="8312150" y="2312988"/>
          <p14:tracePt t="42011" x="8321675" y="2312988"/>
          <p14:tracePt t="42014" x="8321675" y="2322513"/>
          <p14:tracePt t="42017" x="8332788" y="2322513"/>
          <p14:tracePt t="42019" x="8342313" y="2333625"/>
          <p14:tracePt t="42025" x="8351838" y="2333625"/>
          <p14:tracePt t="42027" x="8351838" y="2343150"/>
          <p14:tracePt t="42028" x="8362950" y="2343150"/>
          <p14:tracePt t="42030" x="8362950" y="2352675"/>
          <p14:tracePt t="42034" x="8372475" y="2352675"/>
          <p14:tracePt t="42037" x="8382000" y="2352675"/>
          <p14:tracePt t="42039" x="8382000" y="2363788"/>
          <p14:tracePt t="42041" x="8382000" y="2373313"/>
          <p14:tracePt t="42043" x="8393113" y="2373313"/>
          <p14:tracePt t="42046" x="8402638" y="2373313"/>
          <p14:tracePt t="42048" x="8402638" y="2382838"/>
          <p14:tracePt t="42051" x="8402638" y="2393950"/>
          <p14:tracePt t="42052" x="8412163" y="2393950"/>
          <p14:tracePt t="42054" x="8412163" y="2403475"/>
          <p14:tracePt t="42055" x="8423275" y="2403475"/>
          <p14:tracePt t="42061" x="8432800" y="2413000"/>
          <p14:tracePt t="42064" x="8442325" y="2424113"/>
          <p14:tracePt t="42070" x="8453438" y="2424113"/>
          <p14:tracePt t="42071" x="8453438" y="2433638"/>
          <p14:tracePt t="42073" x="8462963" y="2433638"/>
          <p14:tracePt t="42075" x="8462963" y="2443163"/>
          <p14:tracePt t="42076" x="8472488" y="2443163"/>
          <p14:tracePt t="42083" x="8483600" y="2454275"/>
          <p14:tracePt t="42087" x="8493125" y="2454275"/>
          <p14:tracePt t="42089" x="8493125" y="2463800"/>
          <p14:tracePt t="42094" x="8502650" y="2463800"/>
          <p14:tracePt t="42098" x="8502650" y="2473325"/>
          <p14:tracePt t="42099" x="8513763" y="2473325"/>
          <p14:tracePt t="42106" x="8513763" y="2484438"/>
          <p14:tracePt t="42109" x="8523288" y="2484438"/>
          <p14:tracePt t="42114" x="8532813" y="2484438"/>
          <p14:tracePt t="42124" x="8543925" y="2484438"/>
          <p14:tracePt t="42126" x="8543925" y="2493963"/>
          <p14:tracePt t="42128" x="8553450" y="2493963"/>
          <p14:tracePt t="42138" x="8562975" y="2493963"/>
          <p14:tracePt t="42143" x="8574088" y="2493963"/>
          <p14:tracePt t="42153" x="8583613" y="2493963"/>
          <p14:tracePt t="42159" x="8593138" y="2493963"/>
          <p14:tracePt t="42167" x="8604250" y="2493963"/>
          <p14:tracePt t="42203" x="8613775" y="2493963"/>
          <p14:tracePt t="42429" x="8623300" y="2493963"/>
          <p14:tracePt t="42440" x="8623300" y="2484438"/>
          <p14:tracePt t="42441" x="8634413" y="2484438"/>
          <p14:tracePt t="42446" x="8643938" y="2484438"/>
          <p14:tracePt t="42447" x="8643938" y="2473325"/>
          <p14:tracePt t="42459" x="8653463" y="2473325"/>
          <p14:tracePt t="42467" x="8653463" y="2463800"/>
          <p14:tracePt t="42468" x="8664575" y="2463800"/>
          <p14:tracePt t="42478" x="8664575" y="2454275"/>
          <p14:tracePt t="42483" x="8674100" y="2454275"/>
          <p14:tracePt t="42496" x="8683625" y="2454275"/>
          <p14:tracePt t="42515" x="8683625" y="2443163"/>
          <p14:tracePt t="42551" x="8683625" y="2433638"/>
          <p14:tracePt t="42553" x="8694738" y="2433638"/>
          <p14:tracePt t="42581" x="8704263" y="2433638"/>
          <p14:tracePt t="42596" x="8713788" y="2433638"/>
          <p14:tracePt t="42601" x="8724900" y="2433638"/>
          <p14:tracePt t="42610" x="8734425" y="2433638"/>
          <p14:tracePt t="42613" x="8743950" y="2433638"/>
          <p14:tracePt t="42617" x="8755063" y="2433638"/>
          <p14:tracePt t="42622" x="8764588" y="2433638"/>
          <p14:tracePt t="42625" x="8774113" y="2433638"/>
          <p14:tracePt t="42630" x="8785225" y="2433638"/>
          <p14:tracePt t="42632" x="8794750" y="2433638"/>
          <p14:tracePt t="42636" x="8804275" y="2433638"/>
          <p14:tracePt t="42639" x="8815388" y="2433638"/>
          <p14:tracePt t="42643" x="8824913" y="2433638"/>
          <p14:tracePt t="42645" x="8834438" y="2433638"/>
          <p14:tracePt t="42648" x="8845550" y="2433638"/>
          <p14:tracePt t="42650" x="8855075" y="2433638"/>
          <p14:tracePt t="42653" x="8864600" y="2433638"/>
          <p14:tracePt t="42655" x="8875713" y="2433638"/>
          <p14:tracePt t="42657" x="8885238" y="2433638"/>
          <p14:tracePt t="42660" x="8894763" y="2433638"/>
          <p14:tracePt t="42662" x="8905875" y="2433638"/>
          <p14:tracePt t="42665" x="8915400" y="2433638"/>
          <p14:tracePt t="42666" x="8924925" y="2433638"/>
          <p14:tracePt t="42669" x="8936038" y="2433638"/>
          <p14:tracePt t="42671" x="8945563" y="2433638"/>
          <p14:tracePt t="42673" x="8955088" y="2433638"/>
          <p14:tracePt t="42675" x="8966200" y="2433638"/>
          <p14:tracePt t="42678" x="8975725" y="2433638"/>
          <p14:tracePt t="42679" x="8985250" y="2433638"/>
          <p14:tracePt t="42681" x="8985250" y="2443163"/>
          <p14:tracePt t="42682" x="8996363" y="2443163"/>
          <p14:tracePt t="42684" x="9005888" y="2443163"/>
          <p14:tracePt t="42686" x="9015413" y="2443163"/>
          <p14:tracePt t="42688" x="9026525" y="2443163"/>
          <p14:tracePt t="42689" x="9036050" y="2443163"/>
          <p14:tracePt t="42692" x="9045575" y="2443163"/>
          <p14:tracePt t="42693" x="9056688" y="2443163"/>
          <p14:tracePt t="42696" x="9066213" y="2443163"/>
          <p14:tracePt t="42698" x="9075738" y="2454275"/>
          <p14:tracePt t="42701" x="9086850" y="2454275"/>
          <p14:tracePt t="42702" x="9096375" y="2454275"/>
          <p14:tracePt t="42705" x="9105900" y="2454275"/>
          <p14:tracePt t="42707" x="9117013" y="2463800"/>
          <p14:tracePt t="42710" x="9126538" y="2463800"/>
          <p14:tracePt t="42711" x="9136063" y="2463800"/>
          <p14:tracePt t="42714" x="9147175" y="2463800"/>
          <p14:tracePt t="42716" x="9156700" y="2463800"/>
          <p14:tracePt t="42719" x="9166225" y="2463800"/>
          <p14:tracePt t="42721" x="9177338" y="2463800"/>
          <p14:tracePt t="42722" x="9186863" y="2463800"/>
          <p14:tracePt t="42725" x="9196388" y="2473325"/>
          <p14:tracePt t="42727" x="9207500" y="2473325"/>
          <p14:tracePt t="42731" x="9217025" y="2473325"/>
          <p14:tracePt t="42733" x="9226550" y="2473325"/>
          <p14:tracePt t="42735" x="9226550" y="2484438"/>
          <p14:tracePt t="42737" x="9237663" y="2484438"/>
          <p14:tracePt t="42738" x="9247188" y="2484438"/>
          <p14:tracePt t="42743" x="9256713" y="2484438"/>
          <p14:tracePt t="42745" x="9267825" y="2484438"/>
          <p14:tracePt t="42750" x="9277350" y="2484438"/>
          <p14:tracePt t="42753" x="9286875" y="2484438"/>
          <p14:tracePt t="42760" x="9297988" y="2484438"/>
          <p14:tracePt t="42765" x="9307513" y="2484438"/>
          <p14:tracePt t="42768" x="9307513" y="2493963"/>
          <p14:tracePt t="42771" x="9317038" y="2493963"/>
          <p14:tracePt t="43557" x="9317038" y="2503488"/>
          <p14:tracePt t="43565" x="9317038" y="2514600"/>
          <p14:tracePt t="43569" x="9317038" y="2524125"/>
          <p14:tracePt t="43574" x="9317038" y="2533650"/>
          <p14:tracePt t="43577" x="9328150" y="2544763"/>
          <p14:tracePt t="43580" x="9328150" y="2554288"/>
          <p14:tracePt t="43584" x="9337675" y="2563813"/>
          <p14:tracePt t="43586" x="9337675" y="2574925"/>
          <p14:tracePt t="43590" x="9337675" y="2584450"/>
          <p14:tracePt t="43592" x="9337675" y="2593975"/>
          <p14:tracePt t="43596" x="9347200" y="2605088"/>
          <p14:tracePt t="43598" x="9347200" y="2614613"/>
          <p14:tracePt t="43604" x="9358313" y="2624138"/>
          <p14:tracePt t="43605" x="9358313" y="2635250"/>
          <p14:tracePt t="43611" x="9358313" y="2644775"/>
          <p14:tracePt t="43615" x="9358313" y="2654300"/>
          <p14:tracePt t="43621" x="9358313" y="2665413"/>
          <p14:tracePt t="43624" x="9358313" y="2674938"/>
          <p14:tracePt t="43881" x="9358313" y="2665413"/>
          <p14:tracePt t="43892" x="9358313" y="2654300"/>
          <p14:tracePt t="43898" x="9367838" y="2654300"/>
          <p14:tracePt t="43900" x="9367838" y="2644775"/>
          <p14:tracePt t="43913" x="9377363" y="2644775"/>
          <p14:tracePt t="43959" x="9388475" y="2644775"/>
          <p14:tracePt t="43972" x="9398000" y="2644775"/>
          <p14:tracePt t="43978" x="9398000" y="2654300"/>
          <p14:tracePt t="43988" x="9407525" y="2654300"/>
          <p14:tracePt t="43995" x="9418638" y="2665413"/>
          <p14:tracePt t="44003" x="9418638" y="2674938"/>
          <p14:tracePt t="44006" x="9428163" y="2674938"/>
          <p14:tracePt t="44011" x="9437688" y="2674938"/>
          <p14:tracePt t="44022" x="9448800" y="2674938"/>
          <p14:tracePt t="44022" x="9448800" y="2684463"/>
          <p14:tracePt t="44026" x="9458325" y="2684463"/>
          <p14:tracePt t="44030" x="9467850" y="2684463"/>
          <p14:tracePt t="44034" x="9467850" y="2695575"/>
          <p14:tracePt t="44037" x="9478963" y="2695575"/>
          <p14:tracePt t="44040" x="9488488" y="2695575"/>
          <p14:tracePt t="44047" x="9498013" y="2695575"/>
          <p14:tracePt t="44052" x="9509125" y="2705100"/>
          <p14:tracePt t="44055" x="9518650" y="2705100"/>
          <p14:tracePt t="44057" x="9528175" y="2705100"/>
          <p14:tracePt t="44062" x="9539288" y="2705100"/>
          <p14:tracePt t="44065" x="9548813" y="2705100"/>
          <p14:tracePt t="44069" x="9558338" y="2705100"/>
          <p14:tracePt t="44072" x="9569450" y="2705100"/>
          <p14:tracePt t="44076" x="9578975" y="2705100"/>
          <p14:tracePt t="44078" x="9588500" y="2705100"/>
          <p14:tracePt t="44084" x="9598025" y="2705100"/>
          <p14:tracePt t="44085" x="9609138" y="2705100"/>
          <p14:tracePt t="44087" x="9618663" y="2705100"/>
          <p14:tracePt t="44091" x="9628188" y="2705100"/>
          <p14:tracePt t="44094" x="9639300" y="2705100"/>
          <p14:tracePt t="44098" x="9648825" y="2705100"/>
          <p14:tracePt t="44101" x="9658350" y="2705100"/>
          <p14:tracePt t="44105" x="9669463" y="2705100"/>
          <p14:tracePt t="44108" x="9678988" y="2705100"/>
          <p14:tracePt t="44112" x="9688513" y="2705100"/>
          <p14:tracePt t="44115" x="9699625" y="2705100"/>
          <p14:tracePt t="44119" x="9709150" y="2705100"/>
          <p14:tracePt t="44122" x="9718675" y="2705100"/>
          <p14:tracePt t="44127" x="9729788" y="2705100"/>
          <p14:tracePt t="44129" x="9739313" y="2705100"/>
          <p14:tracePt t="44131" x="9748838" y="2705100"/>
          <p14:tracePt t="44132" x="9748838" y="2695575"/>
          <p14:tracePt t="44135" x="9759950" y="2695575"/>
          <p14:tracePt t="44137" x="9769475" y="2695575"/>
          <p14:tracePt t="44142" x="9779000" y="2695575"/>
          <p14:tracePt t="44143" x="9779000" y="2684463"/>
          <p14:tracePt t="44144" x="9790113" y="2684463"/>
          <p14:tracePt t="44149" x="9799638" y="2684463"/>
          <p14:tracePt t="44151" x="9809163" y="2684463"/>
          <p14:tracePt t="44156" x="9820275" y="2684463"/>
          <p14:tracePt t="44160" x="9829800" y="2684463"/>
          <p14:tracePt t="44164" x="9839325" y="2684463"/>
          <p14:tracePt t="44167" x="9839325" y="2674938"/>
          <p14:tracePt t="44168" x="9850438" y="2674938"/>
          <p14:tracePt t="44174" x="9859963" y="2674938"/>
          <p14:tracePt t="44177" x="9869488" y="2674938"/>
          <p14:tracePt t="44180" x="9869488" y="2665413"/>
          <p14:tracePt t="44201" x="9890125" y="2665413"/>
          <p14:tracePt t="44372" x="9890125" y="2654300"/>
          <p14:tracePt t="44377" x="9890125" y="2644775"/>
          <p14:tracePt t="44383" x="9890125" y="2635250"/>
          <p14:tracePt t="44384" x="9880600" y="2635250"/>
          <p14:tracePt t="44385" x="9880600" y="2624138"/>
          <p14:tracePt t="44391" x="9880600" y="2614613"/>
          <p14:tracePt t="44393" x="9880600" y="2605088"/>
          <p14:tracePt t="44398" x="9869488" y="2605088"/>
          <p14:tracePt t="44399" x="9869488" y="2593975"/>
          <p14:tracePt t="44401" x="9869488" y="2584450"/>
          <p14:tracePt t="44405" x="9859963" y="2584450"/>
          <p14:tracePt t="44406" x="9859963" y="2574925"/>
          <p14:tracePt t="44409" x="9859963" y="2563813"/>
          <p14:tracePt t="44414" x="9859963" y="2554288"/>
          <p14:tracePt t="44417" x="9859963" y="2544763"/>
          <p14:tracePt t="44419" x="9850438" y="2544763"/>
          <p14:tracePt t="44420" x="9850438" y="2533650"/>
          <p14:tracePt t="44423" x="9839325" y="2524125"/>
          <p14:tracePt t="44425" x="9839325" y="2514600"/>
          <p14:tracePt t="44429" x="9839325" y="2503488"/>
          <p14:tracePt t="44431" x="9829800" y="2503488"/>
          <p14:tracePt t="44432" x="9829800" y="2493963"/>
          <p14:tracePt t="44434" x="9820275" y="2493963"/>
          <p14:tracePt t="44435" x="9820275" y="2484438"/>
          <p14:tracePt t="44438" x="9820275" y="2473325"/>
          <p14:tracePt t="44442" x="9809163" y="2463800"/>
          <p14:tracePt t="44443" x="9809163" y="2454275"/>
          <p14:tracePt t="44445" x="9799638" y="2454275"/>
          <p14:tracePt t="44448" x="9799638" y="2443163"/>
          <p14:tracePt t="44449" x="9799638" y="2433638"/>
          <p14:tracePt t="44452" x="9790113" y="2433638"/>
          <p14:tracePt t="44453" x="9790113" y="2424113"/>
          <p14:tracePt t="44455" x="9779000" y="2424113"/>
          <p14:tracePt t="44456" x="9779000" y="2413000"/>
          <p14:tracePt t="44459" x="9779000" y="2403475"/>
          <p14:tracePt t="44460" x="9769475" y="2393950"/>
          <p14:tracePt t="44462" x="9769475" y="2382838"/>
          <p14:tracePt t="44464" x="9759950" y="2382838"/>
          <p14:tracePt t="44467" x="9759950" y="2373313"/>
          <p14:tracePt t="44469" x="9759950" y="2363788"/>
          <p14:tracePt t="44470" x="9748838" y="2363788"/>
          <p14:tracePt t="44473" x="9748838" y="2352675"/>
          <p14:tracePt t="44474" x="9739313" y="2352675"/>
          <p14:tracePt t="44476" x="9739313" y="2343150"/>
          <p14:tracePt t="44477" x="9729788" y="2343150"/>
          <p14:tracePt t="44480" x="9729788" y="2333625"/>
          <p14:tracePt t="44482" x="9729788" y="2322513"/>
          <p14:tracePt t="44485" x="9718675" y="2322513"/>
          <p14:tracePt t="44487" x="9718675" y="2312988"/>
          <p14:tracePt t="44489" x="9718675" y="2303463"/>
          <p14:tracePt t="44491" x="9709150" y="2303463"/>
          <p14:tracePt t="44495" x="9709150" y="2292350"/>
          <p14:tracePt t="44498" x="9709150" y="2282825"/>
          <p14:tracePt t="44500" x="9699625" y="2282825"/>
          <p14:tracePt t="44504" x="9699625" y="2273300"/>
          <p14:tracePt t="44505" x="9688513" y="2273300"/>
          <p14:tracePt t="44506" x="9688513" y="2262188"/>
          <p14:tracePt t="44509" x="9688513" y="2252663"/>
          <p14:tracePt t="44517" x="9688513" y="2243138"/>
          <p14:tracePt t="44519" x="9678988" y="2243138"/>
          <p14:tracePt t="44521" x="9678988" y="2232025"/>
          <p14:tracePt t="44530" x="9678988" y="2222500"/>
          <p14:tracePt t="44532" x="9669463" y="2222500"/>
          <p14:tracePt t="44535" x="9669463" y="2212975"/>
          <p14:tracePt t="44542" x="9669463" y="2201863"/>
          <p14:tracePt t="44547" x="9669463" y="2192338"/>
          <p14:tracePt t="44554" x="9669463" y="2182813"/>
          <p14:tracePt t="44559" x="9669463" y="2171700"/>
          <p14:tracePt t="44568" x="9669463" y="2162175"/>
          <p14:tracePt t="44572" x="9669463" y="2152650"/>
          <p14:tracePt t="44581" x="9669463" y="2141538"/>
          <p14:tracePt t="44586" x="9669463" y="2132013"/>
          <p14:tracePt t="44593" x="9669463" y="2122488"/>
          <p14:tracePt t="44598" x="9669463" y="2111375"/>
          <p14:tracePt t="44602" x="9669463" y="2101850"/>
          <p14:tracePt t="44610" x="9669463" y="2092325"/>
          <p14:tracePt t="44615" x="9669463" y="2081213"/>
          <p14:tracePt t="44624" x="9669463" y="2071688"/>
          <p14:tracePt t="44630" x="9669463" y="2062163"/>
          <p14:tracePt t="44644" x="9669463" y="2051050"/>
          <p14:tracePt t="44652" x="9669463" y="2041525"/>
          <p14:tracePt t="44669" x="9669463" y="2032000"/>
          <p14:tracePt t="44676" x="9669463" y="2020888"/>
          <p14:tracePt t="44701" x="9669463" y="2011363"/>
          <p14:tracePt t="44735" x="9669463" y="2001838"/>
          <p14:tracePt t="44780" x="9669463" y="1990725"/>
          <p14:tracePt t="44796" x="9669463" y="1981200"/>
          <p14:tracePt t="44807" x="9669463" y="1971675"/>
          <p14:tracePt t="44812" x="9678988" y="1971675"/>
          <p14:tracePt t="44826" x="9678988" y="1960563"/>
          <p14:tracePt t="44828" x="9688513" y="1960563"/>
          <p14:tracePt t="44836" x="9699625" y="1960563"/>
          <p14:tracePt t="44838" x="9699625" y="1951038"/>
          <p14:tracePt t="44850" x="9709150" y="1951038"/>
          <p14:tracePt t="44856" x="9718675" y="1951038"/>
          <p14:tracePt t="44870" x="9729788" y="1951038"/>
          <p14:tracePt t="44877" x="9739313" y="1951038"/>
          <p14:tracePt t="44879" x="9739313" y="1941513"/>
          <p14:tracePt t="44884" x="9748838" y="1941513"/>
          <p14:tracePt t="44895" x="9759950" y="1941513"/>
          <p14:tracePt t="44901" x="9769475" y="1941513"/>
          <p14:tracePt t="44914" x="9779000" y="1941513"/>
          <p14:tracePt t="44922" x="9790113" y="1941513"/>
          <p14:tracePt t="44938" x="9799638" y="1941513"/>
          <p14:tracePt t="44948" x="9809163" y="1941513"/>
          <p14:tracePt t="44960" x="9820275" y="1941513"/>
          <p14:tracePt t="44967" x="9829800" y="1941513"/>
          <p14:tracePt t="44976" x="9839325" y="1941513"/>
          <p14:tracePt t="44980" x="9850438" y="1941513"/>
          <p14:tracePt t="44987" x="9859963" y="1941513"/>
          <p14:tracePt t="44990" x="9869488" y="1941513"/>
          <p14:tracePt t="44997" x="9880600" y="1941513"/>
          <p14:tracePt t="45000" x="9890125" y="1941513"/>
          <p14:tracePt t="45003" x="9899650" y="1941513"/>
          <p14:tracePt t="45007" x="9899650" y="1951038"/>
          <p14:tracePt t="45010" x="9910763" y="1951038"/>
          <p14:tracePt t="45013" x="9920288" y="1960563"/>
          <p14:tracePt t="45020" x="9929813" y="1960563"/>
          <p14:tracePt t="45021" x="9940925" y="1960563"/>
          <p14:tracePt t="45025" x="9940925" y="1971675"/>
          <p14:tracePt t="45027" x="9950450" y="1971675"/>
          <p14:tracePt t="45030" x="9959975" y="1981200"/>
          <p14:tracePt t="45034" x="9959975" y="1990725"/>
          <p14:tracePt t="45036" x="9971088" y="1990725"/>
          <p14:tracePt t="45038" x="9980613" y="1990725"/>
          <p14:tracePt t="45041" x="9980613" y="2001838"/>
          <p14:tracePt t="45043" x="9990138" y="2001838"/>
          <p14:tracePt t="45044" x="9990138" y="2011363"/>
          <p14:tracePt t="45046" x="10001250" y="2011363"/>
          <p14:tracePt t="45051" x="10010775" y="2020888"/>
          <p14:tracePt t="45052" x="10020300" y="2032000"/>
          <p14:tracePt t="45053" x="10031413" y="2032000"/>
          <p14:tracePt t="45057" x="10031413" y="2041525"/>
          <p14:tracePt t="45059" x="10040938" y="2041525"/>
          <p14:tracePt t="45060" x="10050463" y="2051050"/>
          <p14:tracePt t="45064" x="10061575" y="2062163"/>
          <p14:tracePt t="45067" x="10071100" y="2071688"/>
          <p14:tracePt t="45070" x="10080625" y="2071688"/>
          <p14:tracePt t="45071" x="10080625" y="2081213"/>
          <p14:tracePt t="45073" x="10091738" y="2092325"/>
          <p14:tracePt t="45077" x="10101263" y="2101850"/>
          <p14:tracePt t="45080" x="10110788" y="2111375"/>
          <p14:tracePt t="45081" x="10110788" y="2122488"/>
          <p14:tracePt t="45084" x="10121900" y="2122488"/>
          <p14:tracePt t="45085" x="10121900" y="2132013"/>
          <p14:tracePt t="45086" x="10131425" y="2132013"/>
          <p14:tracePt t="45087" x="10131425" y="2141538"/>
          <p14:tracePt t="45090" x="10140950" y="2152650"/>
          <p14:tracePt t="45092" x="10152063" y="2162175"/>
          <p14:tracePt t="45096" x="10152063" y="2171700"/>
          <p14:tracePt t="45098" x="10161588" y="2182813"/>
          <p14:tracePt t="45100" x="10171113" y="2182813"/>
          <p14:tracePt t="45101" x="10182225" y="2192338"/>
          <p14:tracePt t="45104" x="10182225" y="2201863"/>
          <p14:tracePt t="45105" x="10191750" y="2212975"/>
          <p14:tracePt t="45107" x="10191750" y="2222500"/>
          <p14:tracePt t="45109" x="10201275" y="2222500"/>
          <p14:tracePt t="45110" x="10201275" y="2232025"/>
          <p14:tracePt t="45113" x="10201275" y="2243138"/>
          <p14:tracePt t="45113" x="10212388" y="2243138"/>
          <p14:tracePt t="45115" x="10221913" y="2252663"/>
          <p14:tracePt t="45117" x="10221913" y="2262188"/>
          <p14:tracePt t="45118" x="10221913" y="2273300"/>
          <p14:tracePt t="45120" x="10231438" y="2273300"/>
          <p14:tracePt t="45122" x="10231438" y="2282825"/>
          <p14:tracePt t="45123" x="10242550" y="2292350"/>
          <p14:tracePt t="45126" x="10242550" y="2303463"/>
          <p14:tracePt t="45127" x="10252075" y="2303463"/>
          <p14:tracePt t="45128" x="10252075" y="2312988"/>
          <p14:tracePt t="45130" x="10261600" y="2322513"/>
          <p14:tracePt t="45132" x="10261600" y="2333625"/>
          <p14:tracePt t="45135" x="10272713" y="2343150"/>
          <p14:tracePt t="45137" x="10272713" y="2352675"/>
          <p14:tracePt t="45138" x="10282238" y="2352675"/>
          <p14:tracePt t="45140" x="10282238" y="2363788"/>
          <p14:tracePt t="45141" x="10282238" y="2373313"/>
          <p14:tracePt t="45143" x="10291763" y="2373313"/>
          <p14:tracePt t="45144" x="10291763" y="2382838"/>
          <p14:tracePt t="45146" x="10302875" y="2393950"/>
          <p14:tracePt t="45147" x="10302875" y="2403475"/>
          <p14:tracePt t="45150" x="10302875" y="2413000"/>
          <p14:tracePt t="45151" x="10312400" y="2424113"/>
          <p14:tracePt t="45153" x="10312400" y="2433638"/>
          <p14:tracePt t="45154" x="10321925" y="2433638"/>
          <p14:tracePt t="45155" x="10321925" y="2443163"/>
          <p14:tracePt t="45157" x="10333038" y="2454275"/>
          <p14:tracePt t="45159" x="10333038" y="2463800"/>
          <p14:tracePt t="45161" x="10333038" y="2473325"/>
          <p14:tracePt t="45163" x="10342563" y="2484438"/>
          <p14:tracePt t="45165" x="10342563" y="2493963"/>
          <p14:tracePt t="45167" x="10342563" y="2503488"/>
          <p14:tracePt t="45168" x="10352088" y="2503488"/>
          <p14:tracePt t="45169" x="10352088" y="2514600"/>
          <p14:tracePt t="45170" x="10352088" y="2524125"/>
          <p14:tracePt t="45173" x="10352088" y="2533650"/>
          <p14:tracePt t="45174" x="10363200" y="2544763"/>
          <p14:tracePt t="45175" x="10363200" y="2554288"/>
          <p14:tracePt t="45177" x="10363200" y="2563813"/>
          <p14:tracePt t="45178" x="10372725" y="2563813"/>
          <p14:tracePt t="45179" x="10372725" y="2574925"/>
          <p14:tracePt t="45181" x="10372725" y="2584450"/>
          <p14:tracePt t="45182" x="10372725" y="2593975"/>
          <p14:tracePt t="45184" x="10372725" y="2605088"/>
          <p14:tracePt t="45185" x="10372725" y="2614613"/>
          <p14:tracePt t="45186" x="10382250" y="2614613"/>
          <p14:tracePt t="45188" x="10382250" y="2624138"/>
          <p14:tracePt t="45189" x="10382250" y="2635250"/>
          <p14:tracePt t="45190" x="10393363" y="2635250"/>
          <p14:tracePt t="45191" x="10393363" y="2644775"/>
          <p14:tracePt t="45192" x="10393363" y="2654300"/>
          <p14:tracePt t="45194" x="10393363" y="2665413"/>
          <p14:tracePt t="45195" x="10393363" y="2674938"/>
          <p14:tracePt t="45197" x="10393363" y="2684463"/>
          <p14:tracePt t="45198" x="10393363" y="2695575"/>
          <p14:tracePt t="45199" x="10402888" y="2705100"/>
          <p14:tracePt t="45202" x="10402888" y="2714625"/>
          <p14:tracePt t="45203" x="10412413" y="2725738"/>
          <p14:tracePt t="45218" x="10433050" y="2816225"/>
          <p14:tracePt t="45219" x="10433050" y="2825750"/>
          <p14:tracePt t="45220" x="10433050" y="2835275"/>
          <p14:tracePt t="45222" x="10433050" y="2846388"/>
          <p14:tracePt t="45223" x="10433050" y="2855913"/>
          <p14:tracePt t="45225" x="10433050" y="2865438"/>
          <p14:tracePt t="45226" x="10433050" y="2876550"/>
          <p14:tracePt t="45228" x="10442575" y="2876550"/>
          <p14:tracePt t="45229" x="10442575" y="2886075"/>
          <p14:tracePt t="45230" x="10442575" y="2895600"/>
          <p14:tracePt t="45232" x="10453688" y="2906713"/>
          <p14:tracePt t="45233" x="10453688" y="2916238"/>
          <p14:tracePt t="45236" x="10463213" y="2925763"/>
          <p14:tracePt t="45237" x="10463213" y="2936875"/>
          <p14:tracePt t="45239" x="10463213" y="2946400"/>
          <p14:tracePt t="45240" x="10463213" y="2955925"/>
          <p14:tracePt t="45242" x="10463213" y="2967038"/>
          <p14:tracePt t="45243" x="10472738" y="2976563"/>
          <p14:tracePt t="45244" x="10472738" y="2986088"/>
          <p14:tracePt t="45246" x="10483850" y="2997200"/>
          <p14:tracePt t="45247" x="10483850" y="3006725"/>
          <p14:tracePt t="45250" x="10483850" y="3016250"/>
          <p14:tracePt t="45251" x="10483850" y="3027363"/>
          <p14:tracePt t="45252" x="10493375" y="3027363"/>
          <p14:tracePt t="45253" x="10493375" y="3036888"/>
          <p14:tracePt t="45254" x="10493375" y="3046413"/>
          <p14:tracePt t="45255" x="10502900" y="3046413"/>
          <p14:tracePt t="45257" x="10502900" y="3057525"/>
          <p14:tracePt t="45258" x="10502900" y="3067050"/>
          <p14:tracePt t="45260" x="10502900" y="3076575"/>
          <p14:tracePt t="45261" x="10514013" y="3087688"/>
          <p14:tracePt t="45263" x="10523538" y="3087688"/>
          <p14:tracePt t="45264" x="10523538" y="3097213"/>
          <p14:tracePt t="45265" x="10523538" y="3106738"/>
          <p14:tracePt t="45266" x="10523538" y="3117850"/>
          <p14:tracePt t="45268" x="10523538" y="3127375"/>
          <p14:tracePt t="45269" x="10523538" y="3136900"/>
          <p14:tracePt t="45270" x="10533063" y="3136900"/>
          <p14:tracePt t="45272" x="10533063" y="3148013"/>
          <p14:tracePt t="45273" x="10544175" y="3157538"/>
          <p14:tracePt t="45275" x="10544175" y="3167063"/>
          <p14:tracePt t="45276" x="10544175" y="3178175"/>
          <p14:tracePt t="45279" x="10544175" y="3187700"/>
          <p14:tracePt t="45280" x="10544175" y="3197225"/>
          <p14:tracePt t="45282" x="10553700" y="3197225"/>
          <p14:tracePt t="45283" x="10553700" y="3208338"/>
          <p14:tracePt t="45284" x="10553700" y="3217863"/>
          <p14:tracePt t="45287" x="10563225" y="3227388"/>
          <p14:tracePt t="45288" x="10563225" y="3238500"/>
          <p14:tracePt t="45290" x="10563225" y="3248025"/>
          <p14:tracePt t="45292" x="10563225" y="3257550"/>
          <p14:tracePt t="45293" x="10563225" y="3268663"/>
          <p14:tracePt t="45295" x="10563225" y="3278188"/>
          <p14:tracePt t="45296" x="10574338" y="3278188"/>
          <p14:tracePt t="45297" x="10574338" y="3287713"/>
          <p14:tracePt t="45301" x="10583863" y="3298825"/>
          <p14:tracePt t="45302" x="10583863" y="3308350"/>
          <p14:tracePt t="45304" x="10583863" y="3317875"/>
          <p14:tracePt t="45306" x="10583863" y="3328988"/>
          <p14:tracePt t="45307" x="10593388" y="3328988"/>
          <p14:tracePt t="45309" x="10593388" y="3338513"/>
          <p14:tracePt t="45310" x="10593388" y="3348038"/>
          <p14:tracePt t="45311" x="10604500" y="3348038"/>
          <p14:tracePt t="45313" x="10604500" y="3359150"/>
          <p14:tracePt t="45315" x="10614025" y="3368675"/>
          <p14:tracePt t="45318" x="10614025" y="3378200"/>
          <p14:tracePt t="45319" x="10614025" y="3389313"/>
          <p14:tracePt t="45322" x="10614025" y="3398838"/>
          <p14:tracePt t="45323" x="10614025" y="3408363"/>
          <p14:tracePt t="45325" x="10623550" y="3419475"/>
          <p14:tracePt t="45328" x="10623550" y="3429000"/>
          <p14:tracePt t="45329" x="10623550" y="3438525"/>
          <p14:tracePt t="45330" x="10634663" y="3438525"/>
          <p14:tracePt t="45332" x="10634663" y="3449638"/>
          <p14:tracePt t="45333" x="10634663" y="3459163"/>
          <p14:tracePt t="45336" x="10634663" y="3468688"/>
          <p14:tracePt t="45338" x="10634663" y="3479800"/>
          <p14:tracePt t="45340" x="10644188" y="3479800"/>
          <p14:tracePt t="45341" x="10644188" y="3489325"/>
          <p14:tracePt t="45342" x="10644188" y="3498850"/>
          <p14:tracePt t="45345" x="10653713" y="3509963"/>
          <p14:tracePt t="45346" x="10653713" y="3519488"/>
          <p14:tracePt t="45349" x="10653713" y="3529013"/>
          <p14:tracePt t="45351" x="10653713" y="3540125"/>
          <p14:tracePt t="45352" x="10653713" y="3549650"/>
          <p14:tracePt t="45356" x="10653713" y="3559175"/>
          <p14:tracePt t="45357" x="10653713" y="3570288"/>
          <p14:tracePt t="45358" x="10664825" y="3570288"/>
          <p14:tracePt t="45361" x="10664825" y="3579813"/>
          <p14:tracePt t="45363" x="10664825" y="3589338"/>
          <p14:tracePt t="45367" x="10674350" y="3600450"/>
          <p14:tracePt t="45369" x="10674350" y="3609975"/>
          <p14:tracePt t="45373" x="10674350" y="3619500"/>
          <p14:tracePt t="45375" x="10674350" y="3630613"/>
          <p14:tracePt t="45380" x="10674350" y="3640138"/>
          <p14:tracePt t="45383" x="10674350" y="3649663"/>
          <p14:tracePt t="45388" x="10674350" y="3660775"/>
          <p14:tracePt t="45391" x="10674350" y="3670300"/>
          <p14:tracePt t="45394" x="10683875" y="3670300"/>
          <p14:tracePt t="45397" x="10683875" y="3679825"/>
          <p14:tracePt t="45400" x="10683875" y="3690938"/>
          <p14:tracePt t="45404" x="10683875" y="3700463"/>
          <p14:tracePt t="45412" x="10683875" y="3709988"/>
          <p14:tracePt t="45416" x="10694988" y="3721100"/>
          <p14:tracePt t="45426" x="10694988" y="3730625"/>
          <p14:tracePt t="45434" x="10694988" y="3740150"/>
          <p14:tracePt t="45701" x="10704513" y="3740150"/>
          <p14:tracePt t="45764" x="10714038" y="3740150"/>
          <p14:tracePt t="45814" x="10725150" y="3740150"/>
          <p14:tracePt t="46125" x="10725150" y="3751263"/>
          <p14:tracePt t="46130" x="10725150" y="3760788"/>
          <p14:tracePt t="46140" x="10725150" y="3770313"/>
          <p14:tracePt t="46145" x="10725150" y="3781425"/>
          <p14:tracePt t="46153" x="10714038" y="3781425"/>
          <p14:tracePt t="46156" x="10714038" y="3790950"/>
          <p14:tracePt t="46159" x="10704513" y="3790950"/>
          <p14:tracePt t="46161" x="10704513" y="3800475"/>
          <p14:tracePt t="46168" x="10704513" y="3811588"/>
          <p14:tracePt t="46170" x="10694988" y="3811588"/>
          <p14:tracePt t="46172" x="10694988" y="3821113"/>
          <p14:tracePt t="46173" x="10683875" y="3821113"/>
          <p14:tracePt t="46180" x="10683875" y="3830638"/>
          <p14:tracePt t="46182" x="10674350" y="3830638"/>
          <p14:tracePt t="46184" x="10674350" y="3841750"/>
          <p14:tracePt t="46186" x="10664825" y="3841750"/>
          <p14:tracePt t="46188" x="10664825" y="3851275"/>
          <p14:tracePt t="46194" x="10653713" y="3860800"/>
          <p14:tracePt t="46197" x="10644188" y="3871913"/>
          <p14:tracePt t="46204" x="10634663" y="3881438"/>
          <p14:tracePt t="46206" x="10623550" y="3881438"/>
          <p14:tracePt t="46207" x="10623550" y="3890963"/>
          <p14:tracePt t="46210" x="10614025" y="3890963"/>
          <p14:tracePt t="46212" x="10614025" y="3902075"/>
          <p14:tracePt t="46213" x="10604500" y="3902075"/>
          <p14:tracePt t="46214" x="10604500" y="3911600"/>
          <p14:tracePt t="46216" x="10593388" y="3911600"/>
          <p14:tracePt t="46219" x="10583863" y="3921125"/>
          <p14:tracePt t="46221" x="10574338" y="3932238"/>
          <p14:tracePt t="46236" x="10523538" y="3981450"/>
          <p14:tracePt t="46237" x="10514013" y="3981450"/>
          <p14:tracePt t="46238" x="10514013" y="3992563"/>
          <p14:tracePt t="46239" x="10502900" y="3992563"/>
          <p14:tracePt t="46241" x="10493375" y="4002088"/>
          <p14:tracePt t="46243" x="10483850" y="4011613"/>
          <p14:tracePt t="46244" x="10472738" y="4022725"/>
          <p14:tracePt t="46246" x="10463213" y="4022725"/>
          <p14:tracePt t="46247" x="10453688" y="4032250"/>
          <p14:tracePt t="46248" x="10442575" y="4041775"/>
          <p14:tracePt t="46251" x="10433050" y="4052888"/>
          <p14:tracePt t="46252" x="10423525" y="4062413"/>
          <p14:tracePt t="46254" x="10412413" y="4062413"/>
          <p14:tracePt t="46255" x="10402888" y="4071938"/>
          <p14:tracePt t="46256" x="10402888" y="4083050"/>
          <p14:tracePt t="46258" x="10393363" y="4083050"/>
          <p14:tracePt t="46258" x="10382250" y="4092575"/>
          <p14:tracePt t="46259" x="10382250" y="4102100"/>
          <p14:tracePt t="46260" x="10372725" y="4102100"/>
          <p14:tracePt t="46261" x="10363200" y="4102100"/>
          <p14:tracePt t="46263" x="10363200" y="4113213"/>
          <p14:tracePt t="46263" x="10352088" y="4122738"/>
          <p14:tracePt t="46265" x="10342563" y="4132263"/>
          <p14:tracePt t="46268" x="10321925" y="4152900"/>
          <p14:tracePt t="46269" x="10312400" y="4152900"/>
          <p14:tracePt t="46270" x="10302875" y="4162425"/>
          <p14:tracePt t="46271" x="10291763" y="4173538"/>
          <p14:tracePt t="46272" x="10282238" y="4183063"/>
          <p14:tracePt t="46273" x="10272713" y="4192588"/>
          <p14:tracePt t="46275" x="10261600" y="4203700"/>
          <p14:tracePt t="46276" x="10252075" y="4222750"/>
          <p14:tracePt t="46277" x="10242550" y="4222750"/>
          <p14:tracePt t="46278" x="10231438" y="4233863"/>
          <p14:tracePt t="46279" x="10221913" y="4243388"/>
          <p14:tracePt t="46281" x="10212388" y="4252913"/>
          <p14:tracePt t="46282" x="10201275" y="4264025"/>
          <p14:tracePt t="46284" x="10182225" y="4273550"/>
          <p14:tracePt t="46285" x="10171113" y="4283075"/>
          <p14:tracePt t="46286" x="10171113" y="4294188"/>
          <p14:tracePt t="46287" x="10161588" y="4303713"/>
          <p14:tracePt t="46288" x="10152063" y="4313238"/>
          <p14:tracePt t="46290" x="10140950" y="4324350"/>
          <p14:tracePt t="46291" x="10121900" y="4333875"/>
          <p14:tracePt t="46292" x="10121900" y="4354513"/>
          <p14:tracePt t="46293" x="10110788" y="4354513"/>
          <p14:tracePt t="46294" x="10101263" y="4364038"/>
          <p14:tracePt t="46295" x="10101263" y="4373563"/>
          <p14:tracePt t="46296" x="10091738" y="4373563"/>
          <p14:tracePt t="46297" x="10080625" y="4394200"/>
          <p14:tracePt t="46298" x="10061575" y="4403725"/>
          <p14:tracePt t="46300" x="10050463" y="4414838"/>
          <p14:tracePt t="46301" x="10040938" y="4424363"/>
          <p14:tracePt t="46302" x="10040938" y="4433888"/>
          <p14:tracePt t="46303" x="10031413" y="4445000"/>
          <p14:tracePt t="46304" x="10020300" y="4445000"/>
          <p14:tracePt t="46305" x="10010775" y="4454525"/>
          <p14:tracePt t="46306" x="10001250" y="4475163"/>
          <p14:tracePt t="46307" x="9990138" y="4484688"/>
          <p14:tracePt t="46309" x="9980613" y="4494213"/>
          <p14:tracePt t="46310" x="9971088" y="4505325"/>
          <p14:tracePt t="46311" x="9959975" y="4514850"/>
          <p14:tracePt t="46312" x="9950450" y="4524375"/>
          <p14:tracePt t="46313" x="9940925" y="4535488"/>
          <p14:tracePt t="46314" x="9929813" y="4535488"/>
          <p14:tracePt t="46315" x="9929813" y="4554538"/>
          <p14:tracePt t="46316" x="9920288" y="4554538"/>
          <p14:tracePt t="46317" x="9910763" y="4565650"/>
          <p14:tracePt t="46318" x="9910763" y="4575175"/>
          <p14:tracePt t="46319" x="9899650" y="4584700"/>
          <p14:tracePt t="46320" x="9890125" y="4584700"/>
          <p14:tracePt t="46321" x="9890125" y="4605338"/>
          <p14:tracePt t="46322" x="9880600" y="4605338"/>
          <p14:tracePt t="46323" x="9869488" y="4614863"/>
          <p14:tracePt t="46324" x="9859963" y="4625975"/>
          <p14:tracePt t="46326" x="9850438" y="4635500"/>
          <p14:tracePt t="46327" x="9839325" y="4645025"/>
          <p14:tracePt t="46329" x="9829800" y="4656138"/>
          <p14:tracePt t="46330" x="9820275" y="4665663"/>
          <p14:tracePt t="46331" x="9820275" y="4675188"/>
          <p14:tracePt t="46332" x="9809163" y="4675188"/>
          <p14:tracePt t="46333" x="9799638" y="4686300"/>
          <p14:tracePt t="46334" x="9799638" y="4695825"/>
          <p14:tracePt t="46335" x="9790113" y="4695825"/>
          <p14:tracePt t="46336" x="9779000" y="4705350"/>
          <p14:tracePt t="46337" x="9779000" y="4716463"/>
          <p14:tracePt t="46339" x="9769475" y="4725988"/>
          <p14:tracePt t="46340" x="9759950" y="4735513"/>
          <p14:tracePt t="46342" x="9748838" y="4746625"/>
          <p14:tracePt t="46343" x="9739313" y="4756150"/>
          <p14:tracePt t="46345" x="9739313" y="4765675"/>
          <p14:tracePt t="46346" x="9729788" y="4776788"/>
          <p14:tracePt t="46347" x="9718675" y="4776788"/>
          <p14:tracePt t="46348" x="9709150" y="4786313"/>
          <p14:tracePt t="46350" x="9709150" y="4795838"/>
          <p14:tracePt t="46350" x="9699625" y="4806950"/>
          <p14:tracePt t="46352" x="9688513" y="4816475"/>
          <p14:tracePt t="46354" x="9678988" y="4826000"/>
          <p14:tracePt t="46356" x="9669463" y="4837113"/>
          <p14:tracePt t="46357" x="9669463" y="4846638"/>
          <p14:tracePt t="46358" x="9658350" y="4846638"/>
          <p14:tracePt t="46359" x="9648825" y="4856163"/>
          <p14:tracePt t="46360" x="9648825" y="4867275"/>
          <p14:tracePt t="46362" x="9639300" y="4867275"/>
          <p14:tracePt t="46363" x="9628188" y="4876800"/>
          <p14:tracePt t="46364" x="9628188" y="4886325"/>
          <p14:tracePt t="46366" x="9618663" y="4897438"/>
          <p14:tracePt t="46367" x="9609138" y="4906963"/>
          <p14:tracePt t="46370" x="9598025" y="4916488"/>
          <p14:tracePt t="46371" x="9588500" y="4927600"/>
          <p14:tracePt t="46373" x="9588500" y="4937125"/>
          <p14:tracePt t="46374" x="9578975" y="4937125"/>
          <p14:tracePt t="46375" x="9578975" y="4946650"/>
          <p14:tracePt t="46376" x="9569450" y="4957763"/>
          <p14:tracePt t="46377" x="9558338" y="4957763"/>
          <p14:tracePt t="46378" x="9558338" y="4967288"/>
          <p14:tracePt t="46380" x="9548813" y="4976813"/>
          <p14:tracePt t="46381" x="9539288" y="4976813"/>
          <p14:tracePt t="46382" x="9539288" y="4987925"/>
          <p14:tracePt t="46383" x="9539288" y="4997450"/>
          <p14:tracePt t="46384" x="9528175" y="4997450"/>
          <p14:tracePt t="46385" x="9518650" y="4997450"/>
          <p14:tracePt t="46386" x="9518650" y="5006975"/>
          <p14:tracePt t="46387" x="9518650" y="5018088"/>
          <p14:tracePt t="46388" x="9509125" y="5018088"/>
          <p14:tracePt t="46390" x="9498013" y="5027613"/>
          <p14:tracePt t="46391" x="9498013" y="5037138"/>
          <p14:tracePt t="46393" x="9488488" y="5037138"/>
          <p14:tracePt t="46394" x="9488488" y="5048250"/>
          <p14:tracePt t="46395" x="9478963" y="5048250"/>
          <p14:tracePt t="46396" x="9478963" y="5057775"/>
          <p14:tracePt t="46398" x="9467850" y="5057775"/>
          <p14:tracePt t="46400" x="9467850" y="5067300"/>
          <p14:tracePt t="46400" x="9458325" y="5078413"/>
          <p14:tracePt t="46404" x="9448800" y="5087938"/>
          <p14:tracePt t="46405" x="9448800" y="5097463"/>
          <p14:tracePt t="46406" x="9437688" y="5097463"/>
          <p14:tracePt t="46407" x="9437688" y="5108575"/>
          <p14:tracePt t="46408" x="9428163" y="5108575"/>
          <p14:tracePt t="46410" x="9428163" y="5118100"/>
          <p14:tracePt t="46412" x="9418638" y="5127625"/>
          <p14:tracePt t="46414" x="9407525" y="5127625"/>
          <p14:tracePt t="46416" x="9407525" y="5138738"/>
          <p14:tracePt t="46418" x="9398000" y="5148263"/>
          <p14:tracePt t="46420" x="9388475" y="5148263"/>
          <p14:tracePt t="46423" x="9388475" y="5159375"/>
          <p14:tracePt t="46425" x="9377363" y="5168900"/>
          <p14:tracePt t="46428" x="9367838" y="5168900"/>
          <p14:tracePt t="46430" x="9367838" y="5178425"/>
          <p14:tracePt t="46433" x="9367838" y="5189538"/>
          <p14:tracePt t="46434" x="9358313" y="5189538"/>
          <p14:tracePt t="46437" x="9347200" y="5189538"/>
          <p14:tracePt t="46440" x="9347200" y="5199063"/>
          <p14:tracePt t="46444" x="9337675" y="5208588"/>
          <p14:tracePt t="46448" x="9328150" y="5208588"/>
          <p14:tracePt t="46452" x="9328150" y="5219700"/>
          <p14:tracePt t="46457" x="9328150" y="5229225"/>
          <p14:tracePt t="46459" x="9317038" y="5229225"/>
          <p14:tracePt t="46465" x="9317038" y="5238750"/>
          <p14:tracePt t="46467" x="9307513" y="5238750"/>
          <p14:tracePt t="46487" x="9307513" y="5249863"/>
          <p14:tracePt t="46495" x="9297988" y="5249863"/>
          <p14:tracePt t="46500" x="9297988" y="5259388"/>
          <p14:tracePt t="46516" x="9286875" y="5259388"/>
          <p14:tracePt t="46525" x="9286875" y="5268913"/>
          <p14:tracePt t="46533" x="9277350" y="5268913"/>
          <p14:tracePt t="46542" x="9277350" y="5280025"/>
          <p14:tracePt t="46737" x="9277350" y="5289550"/>
          <p14:tracePt t="46766" x="9286875" y="5289550"/>
          <p14:tracePt t="46778" x="9297988" y="5289550"/>
          <p14:tracePt t="46795" x="9307513" y="5289550"/>
          <p14:tracePt t="46802" x="9317038" y="5289550"/>
          <p14:tracePt t="46816" x="9328150" y="5289550"/>
          <p14:tracePt t="46825" x="9337675" y="5289550"/>
          <p14:tracePt t="46855" x="9347200" y="5289550"/>
          <p14:tracePt t="46886" x="9358313" y="5289550"/>
          <p14:tracePt t="46901" x="9358313" y="5280025"/>
          <p14:tracePt t="46913" x="9367838" y="5280025"/>
          <p14:tracePt t="46917" x="9367838" y="5268913"/>
          <p14:tracePt t="46922" x="9377363" y="5268913"/>
          <p14:tracePt t="46936" x="9388475" y="5268913"/>
          <p14:tracePt t="46938" x="9388475" y="5259388"/>
          <p14:tracePt t="46942" x="9398000" y="5259388"/>
          <p14:tracePt t="46948" x="9398000" y="5249863"/>
          <p14:tracePt t="46958" x="9407525" y="5249863"/>
          <p14:tracePt t="46967" x="9418638" y="5249863"/>
          <p14:tracePt t="46968" x="9418638" y="5238750"/>
          <p14:tracePt t="46977" x="9418638" y="5229225"/>
          <p14:tracePt t="46985" x="9428163" y="5229225"/>
          <p14:tracePt t="46993" x="9428163" y="5219700"/>
          <p14:tracePt t="47007" x="9437688" y="5219700"/>
          <p14:tracePt t="47190" x="9448800" y="5208588"/>
          <p14:tracePt t="47200" x="9448800" y="5199063"/>
          <p14:tracePt t="47221" x="9458325" y="5199063"/>
          <p14:tracePt t="47241" x="9458325" y="5189538"/>
          <p14:tracePt t="47260" x="9467850" y="5189538"/>
          <p14:tracePt t="47368" x="9467850" y="5178425"/>
          <p14:tracePt t="47609" x="9467850" y="5168900"/>
          <p14:tracePt t="47613" x="9467850" y="5159375"/>
          <p14:tracePt t="47623" x="9467850" y="5148263"/>
          <p14:tracePt t="47628" x="9467850" y="5138738"/>
          <p14:tracePt t="47636" x="9467850" y="5127625"/>
          <p14:tracePt t="47639" x="9467850" y="5118100"/>
          <p14:tracePt t="47645" x="9458325" y="5118100"/>
          <p14:tracePt t="47647" x="9458325" y="5108575"/>
          <p14:tracePt t="47650" x="9458325" y="5097463"/>
          <p14:tracePt t="47652" x="9448800" y="5097463"/>
          <p14:tracePt t="47653" x="9437688" y="5087938"/>
          <p14:tracePt t="47657" x="9428163" y="5087938"/>
          <p14:tracePt t="47658" x="9428163" y="5078413"/>
          <p14:tracePt t="47661" x="9428163" y="5067300"/>
          <p14:tracePt t="47662" x="9418638" y="5067300"/>
          <p14:tracePt t="47665" x="9407525" y="5067300"/>
          <p14:tracePt t="47666" x="9407525" y="5057775"/>
          <p14:tracePt t="47668" x="9407525" y="5048250"/>
          <p14:tracePt t="47669" x="9398000" y="5048250"/>
          <p14:tracePt t="47671" x="9388475" y="5037138"/>
          <p14:tracePt t="47673" x="9388475" y="5027613"/>
          <p14:tracePt t="47676" x="9377363" y="5027613"/>
          <p14:tracePt t="47678" x="9367838" y="5018088"/>
          <p14:tracePt t="47680" x="9367838" y="5006975"/>
          <p14:tracePt t="47681" x="9358313" y="5006975"/>
          <p14:tracePt t="47682" x="9347200" y="4997450"/>
          <p14:tracePt t="47685" x="9347200" y="4987925"/>
          <p14:tracePt t="47685" x="9337675" y="4987925"/>
          <p14:tracePt t="47687" x="9328150" y="4987925"/>
          <p14:tracePt t="47688" x="9328150" y="4976813"/>
          <p14:tracePt t="47690" x="9317038" y="4967288"/>
          <p14:tracePt t="47691" x="9307513" y="4967288"/>
          <p14:tracePt t="47693" x="9307513" y="4957763"/>
          <p14:tracePt t="47693" x="9307513" y="4946650"/>
          <p14:tracePt t="47695" x="9297988" y="4946650"/>
          <p14:tracePt t="47696" x="9286875" y="4937125"/>
          <p14:tracePt t="47697" x="9277350" y="4937125"/>
          <p14:tracePt t="47698" x="9277350" y="4927600"/>
          <p14:tracePt t="47700" x="9267825" y="4916488"/>
          <p14:tracePt t="47701" x="9256713" y="4906963"/>
          <p14:tracePt t="47703" x="9247188" y="4906963"/>
          <p14:tracePt t="47704" x="9247188" y="4897438"/>
          <p14:tracePt t="47704" x="9237663" y="4897438"/>
          <p14:tracePt t="47705" x="9237663" y="4886325"/>
          <p14:tracePt t="47706" x="9226550" y="4886325"/>
          <p14:tracePt t="47707" x="9217025" y="4876800"/>
          <p14:tracePt t="47709" x="9207500" y="4867275"/>
          <p14:tracePt t="47710" x="9196388" y="4867275"/>
          <p14:tracePt t="47712" x="9196388" y="4856163"/>
          <p14:tracePt t="47714" x="9186863" y="4846638"/>
          <p14:tracePt t="47715" x="9177338" y="4837113"/>
          <p14:tracePt t="47716" x="9166225" y="4826000"/>
          <p14:tracePt t="47718" x="9156700" y="4816475"/>
          <p14:tracePt t="47719" x="9147175" y="4806950"/>
          <p14:tracePt t="47720" x="9136063" y="4795838"/>
          <p14:tracePt t="47721" x="9126538" y="4786313"/>
          <p14:tracePt t="47723" x="9117013" y="4776788"/>
          <p14:tracePt t="47724" x="9105900" y="4765675"/>
          <p14:tracePt t="47726" x="9096375" y="4756150"/>
          <p14:tracePt t="47727" x="9086850" y="4746625"/>
          <p14:tracePt t="47728" x="9086850" y="4735513"/>
          <p14:tracePt t="47729" x="9075738" y="4725988"/>
          <p14:tracePt t="47730" x="9066213" y="4716463"/>
          <p14:tracePt t="47732" x="9056688" y="4705350"/>
          <p14:tracePt t="47733" x="9045575" y="4695825"/>
          <p14:tracePt t="47734" x="9036050" y="4686300"/>
          <p14:tracePt t="47735" x="9026525" y="4675188"/>
          <p14:tracePt t="47736" x="9015413" y="4665663"/>
          <p14:tracePt t="47737" x="9005888" y="4665663"/>
          <p14:tracePt t="47738" x="9005888" y="4645025"/>
          <p14:tracePt t="47739" x="8996363" y="4645025"/>
          <p14:tracePt t="47740" x="8985250" y="4635500"/>
          <p14:tracePt t="47741" x="8985250" y="4625975"/>
          <p14:tracePt t="47742" x="8966200" y="4614863"/>
          <p14:tracePt t="47743" x="8955088" y="4605338"/>
          <p14:tracePt t="47744" x="8955088" y="4595813"/>
          <p14:tracePt t="47745" x="8945563" y="4584700"/>
          <p14:tracePt t="47746" x="8936038" y="4584700"/>
          <p14:tracePt t="47747" x="8924925" y="4565650"/>
          <p14:tracePt t="47748" x="8915400" y="4565650"/>
          <p14:tracePt t="47750" x="8905875" y="4545013"/>
          <p14:tracePt t="47750" x="8894763" y="4535488"/>
          <p14:tracePt t="47751" x="8885238" y="4535488"/>
          <p14:tracePt t="47752" x="8875713" y="4524375"/>
          <p14:tracePt t="47753" x="8864600" y="4514850"/>
          <p14:tracePt t="47754" x="8855075" y="4505325"/>
          <p14:tracePt t="47755" x="8845550" y="4494213"/>
          <p14:tracePt t="47756" x="8834438" y="4484688"/>
          <p14:tracePt t="47757" x="8824913" y="4475163"/>
          <p14:tracePt t="47759" x="8815388" y="4454525"/>
          <p14:tracePt t="47760" x="8794750" y="4445000"/>
          <p14:tracePt t="47762" x="8785225" y="4433888"/>
          <p14:tracePt t="47763" x="8764588" y="4424363"/>
          <p14:tracePt t="47765" x="8755063" y="4403725"/>
          <p14:tracePt t="47767" x="8734425" y="4394200"/>
          <p14:tracePt t="47768" x="8724900" y="4384675"/>
          <p14:tracePt t="47769" x="8704263" y="4373563"/>
          <p14:tracePt t="47770" x="8704263" y="4364038"/>
          <p14:tracePt t="47771" x="8694738" y="4354513"/>
          <p14:tracePt t="47772" x="8683625" y="4343400"/>
          <p14:tracePt t="47773" x="8674100" y="4333875"/>
          <p14:tracePt t="47774" x="8664575" y="4333875"/>
          <p14:tracePt t="47775" x="8653463" y="4313238"/>
          <p14:tracePt t="47776" x="8643938" y="4303713"/>
          <p14:tracePt t="47777" x="8634413" y="4303713"/>
          <p14:tracePt t="47778" x="8623300" y="4294188"/>
          <p14:tracePt t="47779" x="8623300" y="4283075"/>
          <p14:tracePt t="47780" x="8604250" y="4283075"/>
          <p14:tracePt t="47781" x="8593138" y="4273550"/>
          <p14:tracePt t="47782" x="8593138" y="4252913"/>
          <p14:tracePt t="47783" x="8583613" y="4252913"/>
          <p14:tracePt t="47784" x="8574088" y="4243388"/>
          <p14:tracePt t="47785" x="8562975" y="4233863"/>
          <p14:tracePt t="47786" x="8553450" y="4233863"/>
          <p14:tracePt t="47787" x="8543925" y="4222750"/>
          <p14:tracePt t="47788" x="8543925" y="4203700"/>
          <p14:tracePt t="47789" x="8523288" y="4203700"/>
          <p14:tracePt t="47790" x="8513763" y="4192588"/>
          <p14:tracePt t="47791" x="8513763" y="4183063"/>
          <p14:tracePt t="47792" x="8502650" y="4183063"/>
          <p14:tracePt t="47793" x="8483600" y="4173538"/>
          <p14:tracePt t="47794" x="8483600" y="4152900"/>
          <p14:tracePt t="47795" x="8472488" y="4152900"/>
          <p14:tracePt t="47796" x="8453438" y="4143375"/>
          <p14:tracePt t="47797" x="8453438" y="4132263"/>
          <p14:tracePt t="47798" x="8442325" y="4122738"/>
          <p14:tracePt t="47800" x="8423275" y="4102100"/>
          <p14:tracePt t="47801" x="8412163" y="4092575"/>
          <p14:tracePt t="47802" x="8402638" y="4092575"/>
          <p14:tracePt t="47803" x="8393113" y="4083050"/>
          <p14:tracePt t="47804" x="8382000" y="4071938"/>
          <p14:tracePt t="47805" x="8372475" y="4062413"/>
          <p14:tracePt t="47806" x="8362950" y="4052888"/>
          <p14:tracePt t="47807" x="8351838" y="4041775"/>
          <p14:tracePt t="47808" x="8342313" y="4041775"/>
          <p14:tracePt t="47809" x="8332788" y="4032250"/>
          <p14:tracePt t="47810" x="8321675" y="4022725"/>
          <p14:tracePt t="47812" x="8312150" y="4011613"/>
          <p14:tracePt t="47813" x="8291513" y="4002088"/>
          <p14:tracePt t="47814" x="8291513" y="3992563"/>
          <p14:tracePt t="47815" x="8281988" y="3992563"/>
          <p14:tracePt t="47816" x="8272463" y="3971925"/>
          <p14:tracePt t="47817" x="8261350" y="3962400"/>
          <p14:tracePt t="47818" x="8251825" y="3962400"/>
          <p14:tracePt t="47819" x="8242300" y="3951288"/>
          <p14:tracePt t="47820" x="8231188" y="3941763"/>
          <p14:tracePt t="47821" x="8221663" y="3941763"/>
          <p14:tracePt t="47822" x="8212138" y="3932238"/>
          <p14:tracePt t="47823" x="8212138" y="3921125"/>
          <p14:tracePt t="47824" x="8191500" y="3911600"/>
          <p14:tracePt t="47825" x="8181975" y="3911600"/>
          <p14:tracePt t="47826" x="8181975" y="3902075"/>
          <p14:tracePt t="47827" x="8170863" y="3890963"/>
          <p14:tracePt t="47828" x="8161338" y="3890963"/>
          <p14:tracePt t="47829" x="8151813" y="3881438"/>
          <p14:tracePt t="47830" x="8140700" y="3871913"/>
          <p14:tracePt t="47831" x="8131175" y="3871913"/>
          <p14:tracePt t="47832" x="8121650" y="3860800"/>
          <p14:tracePt t="47833" x="8110538" y="3851275"/>
          <p14:tracePt t="47835" x="8091488" y="3841750"/>
          <p14:tracePt t="47836" x="8091488" y="3830638"/>
          <p14:tracePt t="47837" x="8080375" y="3821113"/>
          <p14:tracePt t="47838" x="8070850" y="3821113"/>
          <p14:tracePt t="47839" x="8061325" y="3821113"/>
          <p14:tracePt t="47840" x="8050213" y="3811588"/>
          <p14:tracePt t="47841" x="8040688" y="3800475"/>
          <p14:tracePt t="47843" x="8031163" y="3790950"/>
          <p14:tracePt t="47844" x="8010525" y="3781425"/>
          <p14:tracePt t="47845" x="8010525" y="3770313"/>
          <p14:tracePt t="47846" x="8001000" y="3770313"/>
          <p14:tracePt t="47847" x="7989888" y="3770313"/>
          <p14:tracePt t="47848" x="7980363" y="3760788"/>
          <p14:tracePt t="47849" x="7970838" y="3751263"/>
          <p14:tracePt t="47851" x="7959725" y="3740150"/>
          <p14:tracePt t="47852" x="7940675" y="3740150"/>
          <p14:tracePt t="47853" x="7940675" y="3730625"/>
          <p14:tracePt t="47854" x="7929563" y="3730625"/>
          <p14:tracePt t="47855" x="7920038" y="3730625"/>
          <p14:tracePt t="47856" x="7910513" y="3721100"/>
          <p14:tracePt t="47857" x="7899400" y="3709988"/>
          <p14:tracePt t="47859" x="7880350" y="3709988"/>
          <p14:tracePt t="47860" x="7869238" y="3700463"/>
          <p14:tracePt t="47861" x="7869238" y="3690938"/>
          <p14:tracePt t="47862" x="7859713" y="3690938"/>
          <p14:tracePt t="47863" x="7850188" y="3690938"/>
          <p14:tracePt t="47864" x="7839075" y="3679825"/>
          <p14:tracePt t="47865" x="7829550" y="3670300"/>
          <p14:tracePt t="47866" x="7820025" y="3670300"/>
          <p14:tracePt t="47867" x="7810500" y="3660775"/>
          <p14:tracePt t="47868" x="7799388" y="3660775"/>
          <p14:tracePt t="47870" x="7780338" y="3649663"/>
          <p14:tracePt t="47871" x="7780338" y="3640138"/>
          <p14:tracePt t="47872" x="7769225" y="3640138"/>
          <p14:tracePt t="47873" x="7759700" y="3640138"/>
          <p14:tracePt t="47874" x="7750175" y="3630613"/>
          <p14:tracePt t="47875" x="7739063" y="3619500"/>
          <p14:tracePt t="47876" x="7729538" y="3619500"/>
          <p14:tracePt t="47877" x="7720013" y="3619500"/>
          <p14:tracePt t="47878" x="7708900" y="3609975"/>
          <p14:tracePt t="47879" x="7699375" y="3609975"/>
          <p14:tracePt t="47880" x="7699375" y="3600450"/>
          <p14:tracePt t="47881" x="7678738" y="3589338"/>
          <p14:tracePt t="47883" x="7669213" y="3589338"/>
          <p14:tracePt t="47884" x="7648575" y="3579813"/>
          <p14:tracePt t="47886" x="7639050" y="3570288"/>
          <p14:tracePt t="47887" x="7629525" y="3570288"/>
          <p14:tracePt t="47889" x="7618413" y="3559175"/>
          <p14:tracePt t="47890" x="7599363" y="3549650"/>
          <p14:tracePt t="47892" x="7588250" y="3540125"/>
          <p14:tracePt t="47893" x="7578725" y="3540125"/>
          <p14:tracePt t="47894" x="7578725" y="3529013"/>
          <p14:tracePt t="47895" x="7558088" y="3529013"/>
          <p14:tracePt t="47896" x="7558088" y="3519488"/>
          <p14:tracePt t="47897" x="7548563" y="3519488"/>
          <p14:tracePt t="47898" x="7539038" y="3519488"/>
          <p14:tracePt t="47899" x="7539038" y="3509963"/>
          <p14:tracePt t="47900" x="7527925" y="3509963"/>
          <p14:tracePt t="47901" x="7518400" y="3498850"/>
          <p14:tracePt t="47902" x="7508875" y="3498850"/>
          <p14:tracePt t="47904" x="7497763" y="3489325"/>
          <p14:tracePt t="47905" x="7488238" y="3489325"/>
          <p14:tracePt t="47906" x="7488238" y="3479800"/>
          <p14:tracePt t="47908" x="7478713" y="3479800"/>
          <p14:tracePt t="47909" x="7467600" y="3468688"/>
          <p14:tracePt t="47911" x="7458075" y="3459163"/>
          <p14:tracePt t="47912" x="7448550" y="3459163"/>
          <p14:tracePt t="47914" x="7437438" y="3449638"/>
          <p14:tracePt t="47915" x="7427913" y="3449638"/>
          <p14:tracePt t="47916" x="7427913" y="3438525"/>
          <p14:tracePt t="47918" x="7418388" y="3438525"/>
          <p14:tracePt t="47919" x="7407275" y="3429000"/>
          <p14:tracePt t="47921" x="7397750" y="3419475"/>
          <p14:tracePt t="47922" x="7388225" y="3419475"/>
          <p14:tracePt t="47923" x="7388225" y="3408363"/>
          <p14:tracePt t="47925" x="7377113" y="3408363"/>
          <p14:tracePt t="47926" x="7367588" y="3398838"/>
          <p14:tracePt t="47927" x="7358063" y="3398838"/>
          <p14:tracePt t="47928" x="7358063" y="3389313"/>
          <p14:tracePt t="47929" x="7346950" y="3389313"/>
          <p14:tracePt t="47931" x="7337425" y="3378200"/>
          <p14:tracePt t="47933" x="7327900" y="3368675"/>
          <p14:tracePt t="47934" x="7316788" y="3368675"/>
          <p14:tracePt t="47936" x="7316788" y="3359150"/>
          <p14:tracePt t="47937" x="7307263" y="3359150"/>
          <p14:tracePt t="47938" x="7297738" y="3348038"/>
          <p14:tracePt t="47941" x="7286625" y="3348038"/>
          <p14:tracePt t="47942" x="7286625" y="3338513"/>
          <p14:tracePt t="47943" x="7277100" y="3328988"/>
          <p14:tracePt t="47946" x="7267575" y="3328988"/>
          <p14:tracePt t="47947" x="7256463" y="3317875"/>
          <p14:tracePt t="47949" x="7256463" y="3308350"/>
          <p14:tracePt t="47950" x="7246938" y="3308350"/>
          <p14:tracePt t="47952" x="7237413" y="3308350"/>
          <p14:tracePt t="47953" x="7237413" y="3298825"/>
          <p14:tracePt t="47955" x="7237413" y="3287713"/>
          <p14:tracePt t="47956" x="7226300" y="3287713"/>
          <p14:tracePt t="47958" x="7216775" y="3287713"/>
          <p14:tracePt t="47959" x="7216775" y="3278188"/>
          <p14:tracePt t="47960" x="7207250" y="3278188"/>
          <p14:tracePt t="47961" x="7207250" y="3268663"/>
          <p14:tracePt t="47963" x="7207250" y="3257550"/>
          <p14:tracePt t="47964" x="7196138" y="3257550"/>
          <p14:tracePt t="47966" x="7186613" y="3257550"/>
          <p14:tracePt t="47968" x="7186613" y="3248025"/>
          <p14:tracePt t="47970" x="7186613" y="3238500"/>
          <p14:tracePt t="47971" x="7177088" y="3238500"/>
          <p14:tracePt t="47973" x="7165975" y="3238500"/>
          <p14:tracePt t="47975" x="7165975" y="3227388"/>
          <p14:tracePt t="47977" x="7165975" y="3217863"/>
          <p14:tracePt t="47978" x="7156450" y="3217863"/>
          <p14:tracePt t="47981" x="7146925" y="3217863"/>
          <p14:tracePt t="47982" x="7146925" y="3208338"/>
          <p14:tracePt t="47984" x="7146925" y="3197225"/>
          <p14:tracePt t="47987" x="7135813" y="3197225"/>
          <p14:tracePt t="47989" x="7135813" y="3187700"/>
          <p14:tracePt t="47990" x="7126288" y="3187700"/>
          <p14:tracePt t="47991" x="7126288" y="3178175"/>
          <p14:tracePt t="47995" x="7116763" y="3167063"/>
          <p14:tracePt t="47997" x="7116763" y="3157538"/>
          <p14:tracePt t="47998" x="7105650" y="3157538"/>
          <p14:tracePt t="48002" x="7105650" y="3148013"/>
          <p14:tracePt t="48004" x="7096125" y="3148013"/>
          <p14:tracePt t="48005" x="7096125" y="3136900"/>
          <p14:tracePt t="48007" x="7086600" y="3136900"/>
          <p14:tracePt t="48010" x="7075488" y="3127375"/>
          <p14:tracePt t="48012" x="7075488" y="3117850"/>
          <p14:tracePt t="48015" x="7075488" y="3106738"/>
          <p14:tracePt t="48017" x="7065963" y="3106738"/>
          <p14:tracePt t="48021" x="7056438" y="3097213"/>
          <p14:tracePt t="48023" x="7056438" y="3087688"/>
          <p14:tracePt t="48029" x="7045325" y="3076575"/>
          <p14:tracePt t="48033" x="7035800" y="3067050"/>
          <p14:tracePt t="48039" x="7035800" y="3057525"/>
          <p14:tracePt t="48043" x="7026275" y="3046413"/>
          <p14:tracePt t="48049" x="7015163" y="3036888"/>
          <p14:tracePt t="48052" x="7015163" y="3027363"/>
          <p14:tracePt t="48059" x="7015163" y="3016250"/>
          <p14:tracePt t="48060" x="7005638" y="3016250"/>
          <p14:tracePt t="48063" x="7005638" y="3006725"/>
          <p14:tracePt t="48067" x="6996113" y="3006725"/>
          <p14:tracePt t="48071" x="6996113" y="2997200"/>
          <p14:tracePt t="48077" x="6996113" y="2986088"/>
          <p14:tracePt t="48083" x="6996113" y="2976563"/>
          <p14:tracePt t="48087" x="6985000" y="2976563"/>
          <p14:tracePt t="48096" x="6985000" y="2967038"/>
          <p14:tracePt t="48102" x="6975475" y="2967038"/>
          <p14:tracePt t="48103" x="6975475" y="2955925"/>
          <p14:tracePt t="48117" x="6975475" y="2946400"/>
          <p14:tracePt t="48125" x="6975475" y="2936875"/>
          <p14:tracePt t="48128" x="6965950" y="2936875"/>
          <p14:tracePt t="48139" x="6954838" y="2936875"/>
          <p14:tracePt t="48141" x="6954838" y="2925763"/>
          <p14:tracePt t="48155" x="6954838" y="2916238"/>
          <p14:tracePt t="48174" x="6945313" y="2916238"/>
          <p14:tracePt t="48177" x="6945313" y="2906713"/>
          <p14:tracePt t="48185" x="6935788" y="2906713"/>
          <p14:tracePt t="48186" x="6935788" y="2895600"/>
          <p14:tracePt t="48195" x="6924675" y="2895600"/>
          <p14:tracePt t="48205" x="6924675" y="2886075"/>
          <p14:tracePt t="48214" x="6915150" y="2886075"/>
          <p14:tracePt t="48215" x="6915150" y="2876550"/>
          <p14:tracePt t="48222" x="6905625" y="2876550"/>
          <p14:tracePt t="48234" x="6905625" y="2865438"/>
          <p14:tracePt t="48239" x="6894513" y="2865438"/>
          <p14:tracePt t="48243" x="6894513" y="2855913"/>
          <p14:tracePt t="48245" x="6884988" y="2855913"/>
          <p14:tracePt t="48259" x="6875463" y="2855913"/>
          <p14:tracePt t="48267" x="6875463" y="2846388"/>
          <p14:tracePt t="48268" x="6864350" y="2846388"/>
          <p14:tracePt t="48281" x="6864350" y="2835275"/>
          <p14:tracePt t="48286" x="6854825" y="2835275"/>
          <p14:tracePt t="48295" x="6854825" y="2825750"/>
          <p14:tracePt t="48296" x="6845300" y="2825750"/>
          <p14:tracePt t="48315" x="6834188" y="2825750"/>
          <p14:tracePt t="48325" x="6824663" y="2825750"/>
          <p14:tracePt t="48347" x="6815138" y="2825750"/>
          <p14:tracePt t="48357" x="6804025" y="2825750"/>
          <p14:tracePt t="48364" x="6794500" y="2825750"/>
          <p14:tracePt t="48367" x="6794500" y="2816225"/>
          <p14:tracePt t="48377" x="6784975" y="2816225"/>
          <p14:tracePt t="48384" x="6773863" y="2816225"/>
          <p14:tracePt t="48409" x="6764338" y="2816225"/>
          <p14:tracePt t="48624" x="6754813" y="2816225"/>
          <p14:tracePt t="48656" x="6743700" y="2816225"/>
          <p14:tracePt t="48662" x="6734175" y="2816225"/>
          <p14:tracePt t="48671" x="6734175" y="2825750"/>
          <p14:tracePt t="48672" x="6724650" y="2825750"/>
          <p14:tracePt t="48677" x="6713538" y="2825750"/>
          <p14:tracePt t="48679" x="6713538" y="2835275"/>
          <p14:tracePt t="48688" x="6704013" y="2846388"/>
          <p14:tracePt t="48695" x="6694488" y="2846388"/>
          <p14:tracePt t="48709" x="6683375" y="2855913"/>
          <p14:tracePt t="48716" x="6673850" y="2855913"/>
          <p14:tracePt t="48719" x="6673850" y="2865438"/>
          <p14:tracePt t="48735" x="6664325" y="2865438"/>
          <p14:tracePt t="48738" x="6664325" y="2876550"/>
          <p14:tracePt t="48745" x="6653213" y="2876550"/>
          <p14:tracePt t="48747" x="6653213" y="2886075"/>
          <p14:tracePt t="48758" x="6643688" y="2886075"/>
          <p14:tracePt t="48764" x="6643688" y="2895600"/>
          <p14:tracePt t="48773" x="6643688" y="2906713"/>
          <p14:tracePt t="48792" x="6643688" y="2916238"/>
          <p14:tracePt t="48800" x="6643688" y="2925763"/>
          <p14:tracePt t="48814" x="6643688" y="2936875"/>
          <p14:tracePt t="48820" x="6643688" y="2946400"/>
          <p14:tracePt t="48832" x="6643688" y="2955925"/>
          <p14:tracePt t="48839" x="6643688" y="2967038"/>
          <p14:tracePt t="48852" x="6643688" y="2976563"/>
          <p14:tracePt t="48858" x="6643688" y="2986088"/>
          <p14:tracePt t="48862" x="6653213" y="2986088"/>
          <p14:tracePt t="48865" x="6653213" y="2997200"/>
          <p14:tracePt t="48869" x="6664325" y="2997200"/>
          <p14:tracePt t="48878" x="6664325" y="3006725"/>
          <p14:tracePt t="48881" x="6673850" y="3006725"/>
          <p14:tracePt t="48885" x="6673850" y="3016250"/>
          <p14:tracePt t="48887" x="6683375" y="3016250"/>
          <p14:tracePt t="48898" x="6694488" y="3027363"/>
          <p14:tracePt t="48903" x="6704013" y="3027363"/>
          <p14:tracePt t="48906" x="6704013" y="3036888"/>
          <p14:tracePt t="48916" x="6713538" y="3036888"/>
          <p14:tracePt t="48926" x="6724650" y="3036888"/>
          <p14:tracePt t="48935" x="6724650" y="3046413"/>
          <p14:tracePt t="48962" x="6734175" y="3046413"/>
          <p14:tracePt t="48971" x="6734175" y="3057525"/>
          <p14:tracePt t="48988" x="6743700" y="3057525"/>
          <p14:tracePt t="49043" x="6754813" y="3057525"/>
          <p14:tracePt t="49056" x="6764338" y="3057525"/>
          <p14:tracePt t="49077" x="6773863" y="3057525"/>
          <p14:tracePt t="49088" x="6784975" y="3057525"/>
          <p14:tracePt t="49111" x="6794500" y="3057525"/>
          <p14:tracePt t="49121" x="6804025" y="3057525"/>
          <p14:tracePt t="49133" x="6815138" y="3057525"/>
          <p14:tracePt t="49155" x="6824663" y="3057525"/>
          <p14:tracePt t="49165" x="6834188" y="3057525"/>
          <p14:tracePt t="49182" x="6845300" y="3057525"/>
          <p14:tracePt t="49190" x="6854825" y="3057525"/>
          <p14:tracePt t="49209" x="6864350" y="3057525"/>
          <p14:tracePt t="49219" x="6875463" y="3057525"/>
          <p14:tracePt t="49249" x="6884988" y="3057525"/>
          <p14:tracePt t="49264" x="6894513" y="3057525"/>
          <p14:tracePt t="49311" x="6905625" y="3057525"/>
          <p14:tracePt t="49343" x="6915150" y="3057525"/>
          <p14:tracePt t="49378" x="6924675" y="3057525"/>
          <p14:tracePt t="49389" x="6935788" y="3057525"/>
          <p14:tracePt t="49399" x="6945313" y="3057525"/>
          <p14:tracePt t="49430" x="6954838" y="3057525"/>
          <p14:tracePt t="49450" x="6965950" y="3057525"/>
          <p14:tracePt t="49479" x="6975475" y="3057525"/>
          <p14:tracePt t="49492" x="6985000" y="3057525"/>
          <p14:tracePt t="49509" x="6996113" y="3057525"/>
          <p14:tracePt t="49517" x="7005638" y="3057525"/>
          <p14:tracePt t="49531" x="7015163" y="3057525"/>
          <p14:tracePt t="49537" x="7026275" y="3057525"/>
          <p14:tracePt t="49556" x="7035800" y="3057525"/>
          <p14:tracePt t="49568" x="7045325" y="3057525"/>
          <p14:tracePt t="49883" x="7056438" y="3057525"/>
          <p14:tracePt t="49890" x="7065963" y="3057525"/>
          <p14:tracePt t="49903" x="7075488" y="3057525"/>
          <p14:tracePt t="49909" x="7086600" y="3057525"/>
          <p14:tracePt t="49919" x="7096125" y="3057525"/>
          <p14:tracePt t="49938" x="7105650" y="3057525"/>
          <p14:tracePt t="49947" x="7116763" y="3057525"/>
          <p14:tracePt t="49966" x="7126288" y="3057525"/>
          <p14:tracePt t="50248" x="7135813" y="3057525"/>
          <p14:tracePt t="50262" x="7146925" y="3057525"/>
          <p14:tracePt t="50266" x="7156450" y="3057525"/>
          <p14:tracePt t="50274" x="7165975" y="3057525"/>
          <p14:tracePt t="50277" x="7177088" y="3057525"/>
          <p14:tracePt t="50282" x="7186613" y="3057525"/>
          <p14:tracePt t="50289" x="7207250" y="3076575"/>
          <p14:tracePt t="50291" x="7216775" y="3076575"/>
          <p14:tracePt t="50293" x="7226300" y="3076575"/>
          <p14:tracePt t="50297" x="7237413" y="3087688"/>
          <p14:tracePt t="50299" x="7246938" y="3087688"/>
          <p14:tracePt t="50301" x="7246938" y="3097213"/>
          <p14:tracePt t="50303" x="7256463" y="3097213"/>
          <p14:tracePt t="50304" x="7267575" y="3097213"/>
          <p14:tracePt t="50307" x="7277100" y="3106738"/>
          <p14:tracePt t="50309" x="7286625" y="3106738"/>
          <p14:tracePt t="50310" x="7286625" y="3117850"/>
          <p14:tracePt t="50312" x="7297738" y="3127375"/>
          <p14:tracePt t="50313" x="7307263" y="3127375"/>
          <p14:tracePt t="50316" x="7316788" y="3127375"/>
          <p14:tracePt t="50318" x="7327900" y="3136900"/>
          <p14:tracePt t="50319" x="7327900" y="3148013"/>
          <p14:tracePt t="50320" x="7337425" y="3148013"/>
          <p14:tracePt t="50321" x="7346950" y="3148013"/>
          <p14:tracePt t="50323" x="7358063" y="3148013"/>
          <p14:tracePt t="50324" x="7358063" y="3157538"/>
          <p14:tracePt t="50325" x="7367588" y="3157538"/>
          <p14:tracePt t="50326" x="7377113" y="3167063"/>
          <p14:tracePt t="50328" x="7388225" y="3167063"/>
          <p14:tracePt t="50328" x="7397750" y="3167063"/>
          <p14:tracePt t="50330" x="7397750" y="3178175"/>
          <p14:tracePt t="50330" x="7397750" y="3187700"/>
          <p14:tracePt t="50332" x="7407275" y="3187700"/>
          <p14:tracePt t="50333" x="7418388" y="3187700"/>
          <p14:tracePt t="50335" x="7427913" y="3197225"/>
          <p14:tracePt t="50336" x="7437438" y="3197225"/>
          <p14:tracePt t="50337" x="7437438" y="3208338"/>
          <p14:tracePt t="50338" x="7448550" y="3208338"/>
          <p14:tracePt t="50339" x="7458075" y="3208338"/>
          <p14:tracePt t="50340" x="7458075" y="3217863"/>
          <p14:tracePt t="50341" x="7467600" y="3217863"/>
          <p14:tracePt t="50342" x="7478713" y="3227388"/>
          <p14:tracePt t="50344" x="7488238" y="3227388"/>
          <p14:tracePt t="50345" x="7497763" y="3238500"/>
          <p14:tracePt t="50346" x="7497763" y="3248025"/>
          <p14:tracePt t="50347" x="7508875" y="3248025"/>
          <p14:tracePt t="50348" x="7518400" y="3248025"/>
          <p14:tracePt t="50349" x="7527925" y="3257550"/>
          <p14:tracePt t="50352" x="7548563" y="3278188"/>
          <p14:tracePt t="50353" x="7558088" y="3278188"/>
          <p14:tracePt t="50354" x="7569200" y="3278188"/>
          <p14:tracePt t="50355" x="7569200" y="3287713"/>
          <p14:tracePt t="50356" x="7578725" y="3287713"/>
          <p14:tracePt t="50357" x="7588250" y="3298825"/>
          <p14:tracePt t="50358" x="7599363" y="3298825"/>
          <p14:tracePt t="50359" x="7608888" y="3298825"/>
          <p14:tracePt t="50359" x="7618413" y="3308350"/>
          <p14:tracePt t="50360" x="7618413" y="3317875"/>
          <p14:tracePt t="50361" x="7629525" y="3317875"/>
          <p14:tracePt t="50362" x="7639050" y="3317875"/>
          <p14:tracePt t="50363" x="7648575" y="3328988"/>
          <p14:tracePt t="50364" x="7659688" y="3328988"/>
          <p14:tracePt t="50365" x="7669213" y="3338513"/>
          <p14:tracePt t="50367" x="7689850" y="3348038"/>
          <p14:tracePt t="50369" x="7699375" y="3359150"/>
          <p14:tracePt t="50370" x="7708900" y="3368675"/>
          <p14:tracePt t="50371" x="7720013" y="3368675"/>
          <p14:tracePt t="50372" x="7729538" y="3368675"/>
          <p14:tracePt t="50373" x="7739063" y="3378200"/>
          <p14:tracePt t="50374" x="7750175" y="3389313"/>
          <p14:tracePt t="50375" x="7759700" y="3389313"/>
          <p14:tracePt t="50376" x="7769225" y="3389313"/>
          <p14:tracePt t="50377" x="7780338" y="3398838"/>
          <p14:tracePt t="50378" x="7789863" y="3408363"/>
          <p14:tracePt t="50379" x="7789863" y="3419475"/>
          <p14:tracePt t="50380" x="7810500" y="3419475"/>
          <p14:tracePt t="50381" x="7820025" y="3419475"/>
          <p14:tracePt t="50382" x="7820025" y="3429000"/>
          <p14:tracePt t="50383" x="7839075" y="3438525"/>
          <p14:tracePt t="50385" x="7859713" y="3449638"/>
          <p14:tracePt t="50386" x="7869238" y="3459163"/>
          <p14:tracePt t="50387" x="7880350" y="3468688"/>
          <p14:tracePt t="50388" x="7889875" y="3468688"/>
          <p14:tracePt t="50389" x="7899400" y="3468688"/>
          <p14:tracePt t="50390" x="7910513" y="3479800"/>
          <p14:tracePt t="50391" x="7920038" y="3489325"/>
          <p14:tracePt t="50392" x="7929563" y="3489325"/>
          <p14:tracePt t="50393" x="7950200" y="3498850"/>
          <p14:tracePt t="50395" x="7950200" y="3509963"/>
          <p14:tracePt t="50395" x="7970838" y="3519488"/>
          <p14:tracePt t="50396" x="7980363" y="3519488"/>
          <p14:tracePt t="50397" x="7989888" y="3529013"/>
          <p14:tracePt t="50398" x="8010525" y="3540125"/>
          <p14:tracePt t="50400" x="8010525" y="3549650"/>
          <p14:tracePt t="50400" x="8031163" y="3549650"/>
          <p14:tracePt t="50401" x="8040688" y="3559175"/>
          <p14:tracePt t="50402" x="8050213" y="3570288"/>
          <p14:tracePt t="50403" x="8061325" y="3570288"/>
          <p14:tracePt t="50404" x="8070850" y="3579813"/>
          <p14:tracePt t="50405" x="8080375" y="3589338"/>
          <p14:tracePt t="50406" x="8091488" y="3600450"/>
          <p14:tracePt t="50407" x="8101013" y="3600450"/>
          <p14:tracePt t="50408" x="8121650" y="3609975"/>
          <p14:tracePt t="50409" x="8121650" y="3619500"/>
          <p14:tracePt t="50410" x="8140700" y="3619500"/>
          <p14:tracePt t="50411" x="8151813" y="3640138"/>
          <p14:tracePt t="50412" x="8161338" y="3649663"/>
          <p14:tracePt t="50413" x="8181975" y="3660775"/>
          <p14:tracePt t="50415" x="8201025" y="3670300"/>
          <p14:tracePt t="50417" x="8212138" y="3679825"/>
          <p14:tracePt t="50417" x="8221663" y="3679825"/>
          <p14:tracePt t="50418" x="8231188" y="3700463"/>
          <p14:tracePt t="50419" x="8242300" y="3709988"/>
          <p14:tracePt t="50420" x="8251825" y="3721100"/>
          <p14:tracePt t="50421" x="8272463" y="3721100"/>
          <p14:tracePt t="50422" x="8272463" y="3740150"/>
          <p14:tracePt t="50423" x="8291513" y="3751263"/>
          <p14:tracePt t="50424" x="8302625" y="3760788"/>
          <p14:tracePt t="50425" x="8312150" y="3770313"/>
          <p14:tracePt t="50426" x="8321675" y="3781425"/>
          <p14:tracePt t="50427" x="8342313" y="3790950"/>
          <p14:tracePt t="50428" x="8351838" y="3800475"/>
          <p14:tracePt t="50429" x="8362950" y="3811588"/>
          <p14:tracePt t="50430" x="8372475" y="3821113"/>
          <p14:tracePt t="50431" x="8382000" y="3830638"/>
          <p14:tracePt t="50432" x="8393113" y="3841750"/>
          <p14:tracePt t="50434" x="8402638" y="3851275"/>
          <p14:tracePt t="50434" x="8423275" y="3860800"/>
          <p14:tracePt t="50435" x="8432800" y="3871913"/>
          <p14:tracePt t="50436" x="8442325" y="3881438"/>
          <p14:tracePt t="50437" x="8453438" y="3890963"/>
          <p14:tracePt t="50438" x="8462963" y="3911600"/>
          <p14:tracePt t="50439" x="8472488" y="3911600"/>
          <p14:tracePt t="50440" x="8493125" y="3932238"/>
          <p14:tracePt t="50441" x="8493125" y="3941763"/>
          <p14:tracePt t="50442" x="8513763" y="3951288"/>
          <p14:tracePt t="50443" x="8523288" y="3971925"/>
          <p14:tracePt t="50444" x="8543925" y="3981450"/>
          <p14:tracePt t="50445" x="8543925" y="3992563"/>
          <p14:tracePt t="50446" x="8562975" y="4002088"/>
          <p14:tracePt t="50447" x="8574088" y="4022725"/>
          <p14:tracePt t="50448" x="8583613" y="4032250"/>
          <p14:tracePt t="50450" x="8593138" y="4041775"/>
          <p14:tracePt t="50450" x="8604250" y="4062413"/>
          <p14:tracePt t="50451" x="8623300" y="4071938"/>
          <p14:tracePt t="50452" x="8634413" y="4083050"/>
          <p14:tracePt t="50453" x="8634413" y="4102100"/>
          <p14:tracePt t="50454" x="8653463" y="4113213"/>
          <p14:tracePt t="50455" x="8664575" y="4122738"/>
          <p14:tracePt t="50456" x="8674100" y="4132263"/>
          <p14:tracePt t="50457" x="8683625" y="4152900"/>
          <p14:tracePt t="50458" x="8694738" y="4152900"/>
          <p14:tracePt t="50459" x="8704263" y="4173538"/>
          <p14:tracePt t="50460" x="8713788" y="4183063"/>
          <p14:tracePt t="50461" x="8724900" y="4192588"/>
          <p14:tracePt t="50462" x="8734425" y="4203700"/>
          <p14:tracePt t="50463" x="8734425" y="4222750"/>
          <p14:tracePt t="50464" x="8743950" y="4222750"/>
          <p14:tracePt t="50465" x="8764588" y="4243388"/>
          <p14:tracePt t="50467" x="8774113" y="4264025"/>
          <p14:tracePt t="50468" x="8785225" y="4273550"/>
          <p14:tracePt t="50470" x="8794750" y="4294188"/>
          <p14:tracePt t="50471" x="8815388" y="4303713"/>
          <p14:tracePt t="50472" x="8824913" y="4313238"/>
          <p14:tracePt t="50473" x="8824913" y="4324350"/>
          <p14:tracePt t="50474" x="8834438" y="4333875"/>
          <p14:tracePt t="50475" x="8845550" y="4343400"/>
          <p14:tracePt t="50476" x="8845550" y="4354513"/>
          <p14:tracePt t="50477" x="8855075" y="4364038"/>
          <p14:tracePt t="50478" x="8864600" y="4373563"/>
          <p14:tracePt t="50479" x="8875713" y="4384675"/>
          <p14:tracePt t="50480" x="8875713" y="4394200"/>
          <p14:tracePt t="50481" x="8885238" y="4403725"/>
          <p14:tracePt t="50482" x="8894763" y="4414838"/>
          <p14:tracePt t="50484" x="8905875" y="4414838"/>
          <p14:tracePt t="50484" x="8915400" y="4433888"/>
          <p14:tracePt t="50485" x="8924925" y="4433888"/>
          <p14:tracePt t="50486" x="8924925" y="4445000"/>
          <p14:tracePt t="50487" x="8936038" y="4464050"/>
          <p14:tracePt t="50488" x="8945563" y="4464050"/>
          <p14:tracePt t="50489" x="8945563" y="4475163"/>
          <p14:tracePt t="50490" x="8955088" y="4494213"/>
          <p14:tracePt t="50491" x="8966200" y="4494213"/>
          <p14:tracePt t="50492" x="8975725" y="4505325"/>
          <p14:tracePt t="50493" x="8975725" y="4514850"/>
          <p14:tracePt t="50494" x="8985250" y="4524375"/>
          <p14:tracePt t="50495" x="8996363" y="4535488"/>
          <p14:tracePt t="50497" x="9005888" y="4554538"/>
          <p14:tracePt t="50498" x="9015413" y="4565650"/>
          <p14:tracePt t="50500" x="9015413" y="4575175"/>
          <p14:tracePt t="50501" x="9026525" y="4584700"/>
          <p14:tracePt t="50502" x="9036050" y="4595813"/>
          <p14:tracePt t="50504" x="9045575" y="4605338"/>
          <p14:tracePt t="50504" x="9045575" y="4614863"/>
          <p14:tracePt t="50505" x="9056688" y="4614863"/>
          <p14:tracePt t="50506" x="9066213" y="4625975"/>
          <p14:tracePt t="50507" x="9066213" y="4635500"/>
          <p14:tracePt t="50509" x="9075738" y="4645025"/>
          <p14:tracePt t="50509" x="9086850" y="4656138"/>
          <p14:tracePt t="50511" x="9086850" y="4665663"/>
          <p14:tracePt t="50512" x="9096375" y="4686300"/>
          <p14:tracePt t="50513" x="9105900" y="4686300"/>
          <p14:tracePt t="50514" x="9117013" y="4695825"/>
          <p14:tracePt t="50515" x="9117013" y="4705350"/>
          <p14:tracePt t="50517" x="9126538" y="4716463"/>
          <p14:tracePt t="50518" x="9136063" y="4735513"/>
          <p14:tracePt t="50520" x="9136063" y="4746625"/>
          <p14:tracePt t="50521" x="9147175" y="4756150"/>
          <p14:tracePt t="50522" x="9156700" y="4756150"/>
          <p14:tracePt t="50523" x="9156700" y="4765675"/>
          <p14:tracePt t="50524" x="9156700" y="4776788"/>
          <p14:tracePt t="50525" x="9166225" y="4776788"/>
          <p14:tracePt t="50526" x="9177338" y="4795838"/>
          <p14:tracePt t="50527" x="9177338" y="4806950"/>
          <p14:tracePt t="50529" x="9186863" y="4816475"/>
          <p14:tracePt t="50530" x="9186863" y="4826000"/>
          <p14:tracePt t="50531" x="9196388" y="4826000"/>
          <p14:tracePt t="50532" x="9207500" y="4837113"/>
          <p14:tracePt t="50533" x="9207500" y="4846638"/>
          <p14:tracePt t="50535" x="9217025" y="4856163"/>
          <p14:tracePt t="50536" x="9226550" y="4867275"/>
          <p14:tracePt t="50538" x="9226550" y="4876800"/>
          <p14:tracePt t="50539" x="9237663" y="4886325"/>
          <p14:tracePt t="50541" x="9247188" y="4897438"/>
          <p14:tracePt t="50542" x="9247188" y="4906963"/>
          <p14:tracePt t="50543" x="9256713" y="4916488"/>
          <p14:tracePt t="50544" x="9256713" y="4927600"/>
          <p14:tracePt t="50545" x="9267825" y="4937125"/>
          <p14:tracePt t="50547" x="9277350" y="4946650"/>
          <p14:tracePt t="50548" x="9277350" y="4957763"/>
          <p14:tracePt t="50549" x="9286875" y="4957763"/>
          <p14:tracePt t="50550" x="9286875" y="4967288"/>
          <p14:tracePt t="50551" x="9286875" y="4976813"/>
          <p14:tracePt t="50552" x="9297988" y="4976813"/>
          <p14:tracePt t="50553" x="9307513" y="4997450"/>
          <p14:tracePt t="50554" x="9307513" y="5006975"/>
          <p14:tracePt t="50555" x="9317038" y="5006975"/>
          <p14:tracePt t="50556" x="9317038" y="5018088"/>
          <p14:tracePt t="50557" x="9328150" y="5027613"/>
          <p14:tracePt t="50559" x="9337675" y="5037138"/>
          <p14:tracePt t="50560" x="9337675" y="5048250"/>
          <p14:tracePt t="50561" x="9337675" y="5057775"/>
          <p14:tracePt t="50562" x="9347200" y="5067300"/>
          <p14:tracePt t="50563" x="9347200" y="5078413"/>
          <p14:tracePt t="50564" x="9358313" y="5087938"/>
          <p14:tracePt t="50565" x="9358313" y="5097463"/>
          <p14:tracePt t="50567" x="9367838" y="5108575"/>
          <p14:tracePt t="50568" x="9367838" y="5118100"/>
          <p14:tracePt t="50569" x="9377363" y="5127625"/>
          <p14:tracePt t="50570" x="9388475" y="5138738"/>
          <p14:tracePt t="50571" x="9388475" y="5148263"/>
          <p14:tracePt t="50573" x="9398000" y="5159375"/>
          <p14:tracePt t="50574" x="9398000" y="5168900"/>
          <p14:tracePt t="50575" x="9407525" y="5168900"/>
          <p14:tracePt t="50576" x="9407525" y="5178425"/>
          <p14:tracePt t="50577" x="9407525" y="5189538"/>
          <p14:tracePt t="50578" x="9418638" y="5189538"/>
          <p14:tracePt t="50579" x="9428163" y="5189538"/>
          <p14:tracePt t="50580" x="9428163" y="5199063"/>
          <p14:tracePt t="50581" x="9428163" y="5208588"/>
          <p14:tracePt t="50582" x="9437688" y="5208588"/>
          <p14:tracePt t="50583" x="9437688" y="5219700"/>
          <p14:tracePt t="50584" x="9448800" y="5229225"/>
          <p14:tracePt t="50587" x="9458325" y="5238750"/>
          <p14:tracePt t="50588" x="9458325" y="5249863"/>
          <p14:tracePt t="50589" x="9467850" y="5259388"/>
          <p14:tracePt t="50591" x="9478963" y="5259388"/>
          <p14:tracePt t="50592" x="9478963" y="5268913"/>
          <p14:tracePt t="50593" x="9488488" y="5280025"/>
          <p14:tracePt t="50596" x="9498013" y="5289550"/>
          <p14:tracePt t="50597" x="9498013" y="5299075"/>
          <p14:tracePt t="50598" x="9509125" y="5299075"/>
          <p14:tracePt t="50600" x="9518650" y="5299075"/>
          <p14:tracePt t="50600" x="9518650" y="5310188"/>
          <p14:tracePt t="50602" x="9528175" y="5319713"/>
          <p14:tracePt t="50603" x="9539288" y="5319713"/>
          <p14:tracePt t="50604" x="9539288" y="5329238"/>
          <p14:tracePt t="50606" x="9548813" y="5340350"/>
          <p14:tracePt t="50607" x="9558338" y="5340350"/>
          <p14:tracePt t="50608" x="9558338" y="5349875"/>
          <p14:tracePt t="50610" x="9569450" y="5359400"/>
          <p14:tracePt t="50612" x="9578975" y="5370513"/>
          <p14:tracePt t="50614" x="9578975" y="5380038"/>
          <p14:tracePt t="50615" x="9588500" y="5389563"/>
          <p14:tracePt t="50616" x="9598025" y="5389563"/>
          <p14:tracePt t="50617" x="9598025" y="5400675"/>
          <p14:tracePt t="50619" x="9609138" y="5410200"/>
          <p14:tracePt t="50621" x="9618663" y="5410200"/>
          <p14:tracePt t="50622" x="9618663" y="5419725"/>
          <p14:tracePt t="50623" x="9618663" y="5430838"/>
          <p14:tracePt t="50624" x="9628188" y="5430838"/>
          <p14:tracePt t="50626" x="9639300" y="5440363"/>
          <p14:tracePt t="50628" x="9639300" y="5449888"/>
          <p14:tracePt t="50630" x="9648825" y="5449888"/>
          <p14:tracePt t="50631" x="9648825" y="5461000"/>
          <p14:tracePt t="50633" x="9658350" y="5461000"/>
          <p14:tracePt t="50633" x="9658350" y="5470525"/>
          <p14:tracePt t="50634" x="9669463" y="5470525"/>
          <p14:tracePt t="50636" x="9669463" y="5480050"/>
          <p14:tracePt t="50638" x="9678988" y="5491163"/>
          <p14:tracePt t="50641" x="9688513" y="5491163"/>
          <p14:tracePt t="50642" x="9688513" y="5500688"/>
          <p14:tracePt t="50644" x="9688513" y="5510213"/>
          <p14:tracePt t="50647" x="9699625" y="5510213"/>
          <p14:tracePt t="50648" x="9699625" y="5521325"/>
          <p14:tracePt t="50650" x="9709150" y="5521325"/>
          <p14:tracePt t="50651" x="9709150" y="5530850"/>
          <p14:tracePt t="50653" x="9709150" y="5540375"/>
          <p14:tracePt t="50657" x="9718675" y="5540375"/>
          <p14:tracePt t="50659" x="9718675" y="5551488"/>
          <p14:tracePt t="50661" x="9729788" y="5551488"/>
          <p14:tracePt t="50662" x="9729788" y="5561013"/>
          <p14:tracePt t="50668" x="9729788" y="5570538"/>
          <p14:tracePt t="50669" x="9739313" y="5570538"/>
          <p14:tracePt t="50672" x="9739313" y="5581650"/>
          <p14:tracePt t="50674" x="9748838" y="5581650"/>
          <p14:tracePt t="50679" x="9748838" y="5591175"/>
          <p14:tracePt t="50683" x="9748838" y="5600700"/>
          <p14:tracePt t="50688" x="9759950" y="5600700"/>
          <p14:tracePt t="50694" x="9759950" y="5611813"/>
          <p14:tracePt t="50709" x="9759950" y="5621338"/>
          <p14:tracePt t="50774" x="9759950" y="5630863"/>
          <p14:tracePt t="50793" x="9759950" y="5641975"/>
          <p14:tracePt t="50818" x="9759950" y="5651500"/>
          <p14:tracePt t="50827" x="9748838" y="5651500"/>
          <p14:tracePt t="50828" x="9748838" y="5661025"/>
          <p14:tracePt t="50834" x="9739313" y="5661025"/>
          <p14:tracePt t="50845" x="9729788" y="5672138"/>
          <p14:tracePt t="50849" x="9718675" y="5672138"/>
          <p14:tracePt t="50854" x="9718675" y="5681663"/>
          <p14:tracePt t="50858" x="9709150" y="5681663"/>
          <p14:tracePt t="50862" x="9699625" y="5681663"/>
          <p14:tracePt t="50866" x="9699625" y="5691188"/>
          <p14:tracePt t="50870" x="9688513" y="5691188"/>
          <p14:tracePt t="50873" x="9678988" y="5691188"/>
          <p14:tracePt t="50880" x="9669463" y="5691188"/>
          <p14:tracePt t="50882" x="9658350" y="5691188"/>
          <p14:tracePt t="50885" x="9648825" y="5691188"/>
          <p14:tracePt t="50886" x="9648825" y="5702300"/>
          <p14:tracePt t="50890" x="9639300" y="5702300"/>
          <p14:tracePt t="50893" x="9628188" y="5702300"/>
          <p14:tracePt t="50897" x="9618663" y="5702300"/>
          <p14:tracePt t="50898" x="9618663" y="5711825"/>
          <p14:tracePt t="50900" x="9609138" y="5711825"/>
          <p14:tracePt t="50904" x="9598025" y="5711825"/>
          <p14:tracePt t="50906" x="9588500" y="5711825"/>
          <p14:tracePt t="50910" x="9578975" y="5711825"/>
          <p14:tracePt t="50912" x="9569450" y="5711825"/>
          <p14:tracePt t="50915" x="9558338" y="5711825"/>
          <p14:tracePt t="50917" x="9548813" y="5711825"/>
          <p14:tracePt t="50919" x="9548813" y="5721350"/>
          <p14:tracePt t="50921" x="9539288" y="5721350"/>
          <p14:tracePt t="50921" x="9528175" y="5721350"/>
          <p14:tracePt t="50925" x="9518650" y="5721350"/>
          <p14:tracePt t="50927" x="9509125" y="5721350"/>
          <p14:tracePt t="50928" x="9498013" y="5721350"/>
          <p14:tracePt t="50930" x="9498013" y="5732463"/>
          <p14:tracePt t="50931" x="9488488" y="5732463"/>
          <p14:tracePt t="50932" x="9478963" y="5732463"/>
          <p14:tracePt t="50935" x="9467850" y="5732463"/>
          <p14:tracePt t="50943" x="9437688" y="5732463"/>
          <p14:tracePt t="50944" x="9428163" y="5732463"/>
          <p14:tracePt t="50945" x="9418638" y="5732463"/>
          <p14:tracePt t="50948" x="9407525" y="5732463"/>
          <p14:tracePt t="50949" x="9398000" y="5732463"/>
          <p14:tracePt t="50952" x="9388475" y="5732463"/>
          <p14:tracePt t="50954" x="9377363" y="5732463"/>
          <p14:tracePt t="50956" x="9367838" y="5732463"/>
          <p14:tracePt t="50958" x="9358313" y="5732463"/>
          <p14:tracePt t="50959" x="9347200" y="5732463"/>
          <p14:tracePt t="50960" x="9347200" y="5741988"/>
          <p14:tracePt t="50961" x="9337675" y="5741988"/>
          <p14:tracePt t="50962" x="9328150" y="5741988"/>
          <p14:tracePt t="50965" x="9317038" y="5741988"/>
          <p14:tracePt t="50968" x="9307513" y="5741988"/>
          <p14:tracePt t="50970" x="9297988" y="5741988"/>
          <p14:tracePt t="50972" x="9286875" y="5741988"/>
          <p14:tracePt t="50975" x="9277350" y="5741988"/>
          <p14:tracePt t="50975" x="9267825" y="5741988"/>
          <p14:tracePt t="50979" x="9256713" y="5741988"/>
          <p14:tracePt t="50981" x="9247188" y="5741988"/>
          <p14:tracePt t="50984" x="9237663" y="5741988"/>
          <p14:tracePt t="50986" x="9226550" y="5741988"/>
          <p14:tracePt t="50988" x="9217025" y="5751513"/>
          <p14:tracePt t="50991" x="9207500" y="5751513"/>
          <p14:tracePt t="50993" x="9196388" y="5751513"/>
          <p14:tracePt t="50997" x="9186863" y="5751513"/>
          <p14:tracePt t="50999" x="9177338" y="5751513"/>
          <p14:tracePt t="51004" x="9166225" y="5751513"/>
          <p14:tracePt t="51006" x="9156700" y="5751513"/>
          <p14:tracePt t="51011" x="9147175" y="5751513"/>
          <p14:tracePt t="51013" x="9136063" y="5751513"/>
          <p14:tracePt t="51019" x="9126538" y="5751513"/>
          <p14:tracePt t="51022" x="9117013" y="5751513"/>
          <p14:tracePt t="51029" x="9105900" y="5751513"/>
          <p14:tracePt t="51033" x="9096375" y="5751513"/>
          <p14:tracePt t="51042" x="9086850" y="5751513"/>
          <p14:tracePt t="51047" x="9075738" y="5751513"/>
          <p14:tracePt t="51051" x="9066213" y="5751513"/>
          <p14:tracePt t="51060" x="9056688" y="5751513"/>
          <p14:tracePt t="51065" x="9045575" y="5751513"/>
          <p14:tracePt t="51076" x="9036050" y="5751513"/>
          <p14:tracePt t="51083" x="9026525" y="5751513"/>
          <p14:tracePt t="51100" x="9015413" y="5751513"/>
          <p14:tracePt t="51133" x="9005888" y="5751513"/>
          <p14:tracePt t="51445" x="9015413" y="5751513"/>
          <p14:tracePt t="51489" x="9026525" y="5751513"/>
          <p14:tracePt t="51517" x="9036050" y="5751513"/>
          <p14:tracePt t="51556" x="9036050" y="5741988"/>
          <p14:tracePt t="51561" x="9045575" y="5741988"/>
          <p14:tracePt t="51569" x="9056688" y="5741988"/>
          <p14:tracePt t="51581" x="9066213" y="5741988"/>
          <p14:tracePt t="51582" x="9066213" y="5732463"/>
          <p14:tracePt t="51587" x="9075738" y="5732463"/>
          <p14:tracePt t="51591" x="9086850" y="5732463"/>
          <p14:tracePt t="51592" x="9086850" y="5721350"/>
          <p14:tracePt t="51601" x="9096375" y="5721350"/>
          <p14:tracePt t="51605" x="9105900" y="5721350"/>
          <p14:tracePt t="51606" x="9105900" y="5711825"/>
          <p14:tracePt t="51612" x="9117013" y="5711825"/>
          <p14:tracePt t="51613" x="9117013" y="5702300"/>
          <p14:tracePt t="51616" x="9126538" y="5702300"/>
          <p14:tracePt t="51623" x="9136063" y="5702300"/>
          <p14:tracePt t="51626" x="9136063" y="5691188"/>
          <p14:tracePt t="51627" x="9147175" y="5691188"/>
          <p14:tracePt t="51631" x="9147175" y="5681663"/>
          <p14:tracePt t="51633" x="9156700" y="5681663"/>
          <p14:tracePt t="51637" x="9166225" y="5672138"/>
          <p14:tracePt t="51642" x="9177338" y="5672138"/>
          <p14:tracePt t="51645" x="9186863" y="5672138"/>
          <p14:tracePt t="51646" x="9186863" y="5661025"/>
          <p14:tracePt t="51650" x="9186863" y="5651500"/>
          <p14:tracePt t="51651" x="9196388" y="5651500"/>
          <p14:tracePt t="51654" x="9207500" y="5651500"/>
          <p14:tracePt t="51658" x="9207500" y="5641975"/>
          <p14:tracePt t="51660" x="9217025" y="5641975"/>
          <p14:tracePt t="51662" x="9217025" y="5630863"/>
          <p14:tracePt t="51663" x="9226550" y="5630863"/>
          <p14:tracePt t="51665" x="9237663" y="5630863"/>
          <p14:tracePt t="51668" x="9237663" y="5621338"/>
          <p14:tracePt t="51670" x="9247188" y="5611813"/>
          <p14:tracePt t="51672" x="9256713" y="5611813"/>
          <p14:tracePt t="51675" x="9256713" y="5600700"/>
          <p14:tracePt t="51677" x="9267825" y="5591175"/>
          <p14:tracePt t="51679" x="9277350" y="5591175"/>
          <p14:tracePt t="51681" x="9277350" y="5581650"/>
          <p14:tracePt t="51683" x="9286875" y="5570538"/>
          <p14:tracePt t="51686" x="9297988" y="5570538"/>
          <p14:tracePt t="51687" x="9297988" y="5561013"/>
          <p14:tracePt t="51689" x="9297988" y="5551488"/>
          <p14:tracePt t="51690" x="9307513" y="5551488"/>
          <p14:tracePt t="51692" x="9317038" y="5540375"/>
          <p14:tracePt t="51694" x="9317038" y="5530850"/>
          <p14:tracePt t="51696" x="9328150" y="5521325"/>
          <p14:tracePt t="51698" x="9337675" y="5521325"/>
          <p14:tracePt t="51699" x="9337675" y="5510213"/>
          <p14:tracePt t="51701" x="9337675" y="5500688"/>
          <p14:tracePt t="51703" x="9347200" y="5500688"/>
          <p14:tracePt t="51704" x="9347200" y="5491163"/>
          <p14:tracePt t="51705" x="9358313" y="5480050"/>
          <p14:tracePt t="51707" x="9367838" y="5480050"/>
          <p14:tracePt t="51708" x="9367838" y="5470525"/>
          <p14:tracePt t="51710" x="9367838" y="5461000"/>
          <p14:tracePt t="51712" x="9377363" y="5461000"/>
          <p14:tracePt t="51713" x="9377363" y="5449888"/>
          <p14:tracePt t="51714" x="9388475" y="5440363"/>
          <p14:tracePt t="51718" x="9398000" y="5419725"/>
          <p14:tracePt t="51721" x="9407525" y="5410200"/>
          <p14:tracePt t="51722" x="9407525" y="5400675"/>
          <p14:tracePt t="51725" x="9418638" y="5389563"/>
          <p14:tracePt t="51726" x="9418638" y="5380038"/>
          <p14:tracePt t="51728" x="9428163" y="5370513"/>
          <p14:tracePt t="51730" x="9428163" y="5359400"/>
          <p14:tracePt t="51731" x="9428163" y="5349875"/>
          <p14:tracePt t="51735" x="9437688" y="5329238"/>
          <p14:tracePt t="51736" x="9448800" y="5329238"/>
          <p14:tracePt t="51737" x="9448800" y="5310188"/>
          <p14:tracePt t="51739" x="9448800" y="5299075"/>
          <p14:tracePt t="51740" x="9448800" y="5289550"/>
          <p14:tracePt t="51741" x="9458325" y="5289550"/>
          <p14:tracePt t="51742" x="9458325" y="5280025"/>
          <p14:tracePt t="51743" x="9467850" y="5268913"/>
          <p14:tracePt t="51744" x="9467850" y="5259388"/>
          <p14:tracePt t="51745" x="9467850" y="5249863"/>
          <p14:tracePt t="51746" x="9467850" y="5238750"/>
          <p14:tracePt t="51747" x="9478963" y="5238750"/>
          <p14:tracePt t="51748" x="9478963" y="5229225"/>
          <p14:tracePt t="51749" x="9478963" y="5219700"/>
          <p14:tracePt t="51749" x="9488488" y="5208588"/>
          <p14:tracePt t="51751" x="9498013" y="5189538"/>
          <p14:tracePt t="51754" x="9498013" y="5178425"/>
          <p14:tracePt t="51754" x="9498013" y="5168900"/>
          <p14:tracePt t="51757" x="9498013" y="5159375"/>
          <p14:tracePt t="51758" x="9509125" y="5148263"/>
          <p14:tracePt t="51760" x="9509125" y="5127625"/>
          <p14:tracePt t="51761" x="9518650" y="5118100"/>
          <p14:tracePt t="51763" x="9518650" y="5108575"/>
          <p14:tracePt t="51764" x="9518650" y="5097463"/>
          <p14:tracePt t="51766" x="9518650" y="5087938"/>
          <p14:tracePt t="51767" x="9528175" y="5078413"/>
          <p14:tracePt t="51769" x="9528175" y="5067300"/>
          <p14:tracePt t="51770" x="9528175" y="5057775"/>
          <p14:tracePt t="51770" x="9539288" y="5057775"/>
          <p14:tracePt t="51771" x="9539288" y="5048250"/>
          <p14:tracePt t="51772" x="9539288" y="5037138"/>
          <p14:tracePt t="51775" x="9539288" y="5027613"/>
          <p14:tracePt t="51775" x="9539288" y="5018088"/>
          <p14:tracePt t="51777" x="9539288" y="5006975"/>
          <p14:tracePt t="51778" x="9548813" y="4997450"/>
          <p14:tracePt t="51780" x="9548813" y="4987925"/>
          <p14:tracePt t="51781" x="9558338" y="4987925"/>
          <p14:tracePt t="51782" x="9558338" y="4976813"/>
          <p14:tracePt t="51783" x="9558338" y="4967288"/>
          <p14:tracePt t="51786" x="9558338" y="4957763"/>
          <p14:tracePt t="51787" x="9558338" y="4946650"/>
          <p14:tracePt t="51788" x="9569450" y="4946650"/>
          <p14:tracePt t="51789" x="9569450" y="4937125"/>
          <p14:tracePt t="51790" x="9569450" y="4927600"/>
          <p14:tracePt t="51793" x="9578975" y="4927600"/>
          <p14:tracePt t="51793" x="9578975" y="4916488"/>
          <p14:tracePt t="51794" x="9578975" y="4906963"/>
          <p14:tracePt t="51796" x="9578975" y="4897438"/>
          <p14:tracePt t="51798" x="9578975" y="4886325"/>
          <p14:tracePt t="51800" x="9588500" y="4876800"/>
          <p14:tracePt t="51801" x="9588500" y="4867275"/>
          <p14:tracePt t="51804" x="9588500" y="4856163"/>
          <p14:tracePt t="51805" x="9598025" y="4846638"/>
          <p14:tracePt t="51807" x="9598025" y="4837113"/>
          <p14:tracePt t="51810" x="9598025" y="4826000"/>
          <p14:tracePt t="51810" x="9598025" y="4816475"/>
          <p14:tracePt t="51812" x="9609138" y="4816475"/>
          <p14:tracePt t="51813" x="9609138" y="4806950"/>
          <p14:tracePt t="51814" x="9609138" y="4795838"/>
          <p14:tracePt t="51817" x="9609138" y="4786313"/>
          <p14:tracePt t="51818" x="9609138" y="4776788"/>
          <p14:tracePt t="51821" x="9609138" y="4765675"/>
          <p14:tracePt t="51822" x="9609138" y="4756150"/>
          <p14:tracePt t="51825" x="9609138" y="4746625"/>
          <p14:tracePt t="51827" x="9609138" y="4735513"/>
          <p14:tracePt t="51829" x="9609138" y="4725988"/>
          <p14:tracePt t="51831" x="9609138" y="4716463"/>
          <p14:tracePt t="51834" x="9609138" y="4705350"/>
          <p14:tracePt t="51835" x="9618663" y="4695825"/>
          <p14:tracePt t="51837" x="9618663" y="4686300"/>
          <p14:tracePt t="51840" x="9618663" y="4675188"/>
          <p14:tracePt t="51842" x="9618663" y="4665663"/>
          <p14:tracePt t="51845" x="9618663" y="4656138"/>
          <p14:tracePt t="51846" x="9618663" y="4645025"/>
          <p14:tracePt t="51850" x="9618663" y="4635500"/>
          <p14:tracePt t="51851" x="9618663" y="4625975"/>
          <p14:tracePt t="51855" x="9618663" y="4614863"/>
          <p14:tracePt t="51855" x="9618663" y="4605338"/>
          <p14:tracePt t="51860" x="9618663" y="4595813"/>
          <p14:tracePt t="51862" x="9618663" y="4584700"/>
          <p14:tracePt t="51865" x="9618663" y="4575175"/>
          <p14:tracePt t="51867" x="9618663" y="4565650"/>
          <p14:tracePt t="51869" x="9618663" y="4554538"/>
          <p14:tracePt t="51871" x="9618663" y="4545013"/>
          <p14:tracePt t="51873" x="9618663" y="4535488"/>
          <p14:tracePt t="51878" x="9618663" y="4524375"/>
          <p14:tracePt t="51879" x="9618663" y="4514850"/>
          <p14:tracePt t="51883" x="9618663" y="4505325"/>
          <p14:tracePt t="51885" x="9618663" y="4494213"/>
          <p14:tracePt t="51889" x="9618663" y="4484688"/>
          <p14:tracePt t="51891" x="9618663" y="4475163"/>
          <p14:tracePt t="51896" x="9618663" y="4464050"/>
          <p14:tracePt t="51898" x="9618663" y="4454525"/>
          <p14:tracePt t="51902" x="9618663" y="4445000"/>
          <p14:tracePt t="51903" x="9618663" y="4433888"/>
          <p14:tracePt t="51907" x="9618663" y="4424363"/>
          <p14:tracePt t="51912" x="9618663" y="4414838"/>
          <p14:tracePt t="51914" x="9618663" y="4403725"/>
          <p14:tracePt t="51919" x="9618663" y="4394200"/>
          <p14:tracePt t="51922" x="9618663" y="4384675"/>
          <p14:tracePt t="51927" x="9618663" y="4373563"/>
          <p14:tracePt t="51928" x="9609138" y="4373563"/>
          <p14:tracePt t="51929" x="9609138" y="4364038"/>
          <p14:tracePt t="51935" x="9609138" y="4354513"/>
          <p14:tracePt t="51938" x="9598025" y="4343400"/>
          <p14:tracePt t="51944" x="9598025" y="4333875"/>
          <p14:tracePt t="51948" x="9598025" y="4324350"/>
          <p14:tracePt t="51950" x="9588500" y="4324350"/>
          <p14:tracePt t="51955" x="9588500" y="4313238"/>
          <p14:tracePt t="51959" x="9588500" y="4303713"/>
          <p14:tracePt t="51966" x="9588500" y="4294188"/>
          <p14:tracePt t="51970" x="9588500" y="4283075"/>
          <p14:tracePt t="51973" x="9578975" y="4283075"/>
          <p14:tracePt t="51974" x="9578975" y="4273550"/>
          <p14:tracePt t="51982" x="9578975" y="4264025"/>
          <p14:tracePt t="51987" x="9578975" y="4252913"/>
          <p14:tracePt t="51989" x="9569450" y="4252913"/>
          <p14:tracePt t="51998" x="9569450" y="4243388"/>
          <p14:tracePt t="52007" x="9569450" y="4233863"/>
          <p14:tracePt t="52489" x="9569450" y="4222750"/>
          <p14:tracePt t="52511" x="9578975" y="4222750"/>
          <p14:tracePt t="52856" x="9578975" y="4213225"/>
          <p14:tracePt t="52871" x="9569450" y="4213225"/>
          <p14:tracePt t="52878" x="9569450" y="4203700"/>
          <p14:tracePt t="52889" x="9558338" y="4203700"/>
          <p14:tracePt t="52893" x="9558338" y="4192588"/>
          <p14:tracePt t="52897" x="9548813" y="4192588"/>
          <p14:tracePt t="52916" x="9539288" y="4192588"/>
          <p14:tracePt t="54054" x="9528175" y="4192588"/>
          <p14:tracePt t="54063" x="9518650" y="4183063"/>
          <p14:tracePt t="54066" x="9509125" y="4183063"/>
          <p14:tracePt t="54071" x="9498013" y="4173538"/>
          <p14:tracePt t="54073" x="9488488" y="4173538"/>
          <p14:tracePt t="54077" x="9478963" y="4173538"/>
          <p14:tracePt t="54078" x="9467850" y="4173538"/>
          <p14:tracePt t="54082" x="9458325" y="4173538"/>
          <p14:tracePt t="54084" x="9448800" y="4173538"/>
          <p14:tracePt t="54086" x="9437688" y="4162425"/>
          <p14:tracePt t="54089" x="9428163" y="4162425"/>
          <p14:tracePt t="54092" x="9418638" y="4162425"/>
          <p14:tracePt t="54093" x="9418638" y="4152900"/>
          <p14:tracePt t="54095" x="9407525" y="4152900"/>
          <p14:tracePt t="54097" x="9398000" y="4152900"/>
          <p14:tracePt t="54100" x="9388475" y="4152900"/>
          <p14:tracePt t="54102" x="9377363" y="4152900"/>
          <p14:tracePt t="54105" x="9367838" y="4143375"/>
          <p14:tracePt t="54106" x="9358313" y="4143375"/>
          <p14:tracePt t="54109" x="9347200" y="4143375"/>
          <p14:tracePt t="54110" x="9337675" y="4132263"/>
          <p14:tracePt t="54113" x="9328150" y="4132263"/>
          <p14:tracePt t="54114" x="9317038" y="4132263"/>
          <p14:tracePt t="54115" x="9307513" y="4132263"/>
          <p14:tracePt t="54116" x="9307513" y="4122738"/>
          <p14:tracePt t="54118" x="9297988" y="4122738"/>
          <p14:tracePt t="54119" x="9286875" y="4122738"/>
          <p14:tracePt t="54121" x="9277350" y="4122738"/>
          <p14:tracePt t="54122" x="9267825" y="4122738"/>
          <p14:tracePt t="54125" x="9256713" y="4122738"/>
          <p14:tracePt t="54126" x="9247188" y="4113213"/>
          <p14:tracePt t="54128" x="9237663" y="4113213"/>
          <p14:tracePt t="54129" x="9226550" y="4113213"/>
          <p14:tracePt t="54131" x="9217025" y="4113213"/>
          <p14:tracePt t="54134" x="9207500" y="4102100"/>
          <p14:tracePt t="54136" x="9186863" y="4102100"/>
          <p14:tracePt t="54139" x="9177338" y="4102100"/>
          <p14:tracePt t="54140" x="9166225" y="4102100"/>
          <p14:tracePt t="54142" x="9156700" y="4102100"/>
          <p14:tracePt t="54144" x="9147175" y="4102100"/>
          <p14:tracePt t="54146" x="9136063" y="4102100"/>
          <p14:tracePt t="54148" x="9126538" y="4102100"/>
          <p14:tracePt t="54150" x="9117013" y="4102100"/>
          <p14:tracePt t="54153" x="9105900" y="4102100"/>
          <p14:tracePt t="54155" x="9096375" y="4102100"/>
          <p14:tracePt t="54158" x="9086850" y="4102100"/>
          <p14:tracePt t="54160" x="9075738" y="4102100"/>
          <p14:tracePt t="54165" x="9066213" y="4102100"/>
          <p14:tracePt t="54168" x="9056688" y="4102100"/>
          <p14:tracePt t="54199" x="9066213" y="4102100"/>
          <p14:tracePt t="54202" x="9075738" y="4102100"/>
          <p14:tracePt t="54203" x="9075738" y="4113213"/>
          <p14:tracePt t="54204" x="9086850" y="4113213"/>
          <p14:tracePt t="54208" x="9096375" y="4113213"/>
          <p14:tracePt t="54210" x="9105900" y="4113213"/>
          <p14:tracePt t="54212" x="9117013" y="4122738"/>
          <p14:tracePt t="54589" x="9105900" y="4122738"/>
          <p14:tracePt t="54597" x="9096375" y="4122738"/>
          <p14:tracePt t="54614" x="9086850" y="4122738"/>
          <p14:tracePt t="54623" x="9075738" y="4122738"/>
          <p14:tracePt t="54628" x="9075738" y="4113213"/>
          <p14:tracePt t="54636" x="9075738" y="4102100"/>
          <p14:tracePt t="54638" x="9066213" y="4102100"/>
          <p14:tracePt t="54647" x="9056688" y="4092575"/>
          <p14:tracePt t="54652" x="9056688" y="4083050"/>
          <p14:tracePt t="54660" x="9045575" y="4083050"/>
          <p14:tracePt t="54661" x="9045575" y="4071938"/>
          <p14:tracePt t="54665" x="9045575" y="4062413"/>
          <p14:tracePt t="54666" x="9036050" y="4062413"/>
          <p14:tracePt t="54672" x="9036050" y="4052888"/>
          <p14:tracePt t="54675" x="9026525" y="4041775"/>
          <p14:tracePt t="54680" x="9015413" y="4041775"/>
          <p14:tracePt t="54681" x="9015413" y="4032250"/>
          <p14:tracePt t="54684" x="9015413" y="4022725"/>
          <p14:tracePt t="54685" x="9005888" y="4022725"/>
          <p14:tracePt t="54690" x="9005888" y="4011613"/>
          <p14:tracePt t="54692" x="9005888" y="4002088"/>
          <p14:tracePt t="54693" x="8996363" y="4002088"/>
          <p14:tracePt t="54695" x="8996363" y="3992563"/>
          <p14:tracePt t="54697" x="8985250" y="3992563"/>
          <p14:tracePt t="54699" x="8985250" y="3981450"/>
          <p14:tracePt t="54701" x="8985250" y="3971925"/>
          <p14:tracePt t="54705" x="8975725" y="3971925"/>
          <p14:tracePt t="54706" x="8975725" y="3962400"/>
          <p14:tracePt t="54708" x="8966200" y="3951288"/>
          <p14:tracePt t="54712" x="8966200" y="3941763"/>
          <p14:tracePt t="54714" x="8966200" y="3932238"/>
          <p14:tracePt t="54715" x="8955088" y="3932238"/>
          <p14:tracePt t="54718" x="8945563" y="3921125"/>
          <p14:tracePt t="54721" x="8945563" y="3911600"/>
          <p14:tracePt t="54725" x="8945563" y="3902075"/>
          <p14:tracePt t="54726" x="8936038" y="3902075"/>
          <p14:tracePt t="54727" x="8936038" y="3890963"/>
          <p14:tracePt t="54730" x="8924925" y="3890963"/>
          <p14:tracePt t="54732" x="8924925" y="3881438"/>
          <p14:tracePt t="54734" x="8924925" y="3871913"/>
          <p14:tracePt t="54738" x="8924925" y="3860800"/>
          <p14:tracePt t="54739" x="8915400" y="3860800"/>
          <p14:tracePt t="54741" x="8915400" y="3851275"/>
          <p14:tracePt t="54743" x="8915400" y="3841750"/>
          <p14:tracePt t="54744" x="8905875" y="3841750"/>
          <p14:tracePt t="54747" x="8905875" y="3830638"/>
          <p14:tracePt t="54749" x="8905875" y="3821113"/>
          <p14:tracePt t="54753" x="8894763" y="3811588"/>
          <p14:tracePt t="54755" x="8894763" y="3800475"/>
          <p14:tracePt t="54757" x="8885238" y="3800475"/>
          <p14:tracePt t="54759" x="8885238" y="3790950"/>
          <p14:tracePt t="54761" x="8875713" y="3781425"/>
          <p14:tracePt t="54765" x="8875713" y="3770313"/>
          <p14:tracePt t="54766" x="8875713" y="3760788"/>
          <p14:tracePt t="54767" x="8864600" y="3760788"/>
          <p14:tracePt t="54770" x="8855075" y="3751263"/>
          <p14:tracePt t="54772" x="8855075" y="3740150"/>
          <p14:tracePt t="54775" x="8845550" y="3730625"/>
          <p14:tracePt t="54777" x="8834438" y="3721100"/>
          <p14:tracePt t="54778" x="8834438" y="3709988"/>
          <p14:tracePt t="54781" x="8834438" y="3700463"/>
          <p14:tracePt t="54782" x="8824913" y="3700463"/>
          <p14:tracePt t="54783" x="8824913" y="3690938"/>
          <p14:tracePt t="54785" x="8815388" y="3690938"/>
          <p14:tracePt t="54786" x="8815388" y="3679825"/>
          <p14:tracePt t="54787" x="8815388" y="3670300"/>
          <p14:tracePt t="54788" x="8804275" y="3670300"/>
          <p14:tracePt t="54790" x="8794750" y="3660775"/>
          <p14:tracePt t="54792" x="8794750" y="3649663"/>
          <p14:tracePt t="54794" x="8785225" y="3649663"/>
          <p14:tracePt t="54795" x="8785225" y="3640138"/>
          <p14:tracePt t="54796" x="8774113" y="3630613"/>
          <p14:tracePt t="54799" x="8774113" y="3619500"/>
          <p14:tracePt t="54801" x="8764588" y="3609975"/>
          <p14:tracePt t="54803" x="8755063" y="3600450"/>
          <p14:tracePt t="54805" x="8755063" y="3589338"/>
          <p14:tracePt t="54806" x="8743950" y="3589338"/>
          <p14:tracePt t="54807" x="8734425" y="3589338"/>
          <p14:tracePt t="54808" x="8734425" y="3579813"/>
          <p14:tracePt t="54809" x="8724900" y="3570288"/>
          <p14:tracePt t="54811" x="8724900" y="3559175"/>
          <p14:tracePt t="54813" x="8713788" y="3559175"/>
          <p14:tracePt t="54814" x="8713788" y="3549650"/>
          <p14:tracePt t="54815" x="8704263" y="3540125"/>
          <p14:tracePt t="54818" x="8694738" y="3529013"/>
          <p14:tracePt t="54819" x="8694738" y="3519488"/>
          <p14:tracePt t="54820" x="8683625" y="3519488"/>
          <p14:tracePt t="54822" x="8683625" y="3509963"/>
          <p14:tracePt t="54824" x="8674100" y="3498850"/>
          <p14:tracePt t="54825" x="8664575" y="3498850"/>
          <p14:tracePt t="54827" x="8664575" y="3489325"/>
          <p14:tracePt t="54828" x="8664575" y="3479800"/>
          <p14:tracePt t="54829" x="8653463" y="3479800"/>
          <p14:tracePt t="54831" x="8643938" y="3468688"/>
          <p14:tracePt t="54832" x="8643938" y="3459163"/>
          <p14:tracePt t="54834" x="8634413" y="3459163"/>
          <p14:tracePt t="54835" x="8634413" y="3449638"/>
          <p14:tracePt t="54836" x="8623300" y="3449638"/>
          <p14:tracePt t="54837" x="8623300" y="3438525"/>
          <p14:tracePt t="54839" x="8613775" y="3438525"/>
          <p14:tracePt t="54840" x="8613775" y="3429000"/>
          <p14:tracePt t="54841" x="8604250" y="3419475"/>
          <p14:tracePt t="54843" x="8604250" y="3408363"/>
          <p14:tracePt t="54844" x="8593138" y="3408363"/>
          <p14:tracePt t="54846" x="8583613" y="3398838"/>
          <p14:tracePt t="54847" x="8574088" y="3389313"/>
          <p14:tracePt t="54850" x="8562975" y="3378200"/>
          <p14:tracePt t="54852" x="8553450" y="3368675"/>
          <p14:tracePt t="54855" x="8543925" y="3359150"/>
          <p14:tracePt t="54856" x="8532813" y="3348038"/>
          <p14:tracePt t="54859" x="8523288" y="3348038"/>
          <p14:tracePt t="54860" x="8523288" y="3338513"/>
          <p14:tracePt t="54861" x="8513763" y="3338513"/>
          <p14:tracePt t="54862" x="8513763" y="3328988"/>
          <p14:tracePt t="54864" x="8502650" y="3328988"/>
          <p14:tracePt t="54865" x="8502650" y="3317875"/>
          <p14:tracePt t="54866" x="8493125" y="3317875"/>
          <p14:tracePt t="54867" x="8493125" y="3308350"/>
          <p14:tracePt t="54869" x="8483600" y="3308350"/>
          <p14:tracePt t="54871" x="8472488" y="3298825"/>
          <p14:tracePt t="54873" x="8472488" y="3287713"/>
          <p14:tracePt t="54875" x="8462963" y="3278188"/>
          <p14:tracePt t="54876" x="8453438" y="3278188"/>
          <p14:tracePt t="54878" x="8442325" y="3278188"/>
          <p14:tracePt t="54879" x="8442325" y="3268663"/>
          <p14:tracePt t="54881" x="8442325" y="3257550"/>
          <p14:tracePt t="54882" x="8432800" y="3257550"/>
          <p14:tracePt t="54883" x="8423275" y="3257550"/>
          <p14:tracePt t="54885" x="8423275" y="3248025"/>
          <p14:tracePt t="54887" x="8412163" y="3238500"/>
          <p14:tracePt t="54889" x="8402638" y="3238500"/>
          <p14:tracePt t="54892" x="8402638" y="3227388"/>
          <p14:tracePt t="54893" x="8393113" y="3227388"/>
          <p14:tracePt t="54894" x="8382000" y="3217863"/>
          <p14:tracePt t="54898" x="8372475" y="3208338"/>
          <p14:tracePt t="54900" x="8362950" y="3197225"/>
          <p14:tracePt t="54904" x="8351838" y="3197225"/>
          <p14:tracePt t="54905" x="8351838" y="3187700"/>
          <p14:tracePt t="54907" x="8342313" y="3178175"/>
          <p14:tracePt t="54911" x="8332788" y="3178175"/>
          <p14:tracePt t="54912" x="8332788" y="3167063"/>
          <p14:tracePt t="54913" x="8321675" y="3167063"/>
          <p14:tracePt t="54915" x="8321675" y="3157538"/>
          <p14:tracePt t="54917" x="8312150" y="3157538"/>
          <p14:tracePt t="54919" x="8312150" y="3148013"/>
          <p14:tracePt t="54920" x="8302625" y="3148013"/>
          <p14:tracePt t="54922" x="8291513" y="3136900"/>
          <p14:tracePt t="54925" x="8291513" y="3127375"/>
          <p14:tracePt t="54927" x="8281988" y="3127375"/>
          <p14:tracePt t="54930" x="8272463" y="3127375"/>
          <p14:tracePt t="54931" x="8272463" y="3117850"/>
          <p14:tracePt t="54934" x="8272463" y="3106738"/>
          <p14:tracePt t="54935" x="8261350" y="3106738"/>
          <p14:tracePt t="54938" x="8251825" y="3106738"/>
          <p14:tracePt t="54941" x="8251825" y="3097213"/>
          <p14:tracePt t="54944" x="8242300" y="3097213"/>
          <p14:tracePt t="54946" x="8242300" y="3087688"/>
          <p14:tracePt t="54947" x="8231188" y="3087688"/>
          <p14:tracePt t="54953" x="8221663" y="3087688"/>
          <p14:tracePt t="54955" x="8221663" y="3076575"/>
          <p14:tracePt t="54957" x="8212138" y="3076575"/>
          <p14:tracePt t="54960" x="8212138" y="3067050"/>
          <p14:tracePt t="54965" x="8201025" y="3067050"/>
          <p14:tracePt t="54968" x="8191500" y="3067050"/>
          <p14:tracePt t="54974" x="8191500" y="3057525"/>
          <p14:tracePt t="54978" x="8181975" y="3057525"/>
          <p14:tracePt t="54981" x="8181975" y="3046413"/>
          <p14:tracePt t="54983" x="8170863" y="3046413"/>
          <p14:tracePt t="54988" x="8161338" y="3046413"/>
          <p14:tracePt t="54995" x="8161338" y="3036888"/>
          <p14:tracePt t="55001" x="8151813" y="3036888"/>
          <p14:tracePt t="55003" x="8151813" y="3027363"/>
          <p14:tracePt t="55009" x="8140700" y="3027363"/>
          <p14:tracePt t="55019" x="8140700" y="3016250"/>
          <p14:tracePt t="55026" x="8140700" y="3006725"/>
          <p14:tracePt t="55027" x="8131175" y="3006725"/>
          <p14:tracePt t="55036" x="8121650" y="3006725"/>
          <p14:tracePt t="55039" x="8121650" y="2997200"/>
          <p14:tracePt t="55045" x="8121650" y="2986088"/>
          <p14:tracePt t="55051" x="8110538" y="2976563"/>
          <p14:tracePt t="55058" x="8101013" y="2976563"/>
          <p14:tracePt t="55063" x="8101013" y="2967038"/>
          <p14:tracePt t="55071" x="8101013" y="2955925"/>
          <p14:tracePt t="55078" x="8091488" y="2955925"/>
          <p14:tracePt t="55090" x="8080375" y="2955925"/>
          <p14:tracePt t="55092" x="8080375" y="2946400"/>
          <p14:tracePt t="55110" x="8080375" y="2936875"/>
          <p14:tracePt t="55256" x="8080375" y="2925763"/>
          <p14:tracePt t="55260" x="8080375" y="2916238"/>
          <p14:tracePt t="55262" x="8070850" y="2916238"/>
          <p14:tracePt t="55268" x="8070850" y="2906713"/>
          <p14:tracePt t="55272" x="8070850" y="2895600"/>
          <p14:tracePt t="55273" x="8061325" y="2895600"/>
          <p14:tracePt t="55279" x="8061325" y="2886075"/>
          <p14:tracePt t="55282" x="8061325" y="2876550"/>
          <p14:tracePt t="55288" x="8061325" y="2865438"/>
          <p14:tracePt t="55289" x="8050213" y="2865438"/>
          <p14:tracePt t="55291" x="8050213" y="2855913"/>
          <p14:tracePt t="55294" x="8050213" y="2846388"/>
          <p14:tracePt t="55297" x="8040688" y="2846388"/>
          <p14:tracePt t="55300" x="8040688" y="2835275"/>
          <p14:tracePt t="55303" x="8040688" y="2825750"/>
          <p14:tracePt t="55308" x="8040688" y="2816225"/>
          <p14:tracePt t="55310" x="8031163" y="2805113"/>
          <p14:tracePt t="55314" x="8031163" y="2795588"/>
          <p14:tracePt t="55316" x="8020050" y="2795588"/>
          <p14:tracePt t="55317" x="8020050" y="2786063"/>
          <p14:tracePt t="55321" x="8020050" y="2774950"/>
          <p14:tracePt t="55322" x="8010525" y="2774950"/>
          <p14:tracePt t="55324" x="8010525" y="2765425"/>
          <p14:tracePt t="55328" x="8010525" y="2755900"/>
          <p14:tracePt t="55331" x="8010525" y="2744788"/>
          <p14:tracePt t="55333" x="8001000" y="2744788"/>
          <p14:tracePt t="55336" x="8001000" y="2735263"/>
          <p14:tracePt t="55338" x="7989888" y="2735263"/>
          <p14:tracePt t="55339" x="7989888" y="2725738"/>
          <p14:tracePt t="55351" x="7980363" y="2695575"/>
          <p14:tracePt t="55356" x="7970838" y="2695575"/>
          <p14:tracePt t="55358" x="7970838" y="2684463"/>
          <p14:tracePt t="55361" x="7970838" y="2674938"/>
          <p14:tracePt t="55367" x="7959725" y="2674938"/>
          <p14:tracePt t="55368" x="7959725" y="2665413"/>
          <p14:tracePt t="55371" x="7950200" y="2654300"/>
          <p14:tracePt t="55378" x="7950200" y="2644775"/>
          <p14:tracePt t="55379" x="7940675" y="2644775"/>
          <p14:tracePt t="55381" x="7940675" y="2635250"/>
          <p14:tracePt t="55384" x="7929563" y="2635250"/>
          <p14:tracePt t="55388" x="7929563" y="2624138"/>
          <p14:tracePt t="55391" x="7920038" y="2614613"/>
          <p14:tracePt t="55396" x="7910513" y="2614613"/>
          <p14:tracePt t="55397" x="7910513" y="2605088"/>
          <p14:tracePt t="55401" x="7910513" y="2593975"/>
          <p14:tracePt t="55404" x="7899400" y="2593975"/>
          <p14:tracePt t="55408" x="7889875" y="2584450"/>
          <p14:tracePt t="55412" x="7889875" y="2574925"/>
          <p14:tracePt t="55416" x="7880350" y="2563813"/>
          <p14:tracePt t="55421" x="7869238" y="2563813"/>
          <p14:tracePt t="55424" x="7869238" y="2554288"/>
          <p14:tracePt t="55425" x="7859713" y="2554288"/>
          <p14:tracePt t="55428" x="7859713" y="2544763"/>
          <p14:tracePt t="55433" x="7850188" y="2544763"/>
          <p14:tracePt t="55438" x="7839075" y="2533650"/>
          <p14:tracePt t="55443" x="7839075" y="2524125"/>
          <p14:tracePt t="55449" x="7829550" y="2524125"/>
          <p14:tracePt t="55456" x="7820025" y="2514600"/>
          <p14:tracePt t="55464" x="7820025" y="2503488"/>
          <p14:tracePt t="55471" x="7810500" y="2503488"/>
          <p14:tracePt t="55478" x="7799388" y="2493963"/>
          <p14:tracePt t="55487" x="7799388" y="2484438"/>
          <p14:tracePt t="55493" x="7789863" y="2484438"/>
          <p14:tracePt t="55500" x="7780338" y="2484438"/>
          <p14:tracePt t="55509" x="7780338" y="2473325"/>
          <p14:tracePt t="55515" x="7769225" y="2473325"/>
          <p14:tracePt t="55521" x="7759700" y="2473325"/>
          <p14:tracePt t="55524" x="7759700" y="2463800"/>
          <p14:tracePt t="55533" x="7750175" y="2463800"/>
          <p14:tracePt t="55539" x="7739063" y="2463800"/>
          <p14:tracePt t="55544" x="7729538" y="2463800"/>
          <p14:tracePt t="55555" x="7720013" y="2463800"/>
          <p14:tracePt t="55559" x="7708900" y="2463800"/>
          <p14:tracePt t="55563" x="7708900" y="2454275"/>
          <p14:tracePt t="55568" x="7699375" y="2454275"/>
          <p14:tracePt t="55570" x="7689850" y="2454275"/>
          <p14:tracePt t="55577" x="7678738" y="2454275"/>
          <p14:tracePt t="55580" x="7669213" y="2454275"/>
          <p14:tracePt t="55586" x="7659688" y="2454275"/>
          <p14:tracePt t="55589" x="7648575" y="2454275"/>
          <p14:tracePt t="55594" x="7639050" y="2454275"/>
          <p14:tracePt t="55596" x="7629525" y="2454275"/>
          <p14:tracePt t="55601" x="7618413" y="2454275"/>
          <p14:tracePt t="55603" x="7608888" y="2454275"/>
          <p14:tracePt t="55608" x="7599363" y="2454275"/>
          <p14:tracePt t="55610" x="7588250" y="2454275"/>
          <p14:tracePt t="55612" x="7578725" y="2454275"/>
          <p14:tracePt t="55617" x="7569200" y="2454275"/>
          <p14:tracePt t="55619" x="7558088" y="2454275"/>
          <p14:tracePt t="55624" x="7548563" y="2454275"/>
          <p14:tracePt t="55626" x="7539038" y="2454275"/>
          <p14:tracePt t="55631" x="7527925" y="2454275"/>
          <p14:tracePt t="55634" x="7518400" y="2454275"/>
          <p14:tracePt t="55638" x="7508875" y="2454275"/>
          <p14:tracePt t="55641" x="7497763" y="2454275"/>
          <p14:tracePt t="55646" x="7488238" y="2454275"/>
          <p14:tracePt t="55649" x="7478713" y="2454275"/>
          <p14:tracePt t="55656" x="7467600" y="2454275"/>
          <p14:tracePt t="55657" x="7467600" y="2463800"/>
          <p14:tracePt t="55660" x="7458075" y="2463800"/>
          <p14:tracePt t="55664" x="7448550" y="2463800"/>
          <p14:tracePt t="55665" x="7448550" y="2473325"/>
          <p14:tracePt t="55674" x="7437438" y="2473325"/>
          <p14:tracePt t="55680" x="7427913" y="2473325"/>
          <p14:tracePt t="55684" x="7427913" y="2484438"/>
          <p14:tracePt t="55692" x="7427913" y="2493963"/>
          <p14:tracePt t="55700" x="7418388" y="2493963"/>
          <p14:tracePt t="55710" x="7418388" y="2503488"/>
          <p14:tracePt t="55715" x="7407275" y="2503488"/>
          <p14:tracePt t="55716" x="7407275" y="2514600"/>
          <p14:tracePt t="55728" x="7407275" y="2524125"/>
          <p14:tracePt t="55734" x="7407275" y="2533650"/>
          <p14:tracePt t="55746" x="7407275" y="2544763"/>
          <p14:tracePt t="55752" x="7407275" y="2554288"/>
          <p14:tracePt t="55763" x="7407275" y="2563813"/>
          <p14:tracePt t="55768" x="7407275" y="2574925"/>
          <p14:tracePt t="55773" x="7407275" y="2584450"/>
          <p14:tracePt t="55783" x="7407275" y="2593975"/>
          <p14:tracePt t="55788" x="7407275" y="2605088"/>
          <p14:tracePt t="55797" x="7418388" y="2614613"/>
          <p14:tracePt t="55802" x="7418388" y="2624138"/>
          <p14:tracePt t="55814" x="7418388" y="2635250"/>
          <p14:tracePt t="55818" x="7427913" y="2635250"/>
          <p14:tracePt t="55820" x="7427913" y="2644775"/>
          <p14:tracePt t="55829" x="7437438" y="2644775"/>
          <p14:tracePt t="55833" x="7437438" y="2654300"/>
          <p14:tracePt t="55840" x="7437438" y="2665413"/>
          <p14:tracePt t="55849" x="7448550" y="2665413"/>
          <p14:tracePt t="55855" x="7448550" y="2674938"/>
          <p14:tracePt t="55857" x="7458075" y="2674938"/>
          <p14:tracePt t="55864" x="7458075" y="2684463"/>
          <p14:tracePt t="55865" x="7467600" y="2684463"/>
          <p14:tracePt t="55890" x="7478713" y="2684463"/>
          <p14:tracePt t="55927" x="7488238" y="2684463"/>
          <p14:tracePt t="55941" x="7497763" y="2684463"/>
          <p14:tracePt t="55946" x="7508875" y="2684463"/>
          <p14:tracePt t="55954" x="7518400" y="2684463"/>
          <p14:tracePt t="55958" x="7527925" y="2674938"/>
          <p14:tracePt t="55965" x="7539038" y="2674938"/>
          <p14:tracePt t="55968" x="7548563" y="2674938"/>
          <p14:tracePt t="55973" x="7548563" y="2665413"/>
          <p14:tracePt t="55974" x="7558088" y="2665413"/>
          <p14:tracePt t="55977" x="7569200" y="2665413"/>
          <p14:tracePt t="55979" x="7569200" y="2654300"/>
          <p14:tracePt t="55983" x="7578725" y="2654300"/>
          <p14:tracePt t="55986" x="7588250" y="2654300"/>
          <p14:tracePt t="55989" x="7599363" y="2654300"/>
          <p14:tracePt t="55991" x="7599363" y="2644775"/>
          <p14:tracePt t="55995" x="7608888" y="2644775"/>
          <p14:tracePt t="55996" x="7608888" y="2635250"/>
          <p14:tracePt t="55999" x="7618413" y="2635250"/>
          <p14:tracePt t="56005" x="7618413" y="2624138"/>
          <p14:tracePt t="56007" x="7629525" y="2624138"/>
          <p14:tracePt t="56009" x="7629525" y="2614613"/>
          <p14:tracePt t="56012" x="7639050" y="2614613"/>
          <p14:tracePt t="56018" x="7639050" y="2605088"/>
          <p14:tracePt t="56022" x="7648575" y="2605088"/>
          <p14:tracePt t="56023" x="7648575" y="2593975"/>
          <p14:tracePt t="56031" x="7659688" y="2584450"/>
          <p14:tracePt t="56035" x="7659688" y="2574925"/>
          <p14:tracePt t="56039" x="7659688" y="2563813"/>
          <p14:tracePt t="56048" x="7659688" y="2554288"/>
          <p14:tracePt t="56051" x="7669213" y="2554288"/>
          <p14:tracePt t="56052" x="7669213" y="2544763"/>
          <p14:tracePt t="56062" x="7669213" y="2533650"/>
          <p14:tracePt t="56067" x="7669213" y="2524125"/>
          <p14:tracePt t="56076" x="7669213" y="2514600"/>
          <p14:tracePt t="56081" x="7669213" y="2503488"/>
          <p14:tracePt t="56084" x="7678738" y="2503488"/>
          <p14:tracePt t="56091" x="7678738" y="2493963"/>
          <p14:tracePt t="56097" x="7678738" y="2484438"/>
          <p14:tracePt t="56112" x="7678738" y="2473325"/>
          <p14:tracePt t="56121" x="7678738" y="2463800"/>
          <p14:tracePt t="56145" x="7678738" y="2454275"/>
          <p14:tracePt t="56555" x="7669213" y="2454275"/>
          <p14:tracePt t="56574" x="7659688" y="2454275"/>
          <p14:tracePt t="56581" x="7648575" y="2454275"/>
          <p14:tracePt t="56591" x="7639050" y="2454275"/>
          <p14:tracePt t="56594" x="7629525" y="2454275"/>
          <p14:tracePt t="56601" x="7618413" y="2454275"/>
          <p14:tracePt t="56603" x="7608888" y="2454275"/>
          <p14:tracePt t="56608" x="7599363" y="2454275"/>
          <p14:tracePt t="56611" x="7588250" y="2454275"/>
          <p14:tracePt t="56613" x="7578725" y="2454275"/>
          <p14:tracePt t="56617" x="7569200" y="2454275"/>
          <p14:tracePt t="56619" x="7558088" y="2454275"/>
          <p14:tracePt t="56623" x="7548563" y="2454275"/>
          <p14:tracePt t="56624" x="7539038" y="2454275"/>
          <p14:tracePt t="56627" x="7527925" y="2454275"/>
          <p14:tracePt t="56629" x="7518400" y="2454275"/>
          <p14:tracePt t="56632" x="7508875" y="2454275"/>
          <p14:tracePt t="56634" x="7497763" y="2454275"/>
          <p14:tracePt t="56637" x="7488238" y="2454275"/>
          <p14:tracePt t="56638" x="7478713" y="2454275"/>
          <p14:tracePt t="56641" x="7467600" y="2454275"/>
          <p14:tracePt t="56643" x="7458075" y="2454275"/>
          <p14:tracePt t="56644" x="7448550" y="2454275"/>
          <p14:tracePt t="56647" x="7437438" y="2454275"/>
          <p14:tracePt t="56648" x="7427913" y="2454275"/>
          <p14:tracePt t="56651" x="7418388" y="2454275"/>
          <p14:tracePt t="56652" x="7407275" y="2454275"/>
          <p14:tracePt t="56655" x="7397750" y="2463800"/>
          <p14:tracePt t="56656" x="7388225" y="2463800"/>
          <p14:tracePt t="56659" x="7377113" y="2463800"/>
          <p14:tracePt t="56660" x="7367588" y="2463800"/>
          <p14:tracePt t="56663" x="7358063" y="2463800"/>
          <p14:tracePt t="56664" x="7346950" y="2463800"/>
          <p14:tracePt t="56666" x="7346950" y="2473325"/>
          <p14:tracePt t="56667" x="7337425" y="2473325"/>
          <p14:tracePt t="56669" x="7327900" y="2473325"/>
          <p14:tracePt t="56671" x="7316788" y="2473325"/>
          <p14:tracePt t="56672" x="7307263" y="2473325"/>
          <p14:tracePt t="56674" x="7297738" y="2473325"/>
          <p14:tracePt t="56676" x="7286625" y="2473325"/>
          <p14:tracePt t="56678" x="7277100" y="2473325"/>
          <p14:tracePt t="56680" x="7267575" y="2473325"/>
          <p14:tracePt t="56681" x="7267575" y="2484438"/>
          <p14:tracePt t="56682" x="7256463" y="2484438"/>
          <p14:tracePt t="56685" x="7246938" y="2484438"/>
          <p14:tracePt t="56686" x="7237413" y="2484438"/>
          <p14:tracePt t="56687" x="7237413" y="2493963"/>
          <p14:tracePt t="56689" x="7226300" y="2493963"/>
          <p14:tracePt t="56691" x="7216775" y="2493963"/>
          <p14:tracePt t="56694" x="7207250" y="2493963"/>
          <p14:tracePt t="56696" x="7196138" y="2493963"/>
          <p14:tracePt t="56699" x="7186613" y="2503488"/>
          <p14:tracePt t="56701" x="7177088" y="2503488"/>
          <p14:tracePt t="56703" x="7177088" y="2514600"/>
          <p14:tracePt t="56705" x="7165975" y="2514600"/>
          <p14:tracePt t="56707" x="7156450" y="2514600"/>
          <p14:tracePt t="56708" x="7146925" y="2514600"/>
          <p14:tracePt t="56712" x="7135813" y="2524125"/>
          <p14:tracePt t="56714" x="7126288" y="2524125"/>
          <p14:tracePt t="56717" x="7126288" y="2533650"/>
          <p14:tracePt t="56719" x="7116763" y="2533650"/>
          <p14:tracePt t="56721" x="7105650" y="2533650"/>
          <p14:tracePt t="56725" x="7096125" y="2544763"/>
          <p14:tracePt t="56728" x="7086600" y="2544763"/>
          <p14:tracePt t="56729" x="7086600" y="2554288"/>
          <p14:tracePt t="56732" x="7075488" y="2554288"/>
          <p14:tracePt t="56735" x="7065963" y="2554288"/>
          <p14:tracePt t="56737" x="7065963" y="2563813"/>
          <p14:tracePt t="56741" x="7056438" y="2574925"/>
          <p14:tracePt t="56745" x="7045325" y="2574925"/>
          <p14:tracePt t="56746" x="7045325" y="2584450"/>
          <p14:tracePt t="56753" x="7035800" y="2584450"/>
          <p14:tracePt t="56755" x="7035800" y="2593975"/>
          <p14:tracePt t="56757" x="7026275" y="2593975"/>
          <p14:tracePt t="56759" x="7026275" y="2605088"/>
          <p14:tracePt t="56761" x="7015163" y="2605088"/>
          <p14:tracePt t="56768" x="7005638" y="2614613"/>
          <p14:tracePt t="56772" x="7005638" y="2624138"/>
          <p14:tracePt t="56774" x="6996113" y="2624138"/>
          <p14:tracePt t="56781" x="6985000" y="2635250"/>
          <p14:tracePt t="56785" x="6975475" y="2644775"/>
          <p14:tracePt t="56792" x="6965950" y="2654300"/>
          <p14:tracePt t="56795" x="6954838" y="2654300"/>
          <p14:tracePt t="56796" x="6954838" y="2665413"/>
          <p14:tracePt t="56801" x="6945313" y="2665413"/>
          <p14:tracePt t="56803" x="6945313" y="2674938"/>
          <p14:tracePt t="56804" x="6935788" y="2674938"/>
          <p14:tracePt t="56806" x="6935788" y="2684463"/>
          <p14:tracePt t="56809" x="6924675" y="2684463"/>
          <p14:tracePt t="56811" x="6915150" y="2684463"/>
          <p14:tracePt t="56812" x="6915150" y="2695575"/>
          <p14:tracePt t="56815" x="6915150" y="2705100"/>
          <p14:tracePt t="56816" x="6905625" y="2705100"/>
          <p14:tracePt t="56818" x="6894513" y="2714625"/>
          <p14:tracePt t="56822" x="6884988" y="2714625"/>
          <p14:tracePt t="56823" x="6884988" y="2725738"/>
          <p14:tracePt t="56824" x="6875463" y="2725738"/>
          <p14:tracePt t="56826" x="6875463" y="2735263"/>
          <p14:tracePt t="56827" x="6864350" y="2735263"/>
          <p14:tracePt t="56830" x="6854825" y="2735263"/>
          <p14:tracePt t="56831" x="6854825" y="2744788"/>
          <p14:tracePt t="56835" x="6845300" y="2755900"/>
          <p14:tracePt t="56836" x="6834188" y="2755900"/>
          <p14:tracePt t="56838" x="6824663" y="2755900"/>
          <p14:tracePt t="56839" x="6824663" y="2765425"/>
          <p14:tracePt t="56841" x="6824663" y="2774950"/>
          <p14:tracePt t="56842" x="6815138" y="2774950"/>
          <p14:tracePt t="56844" x="6804025" y="2774950"/>
          <p14:tracePt t="56846" x="6804025" y="2786063"/>
          <p14:tracePt t="56848" x="6794500" y="2795588"/>
          <p14:tracePt t="56851" x="6784975" y="2795588"/>
          <p14:tracePt t="56853" x="6784975" y="2805113"/>
          <p14:tracePt t="56855" x="6773863" y="2816225"/>
          <p14:tracePt t="56858" x="6764338" y="2816225"/>
          <p14:tracePt t="56860" x="6764338" y="2825750"/>
          <p14:tracePt t="56862" x="6764338" y="2835275"/>
          <p14:tracePt t="56863" x="6754813" y="2835275"/>
          <p14:tracePt t="56865" x="6743700" y="2835275"/>
          <p14:tracePt t="56866" x="6743700" y="2846388"/>
          <p14:tracePt t="56868" x="6743700" y="2855913"/>
          <p14:tracePt t="56870" x="6734175" y="2865438"/>
          <p14:tracePt t="56873" x="6724650" y="2865438"/>
          <p14:tracePt t="56875" x="6724650" y="2876550"/>
          <p14:tracePt t="56876" x="6713538" y="2876550"/>
          <p14:tracePt t="56877" x="6713538" y="2886075"/>
          <p14:tracePt t="56881" x="6713538" y="2895600"/>
          <p14:tracePt t="56882" x="6704013" y="2895600"/>
          <p14:tracePt t="56883" x="6704013" y="2906713"/>
          <p14:tracePt t="56886" x="6694488" y="2906713"/>
          <p14:tracePt t="56888" x="6694488" y="2916238"/>
          <p14:tracePt t="56890" x="6694488" y="2925763"/>
          <p14:tracePt t="56894" x="6694488" y="2936875"/>
          <p14:tracePt t="56896" x="6683375" y="2946400"/>
          <p14:tracePt t="56900" x="6683375" y="2955925"/>
          <p14:tracePt t="56902" x="6683375" y="2967038"/>
          <p14:tracePt t="56904" x="6673850" y="2967038"/>
          <p14:tracePt t="56906" x="6673850" y="2976563"/>
          <p14:tracePt t="56908" x="6673850" y="2986088"/>
          <p14:tracePt t="56910" x="6673850" y="2997200"/>
          <p14:tracePt t="56915" x="6673850" y="3006725"/>
          <p14:tracePt t="56917" x="6673850" y="3016250"/>
          <p14:tracePt t="56921" x="6673850" y="3027363"/>
          <p14:tracePt t="56923" x="6673850" y="3036888"/>
          <p14:tracePt t="56927" x="6673850" y="3046413"/>
          <p14:tracePt t="56929" x="6673850" y="3057525"/>
          <p14:tracePt t="56930" x="6683375" y="3057525"/>
          <p14:tracePt t="56933" x="6683375" y="3067050"/>
          <p14:tracePt t="56935" x="6683375" y="3076575"/>
          <p14:tracePt t="56937" x="6694488" y="3076575"/>
          <p14:tracePt t="56939" x="6694488" y="3087688"/>
          <p14:tracePt t="56940" x="6704013" y="3097213"/>
          <p14:tracePt t="56944" x="6704013" y="3106738"/>
          <p14:tracePt t="56945" x="6713538" y="3106738"/>
          <p14:tracePt t="56946" x="6713538" y="3117850"/>
          <p14:tracePt t="56948" x="6724650" y="3117850"/>
          <p14:tracePt t="56950" x="6734175" y="3127375"/>
          <p14:tracePt t="56952" x="6734175" y="3136900"/>
          <p14:tracePt t="56953" x="6743700" y="3148013"/>
          <p14:tracePt t="56955" x="6754813" y="3148013"/>
          <p14:tracePt t="56957" x="6754813" y="3157538"/>
          <p14:tracePt t="56959" x="6764338" y="3167063"/>
          <p14:tracePt t="56960" x="6773863" y="3167063"/>
          <p14:tracePt t="56963" x="6773863" y="3178175"/>
          <p14:tracePt t="56964" x="6784975" y="3178175"/>
          <p14:tracePt t="56965" x="6794500" y="3187700"/>
          <p14:tracePt t="56968" x="6804025" y="3187700"/>
          <p14:tracePt t="56969" x="6815138" y="3197225"/>
          <p14:tracePt t="56970" x="6815138" y="3208338"/>
          <p14:tracePt t="56972" x="6824663" y="3208338"/>
          <p14:tracePt t="56973" x="6834188" y="3208338"/>
          <p14:tracePt t="56974" x="6834188" y="3217863"/>
          <p14:tracePt t="56976" x="6845300" y="3227388"/>
          <p14:tracePt t="56977" x="6854825" y="3227388"/>
          <p14:tracePt t="56979" x="6864350" y="3238500"/>
          <p14:tracePt t="56980" x="6875463" y="3238500"/>
          <p14:tracePt t="56981" x="6875463" y="3248025"/>
          <p14:tracePt t="56982" x="6884988" y="3248025"/>
          <p14:tracePt t="56984" x="6894513" y="3257550"/>
          <p14:tracePt t="56985" x="6905625" y="3257550"/>
          <p14:tracePt t="56986" x="6905625" y="3268663"/>
          <p14:tracePt t="56987" x="6915150" y="3268663"/>
          <p14:tracePt t="56988" x="6924675" y="3268663"/>
          <p14:tracePt t="56989" x="6924675" y="3278188"/>
          <p14:tracePt t="56990" x="6935788" y="3278188"/>
          <p14:tracePt t="56991" x="6945313" y="3287713"/>
          <p14:tracePt t="56992" x="6945313" y="3298825"/>
          <p14:tracePt t="56993" x="6954838" y="3298825"/>
          <p14:tracePt t="56994" x="6965950" y="3298825"/>
          <p14:tracePt t="56995" x="6965950" y="3308350"/>
          <p14:tracePt t="56996" x="6975475" y="3308350"/>
          <p14:tracePt t="56997" x="6985000" y="3317875"/>
          <p14:tracePt t="56999" x="6996113" y="3317875"/>
          <p14:tracePt t="57000" x="7005638" y="3328988"/>
          <p14:tracePt t="57002" x="7015163" y="3338513"/>
          <p14:tracePt t="57003" x="7026275" y="3338513"/>
          <p14:tracePt t="57004" x="7035800" y="3338513"/>
          <p14:tracePt t="57005" x="7045325" y="3348038"/>
          <p14:tracePt t="57006" x="7056438" y="3359150"/>
          <p14:tracePt t="57008" x="7065963" y="3359150"/>
          <p14:tracePt t="57009" x="7075488" y="3359150"/>
          <p14:tracePt t="57010" x="7075488" y="3368675"/>
          <p14:tracePt t="57011" x="7086600" y="3368675"/>
          <p14:tracePt t="57012" x="7105650" y="3378200"/>
          <p14:tracePt t="57014" x="7116763" y="3389313"/>
          <p14:tracePt t="57015" x="7126288" y="3389313"/>
          <p14:tracePt t="57017" x="7135813" y="3398838"/>
          <p14:tracePt t="57018" x="7146925" y="3398838"/>
          <p14:tracePt t="57019" x="7156450" y="3408363"/>
          <p14:tracePt t="57020" x="7165975" y="3408363"/>
          <p14:tracePt t="57021" x="7177088" y="3408363"/>
          <p14:tracePt t="57023" x="7186613" y="3419475"/>
          <p14:tracePt t="57024" x="7196138" y="3419475"/>
          <p14:tracePt t="57025" x="7196138" y="3429000"/>
          <p14:tracePt t="57026" x="7207250" y="3429000"/>
          <p14:tracePt t="57027" x="7216775" y="3429000"/>
          <p14:tracePt t="57028" x="7226300" y="3429000"/>
          <p14:tracePt t="57029" x="7237413" y="3438525"/>
          <p14:tracePt t="57030" x="7246938" y="3438525"/>
          <p14:tracePt t="57031" x="7246938" y="3449638"/>
          <p14:tracePt t="57032" x="7256463" y="3449638"/>
          <p14:tracePt t="57033" x="7267575" y="3449638"/>
          <p14:tracePt t="57035" x="7277100" y="3459163"/>
          <p14:tracePt t="57036" x="7286625" y="3459163"/>
          <p14:tracePt t="57037" x="7286625" y="3468688"/>
          <p14:tracePt t="57038" x="7297738" y="3468688"/>
          <p14:tracePt t="57039" x="7307263" y="3468688"/>
          <p14:tracePt t="57041" x="7316788" y="3479800"/>
          <p14:tracePt t="57042" x="7327900" y="3479800"/>
          <p14:tracePt t="57043" x="7327900" y="3489325"/>
          <p14:tracePt t="57044" x="7337425" y="3489325"/>
          <p14:tracePt t="57045" x="7346950" y="3489325"/>
          <p14:tracePt t="57046" x="7346950" y="3498850"/>
          <p14:tracePt t="57047" x="7358063" y="3498850"/>
          <p14:tracePt t="57049" x="7367588" y="3498850"/>
          <p14:tracePt t="57051" x="7377113" y="3509963"/>
          <p14:tracePt t="57052" x="7388225" y="3509963"/>
          <p14:tracePt t="57053" x="7397750" y="3509963"/>
          <p14:tracePt t="57054" x="7397750" y="3519488"/>
          <p14:tracePt t="57056" x="7407275" y="3519488"/>
          <p14:tracePt t="57057" x="7418388" y="3519488"/>
          <p14:tracePt t="57059" x="7427913" y="3519488"/>
          <p14:tracePt t="57060" x="7427913" y="3529013"/>
          <p14:tracePt t="57061" x="7437438" y="3529013"/>
          <p14:tracePt t="57063" x="7448550" y="3529013"/>
          <p14:tracePt t="57064" x="7448550" y="3540125"/>
          <p14:tracePt t="57065" x="7458075" y="3540125"/>
          <p14:tracePt t="57068" x="7467600" y="3540125"/>
          <p14:tracePt t="57070" x="7478713" y="3540125"/>
          <p14:tracePt t="57072" x="7478713" y="3549650"/>
          <p14:tracePt t="57073" x="7488238" y="3549650"/>
          <p14:tracePt t="57075" x="7497763" y="3549650"/>
          <p14:tracePt t="57078" x="7508875" y="3559175"/>
          <p14:tracePt t="57080" x="7518400" y="3559175"/>
          <p14:tracePt t="57082" x="7527925" y="3559175"/>
          <p14:tracePt t="57086" x="7539038" y="3559175"/>
          <p14:tracePt t="57088" x="7548563" y="3559175"/>
          <p14:tracePt t="57094" x="7558088" y="3559175"/>
          <p14:tracePt t="57096" x="7569200" y="3559175"/>
          <p14:tracePt t="57102" x="7578725" y="3559175"/>
          <p14:tracePt t="57105" x="7588250" y="3559175"/>
          <p14:tracePt t="57110" x="7599363" y="3559175"/>
          <p14:tracePt t="57113" x="7608888" y="3559175"/>
          <p14:tracePt t="57119" x="7618413" y="3559175"/>
          <p14:tracePt t="57122" x="7629525" y="3559175"/>
          <p14:tracePt t="57129" x="7639050" y="3559175"/>
          <p14:tracePt t="57133" x="7648575" y="3559175"/>
          <p14:tracePt t="57139" x="7648575" y="3549650"/>
          <p14:tracePt t="57140" x="7659688" y="3549650"/>
          <p14:tracePt t="57144" x="7669213" y="3549650"/>
          <p14:tracePt t="57148" x="7678738" y="3549650"/>
          <p14:tracePt t="57150" x="7678738" y="3540125"/>
          <p14:tracePt t="57155" x="7678738" y="3529013"/>
          <p14:tracePt t="57157" x="7689850" y="3529013"/>
          <p14:tracePt t="57162" x="7699375" y="3529013"/>
          <p14:tracePt t="57163" x="7699375" y="3519488"/>
          <p14:tracePt t="57168" x="7699375" y="3509963"/>
          <p14:tracePt t="57172" x="7708900" y="3509963"/>
          <p14:tracePt t="57176" x="7708900" y="3498850"/>
          <p14:tracePt t="57179" x="7720013" y="3498850"/>
          <p14:tracePt t="57181" x="7720013" y="3489325"/>
          <p14:tracePt t="57185" x="7720013" y="3479800"/>
          <p14:tracePt t="57193" x="7720013" y="3468688"/>
          <p14:tracePt t="57194" x="7729538" y="3468688"/>
          <p14:tracePt t="57197" x="7729538" y="3459163"/>
          <p14:tracePt t="57205" x="7729538" y="3449638"/>
          <p14:tracePt t="57206" x="7739063" y="3449638"/>
          <p14:tracePt t="57210" x="7739063" y="3438525"/>
          <p14:tracePt t="57218" x="7739063" y="3429000"/>
          <p14:tracePt t="57223" x="7739063" y="3419475"/>
          <p14:tracePt t="57231" x="7739063" y="3408363"/>
          <p14:tracePt t="57235" x="7739063" y="3398838"/>
          <p14:tracePt t="57245" x="7739063" y="3389313"/>
          <p14:tracePt t="57250" x="7739063" y="3378200"/>
          <p14:tracePt t="57262" x="7739063" y="3368675"/>
          <p14:tracePt t="57268" x="7739063" y="3359150"/>
          <p14:tracePt t="57280" x="7729538" y="3359150"/>
          <p14:tracePt t="57282" x="7729538" y="3348038"/>
          <p14:tracePt t="57292" x="7729538" y="3338513"/>
          <p14:tracePt t="57299" x="7720013" y="3338513"/>
          <p14:tracePt t="57303" x="7720013" y="3328988"/>
          <p14:tracePt t="57307" x="7708900" y="3328988"/>
          <p14:tracePt t="57318" x="7699375" y="3328988"/>
          <p14:tracePt t="57322" x="7689850" y="3328988"/>
          <p14:tracePt t="57326" x="7689850" y="3317875"/>
          <p14:tracePt t="57331" x="7678738" y="3317875"/>
          <p14:tracePt t="57335" x="7669213" y="3317875"/>
          <p14:tracePt t="57339" x="7659688" y="3317875"/>
          <p14:tracePt t="57347" x="7648575" y="3317875"/>
          <p14:tracePt t="57351" x="7639050" y="3317875"/>
          <p14:tracePt t="57358" x="7629525" y="3317875"/>
          <p14:tracePt t="57362" x="7618413" y="3317875"/>
          <p14:tracePt t="57369" x="7608888" y="3317875"/>
          <p14:tracePt t="57374" x="7599363" y="3317875"/>
          <p14:tracePt t="57384" x="7588250" y="3317875"/>
          <p14:tracePt t="57389" x="7578725" y="3317875"/>
          <p14:tracePt t="57398" x="7569200" y="3317875"/>
          <p14:tracePt t="57401" x="7569200" y="3328988"/>
          <p14:tracePt t="57403" x="7558088" y="3328988"/>
          <p14:tracePt t="57408" x="7558088" y="3338513"/>
          <p14:tracePt t="57414" x="7548563" y="3338513"/>
          <p14:tracePt t="57415" x="7548563" y="3348038"/>
          <p14:tracePt t="57421" x="7539038" y="3348038"/>
          <p14:tracePt t="57425" x="7539038" y="3359150"/>
          <p14:tracePt t="57430" x="7539038" y="3368675"/>
          <p14:tracePt t="57437" x="7539038" y="3378200"/>
          <p14:tracePt t="57441" x="7539038" y="3389313"/>
          <p14:tracePt t="57442" x="7527925" y="3389313"/>
          <p14:tracePt t="57449" x="7527925" y="3398838"/>
          <p14:tracePt t="57454" x="7527925" y="3408363"/>
          <p14:tracePt t="57463" x="7527925" y="3419475"/>
          <p14:tracePt t="57468" x="7527925" y="3429000"/>
          <p14:tracePt t="57477" x="7527925" y="3438525"/>
          <p14:tracePt t="57482" x="7527925" y="3449638"/>
          <p14:tracePt t="57491" x="7527925" y="3459163"/>
          <p14:tracePt t="57496" x="7527925" y="3468688"/>
          <p14:tracePt t="57508" x="7539038" y="3468688"/>
          <p14:tracePt t="57509" x="7539038" y="3479800"/>
          <p14:tracePt t="57517" x="7539038" y="3489325"/>
          <p14:tracePt t="57519" x="7548563" y="3489325"/>
          <p14:tracePt t="57525" x="7548563" y="3498850"/>
          <p14:tracePt t="57546" x="7558088" y="3498850"/>
          <p14:tracePt t="57559" x="7569200" y="3498850"/>
          <p14:tracePt t="57571" x="7578725" y="3498850"/>
          <p14:tracePt t="57577" x="7588250" y="3498850"/>
          <p14:tracePt t="57580" x="7588250" y="3489325"/>
          <p14:tracePt t="57586" x="7588250" y="3479800"/>
          <p14:tracePt t="57590" x="7599363" y="3479800"/>
          <p14:tracePt t="57594" x="7599363" y="3468688"/>
          <p14:tracePt t="57596" x="7608888" y="3468688"/>
          <p14:tracePt t="57597" x="7608888" y="3459163"/>
          <p14:tracePt t="57604" x="7608888" y="3449638"/>
          <p14:tracePt t="57606" x="7608888" y="3438525"/>
          <p14:tracePt t="57610" x="7618413" y="3438525"/>
          <p14:tracePt t="57612" x="7618413" y="3429000"/>
          <p14:tracePt t="57614" x="7618413" y="3419475"/>
          <p14:tracePt t="57620" x="7618413" y="3408363"/>
          <p14:tracePt t="57621" x="7629525" y="3408363"/>
          <p14:tracePt t="57622" x="7629525" y="3398838"/>
          <p14:tracePt t="57627" x="7629525" y="3389313"/>
          <p14:tracePt t="57629" x="7629525" y="3378200"/>
          <p14:tracePt t="57634" x="7629525" y="3368675"/>
          <p14:tracePt t="57637" x="7629525" y="3359150"/>
          <p14:tracePt t="57642" x="7629525" y="3348038"/>
          <p14:tracePt t="57645" x="7629525" y="3338513"/>
          <p14:tracePt t="57648" x="7629525" y="3328988"/>
          <p14:tracePt t="57653" x="7629525" y="3317875"/>
          <p14:tracePt t="57656" x="7629525" y="3308350"/>
          <p14:tracePt t="57658" x="7618413" y="3308350"/>
          <p14:tracePt t="57663" x="7618413" y="3298825"/>
          <p14:tracePt t="57666" x="7618413" y="3287713"/>
          <p14:tracePt t="57669" x="7608888" y="3287713"/>
          <p14:tracePt t="57673" x="7599363" y="3287713"/>
          <p14:tracePt t="57674" x="7599363" y="3278188"/>
          <p14:tracePt t="57678" x="7599363" y="3268663"/>
          <p14:tracePt t="57680" x="7588250" y="3268663"/>
          <p14:tracePt t="57683" x="7578725" y="3268663"/>
          <p14:tracePt t="57687" x="7578725" y="3257550"/>
          <p14:tracePt t="57689" x="7569200" y="3257550"/>
          <p14:tracePt t="57692" x="7558088" y="3248025"/>
          <p14:tracePt t="57696" x="7548563" y="3248025"/>
          <p14:tracePt t="57699" x="7539038" y="3248025"/>
          <p14:tracePt t="57703" x="7527925" y="3248025"/>
          <p14:tracePt t="57706" x="7518400" y="3248025"/>
          <p14:tracePt t="57707" x="7518400" y="3238500"/>
          <p14:tracePt t="57708" x="7508875" y="3238500"/>
          <p14:tracePt t="57713" x="7497763" y="3238500"/>
          <p14:tracePt t="57715" x="7488238" y="3238500"/>
          <p14:tracePt t="57719" x="7478713" y="3238500"/>
          <p14:tracePt t="57721" x="7467600" y="3238500"/>
          <p14:tracePt t="57725" x="7458075" y="3238500"/>
          <p14:tracePt t="57727" x="7448550" y="3238500"/>
          <p14:tracePt t="57731" x="7437438" y="3238500"/>
          <p14:tracePt t="57733" x="7427913" y="3238500"/>
          <p14:tracePt t="57737" x="7418388" y="3238500"/>
          <p14:tracePt t="57739" x="7407275" y="3238500"/>
          <p14:tracePt t="57743" x="7397750" y="3238500"/>
          <p14:tracePt t="57745" x="7388225" y="3238500"/>
          <p14:tracePt t="57747" x="7377113" y="3238500"/>
          <p14:tracePt t="57751" x="7367588" y="3238500"/>
          <p14:tracePt t="57753" x="7358063" y="3238500"/>
          <p14:tracePt t="57756" x="7346950" y="3238500"/>
          <p14:tracePt t="57757" x="7346950" y="3248025"/>
          <p14:tracePt t="57758" x="7337425" y="3248025"/>
          <p14:tracePt t="57761" x="7327900" y="3257550"/>
          <p14:tracePt t="57763" x="7316788" y="3257550"/>
          <p14:tracePt t="57767" x="7307263" y="3257550"/>
          <p14:tracePt t="57768" x="7297738" y="3257550"/>
          <p14:tracePt t="57769" x="7297738" y="3268663"/>
          <p14:tracePt t="57772" x="7286625" y="3278188"/>
          <p14:tracePt t="57774" x="7277100" y="3278188"/>
          <p14:tracePt t="57778" x="7267575" y="3278188"/>
          <p14:tracePt t="57779" x="7267575" y="3287713"/>
          <p14:tracePt t="57780" x="7256463" y="3287713"/>
          <p14:tracePt t="57782" x="7256463" y="3298825"/>
          <p14:tracePt t="57784" x="7246938" y="3298825"/>
          <p14:tracePt t="57786" x="7237413" y="3308350"/>
          <p14:tracePt t="57788" x="7226300" y="3308350"/>
          <p14:tracePt t="57789" x="7226300" y="3317875"/>
          <p14:tracePt t="57793" x="7216775" y="3328988"/>
          <p14:tracePt t="57795" x="7207250" y="3338513"/>
          <p14:tracePt t="57797" x="7207250" y="3348038"/>
          <p14:tracePt t="57800" x="7196138" y="3348038"/>
          <p14:tracePt t="57801" x="7196138" y="3359150"/>
          <p14:tracePt t="57802" x="7186613" y="3359150"/>
          <p14:tracePt t="57803" x="7186613" y="3368675"/>
          <p14:tracePt t="57807" x="7177088" y="3378200"/>
          <p14:tracePt t="57809" x="7177088" y="3389313"/>
          <p14:tracePt t="57810" x="7165975" y="3389313"/>
          <p14:tracePt t="57812" x="7165975" y="3398838"/>
          <p14:tracePt t="57814" x="7165975" y="3408363"/>
          <p14:tracePt t="57817" x="7156450" y="3408363"/>
          <p14:tracePt t="57818" x="7156450" y="3419475"/>
          <p14:tracePt t="57820" x="7156450" y="3429000"/>
          <p14:tracePt t="57821" x="7146925" y="3429000"/>
          <p14:tracePt t="57824" x="7146925" y="3438525"/>
          <p14:tracePt t="57826" x="7146925" y="3449638"/>
          <p14:tracePt t="57829" x="7146925" y="3459163"/>
          <p14:tracePt t="57831" x="7146925" y="3468688"/>
          <p14:tracePt t="57835" x="7135813" y="3479800"/>
          <p14:tracePt t="57837" x="7135813" y="3489325"/>
          <p14:tracePt t="57839" x="7135813" y="3498850"/>
          <p14:tracePt t="57842" x="7135813" y="3509963"/>
          <p14:tracePt t="57844" x="7135813" y="3519488"/>
          <p14:tracePt t="57848" x="7135813" y="3529013"/>
          <p14:tracePt t="57850" x="7135813" y="3540125"/>
          <p14:tracePt t="57854" x="7135813" y="3549650"/>
          <p14:tracePt t="57857" x="7135813" y="3559175"/>
          <p14:tracePt t="57861" x="7135813" y="3570288"/>
          <p14:tracePt t="57863" x="7135813" y="3579813"/>
          <p14:tracePt t="57867" x="7135813" y="3589338"/>
          <p14:tracePt t="57869" x="7135813" y="3600450"/>
          <p14:tracePt t="57874" x="7135813" y="3609975"/>
          <p14:tracePt t="57876" x="7135813" y="3619500"/>
          <p14:tracePt t="57879" x="7135813" y="3630613"/>
          <p14:tracePt t="57883" x="7135813" y="3640138"/>
          <p14:tracePt t="57884" x="7146925" y="3640138"/>
          <p14:tracePt t="57885" x="7146925" y="3649663"/>
          <p14:tracePt t="57889" x="7156450" y="3660775"/>
          <p14:tracePt t="57891" x="7156450" y="3670300"/>
          <p14:tracePt t="57895" x="7156450" y="3679825"/>
          <p14:tracePt t="57897" x="7165975" y="3679825"/>
          <p14:tracePt t="57898" x="7165975" y="3690938"/>
          <p14:tracePt t="57901" x="7177088" y="3700463"/>
          <p14:tracePt t="57903" x="7177088" y="3709988"/>
          <p14:tracePt t="57907" x="7177088" y="3721100"/>
          <p14:tracePt t="57908" x="7186613" y="3721100"/>
          <p14:tracePt t="57909" x="7186613" y="3730625"/>
          <p14:tracePt t="57912" x="7196138" y="3740150"/>
          <p14:tracePt t="57914" x="7196138" y="3751263"/>
          <p14:tracePt t="57917" x="7196138" y="3760788"/>
          <p14:tracePt t="57918" x="7207250" y="3760788"/>
          <p14:tracePt t="57919" x="7207250" y="3770313"/>
          <p14:tracePt t="57921" x="7216775" y="3781425"/>
          <p14:tracePt t="57925" x="7216775" y="3790950"/>
          <p14:tracePt t="57927" x="7226300" y="3800475"/>
          <p14:tracePt t="57930" x="7237413" y="3811588"/>
          <p14:tracePt t="57932" x="7237413" y="3821113"/>
          <p14:tracePt t="57933" x="7246938" y="3821113"/>
          <p14:tracePt t="57936" x="7246938" y="3830638"/>
          <p14:tracePt t="57938" x="7246938" y="3841750"/>
          <p14:tracePt t="57939" x="7256463" y="3841750"/>
          <p14:tracePt t="57941" x="7256463" y="3851275"/>
          <p14:tracePt t="57942" x="7267575" y="3851275"/>
          <p14:tracePt t="57943" x="7267575" y="3860800"/>
          <p14:tracePt t="57946" x="7267575" y="3871913"/>
          <p14:tracePt t="57948" x="7267575" y="3881438"/>
          <p14:tracePt t="57949" x="7277100" y="3881438"/>
          <p14:tracePt t="57951" x="7277100" y="3890963"/>
          <p14:tracePt t="57952" x="7286625" y="3890963"/>
          <p14:tracePt t="57953" x="7286625" y="3902075"/>
          <p14:tracePt t="57955" x="7286625" y="3911600"/>
          <p14:tracePt t="57958" x="7286625" y="3921125"/>
          <p14:tracePt t="57959" x="7297738" y="3921125"/>
          <p14:tracePt t="57960" x="7297738" y="3932238"/>
          <p14:tracePt t="57963" x="7307263" y="3941763"/>
          <p14:tracePt t="57965" x="7307263" y="3951288"/>
          <p14:tracePt t="57969" x="7307263" y="3962400"/>
          <p14:tracePt t="57970" x="7316788" y="3962400"/>
          <p14:tracePt t="57971" x="7316788" y="3971925"/>
          <p14:tracePt t="57975" x="7327900" y="3981450"/>
          <p14:tracePt t="57977" x="7327900" y="3992563"/>
          <p14:tracePt t="57982" x="7327900" y="4002088"/>
          <p14:tracePt t="57984" x="7337425" y="4011613"/>
          <p14:tracePt t="57989" x="7346950" y="4022725"/>
          <p14:tracePt t="57992" x="7346950" y="4032250"/>
          <p14:tracePt t="57998" x="7358063" y="4041775"/>
          <p14:tracePt t="58001" x="7358063" y="4052888"/>
          <p14:tracePt t="58004" x="7367588" y="4062413"/>
          <p14:tracePt t="58011" x="7367588" y="4071938"/>
          <p14:tracePt t="58015" x="7367588" y="4083050"/>
          <p14:tracePt t="58016" x="7377113" y="4083050"/>
          <p14:tracePt t="58023" x="7377113" y="4092575"/>
          <p14:tracePt t="58025" x="7388225" y="4092575"/>
          <p14:tracePt t="58028" x="7388225" y="4102100"/>
          <p14:tracePt t="58036" x="7397750" y="4102100"/>
          <p14:tracePt t="58039" x="7397750" y="4113213"/>
          <p14:tracePt t="58046" x="7397750" y="4122738"/>
          <p14:tracePt t="58063" x="7397750" y="4132263"/>
          <p14:tracePt t="58129" x="7407275" y="4132263"/>
          <p14:tracePt t="58137" x="7407275" y="4122738"/>
          <p14:tracePt t="58141" x="7407275" y="4113213"/>
          <p14:tracePt t="58146" x="7407275" y="4102100"/>
          <p14:tracePt t="58149" x="7407275" y="4092575"/>
          <p14:tracePt t="58154" x="7407275" y="4083050"/>
          <p14:tracePt t="58156" x="7407275" y="4071938"/>
          <p14:tracePt t="58161" x="7407275" y="4062413"/>
          <p14:tracePt t="58163" x="7407275" y="4052888"/>
          <p14:tracePt t="58165" x="7407275" y="4041775"/>
          <p14:tracePt t="58169" x="7407275" y="4032250"/>
          <p14:tracePt t="58171" x="7407275" y="4022725"/>
          <p14:tracePt t="58175" x="7407275" y="4011613"/>
          <p14:tracePt t="58176" x="7407275" y="4002088"/>
          <p14:tracePt t="58177" x="7397750" y="4002088"/>
          <p14:tracePt t="58180" x="7388225" y="3992563"/>
          <p14:tracePt t="58182" x="7388225" y="3981450"/>
          <p14:tracePt t="58184" x="7377113" y="3981450"/>
          <p14:tracePt t="58186" x="7377113" y="3971925"/>
          <p14:tracePt t="58188" x="7377113" y="3962400"/>
          <p14:tracePt t="58190" x="7367588" y="3962400"/>
          <p14:tracePt t="58192" x="7367588" y="3951288"/>
          <p14:tracePt t="58193" x="7358063" y="3951288"/>
          <p14:tracePt t="58194" x="7358063" y="3941763"/>
          <p14:tracePt t="58198" x="7358063" y="3932238"/>
          <p14:tracePt t="58199" x="7346950" y="3932238"/>
          <p14:tracePt t="58200" x="7346950" y="3921125"/>
          <p14:tracePt t="58202" x="7337425" y="3921125"/>
          <p14:tracePt t="58204" x="7337425" y="3911600"/>
          <p14:tracePt t="58207" x="7327900" y="3902075"/>
          <p14:tracePt t="58209" x="7316788" y="3890963"/>
          <p14:tracePt t="58213" x="7307263" y="3890963"/>
          <p14:tracePt t="58214" x="7307263" y="3881438"/>
          <p14:tracePt t="58217" x="7297738" y="3881438"/>
          <p14:tracePt t="58217" x="7297738" y="3871913"/>
          <p14:tracePt t="58220" x="7286625" y="3871913"/>
          <p14:tracePt t="58221" x="7277100" y="3871913"/>
          <p14:tracePt t="58223" x="7277100" y="3860800"/>
          <p14:tracePt t="58226" x="7267575" y="3851275"/>
          <p14:tracePt t="58228" x="7256463" y="3851275"/>
          <p14:tracePt t="58232" x="7246938" y="3851275"/>
          <p14:tracePt t="58234" x="7237413" y="3841750"/>
          <p14:tracePt t="58236" x="7226300" y="3841750"/>
          <p14:tracePt t="58239" x="7226300" y="3830638"/>
          <p14:tracePt t="58240" x="7216775" y="3830638"/>
          <p14:tracePt t="58242" x="7207250" y="3830638"/>
          <p14:tracePt t="58247" x="7196138" y="3830638"/>
          <p14:tracePt t="58249" x="7186613" y="3830638"/>
          <p14:tracePt t="58254" x="7177088" y="3830638"/>
          <p14:tracePt t="58256" x="7165975" y="3830638"/>
          <p14:tracePt t="58262" x="7156450" y="3830638"/>
          <p14:tracePt t="58265" x="7146925" y="3830638"/>
          <p14:tracePt t="58271" x="7135813" y="3830638"/>
          <p14:tracePt t="58275" x="7126288" y="3830638"/>
          <p14:tracePt t="58282" x="7116763" y="3830638"/>
          <p14:tracePt t="58285" x="7105650" y="3830638"/>
          <p14:tracePt t="58287" x="7105650" y="3841750"/>
          <p14:tracePt t="58288" x="7096125" y="3841750"/>
          <p14:tracePt t="58293" x="7096125" y="3851275"/>
          <p14:tracePt t="58295" x="7086600" y="3851275"/>
          <p14:tracePt t="58296" x="7086600" y="3860800"/>
          <p14:tracePt t="58298" x="7075488" y="3860800"/>
          <p14:tracePt t="58300" x="7075488" y="3871913"/>
          <p14:tracePt t="58303" x="7075488" y="3881438"/>
          <p14:tracePt t="58305" x="7065963" y="3881438"/>
          <p14:tracePt t="58307" x="7065963" y="3890963"/>
          <p14:tracePt t="58308" x="7056438" y="3902075"/>
          <p14:tracePt t="58310" x="7056438" y="3911600"/>
          <p14:tracePt t="58313" x="7056438" y="3921125"/>
          <p14:tracePt t="58315" x="7045325" y="3932238"/>
          <p14:tracePt t="58318" x="7035800" y="3941763"/>
          <p14:tracePt t="58319" x="7035800" y="3951288"/>
          <p14:tracePt t="58323" x="7035800" y="3962400"/>
          <p14:tracePt t="58324" x="7035800" y="3971925"/>
          <p14:tracePt t="58326" x="7026275" y="3971925"/>
          <p14:tracePt t="58327" x="7026275" y="3981450"/>
          <p14:tracePt t="58329" x="7026275" y="3992563"/>
          <p14:tracePt t="58330" x="7015163" y="3992563"/>
          <p14:tracePt t="58332" x="7015163" y="4002088"/>
          <p14:tracePt t="58333" x="7015163" y="4011613"/>
          <p14:tracePt t="58336" x="7015163" y="4022725"/>
          <p14:tracePt t="58338" x="7015163" y="4032250"/>
          <p14:tracePt t="58341" x="7015163" y="4041775"/>
          <p14:tracePt t="58342" x="7005638" y="4041775"/>
          <p14:tracePt t="58343" x="7005638" y="4052888"/>
          <p14:tracePt t="58345" x="7005638" y="4062413"/>
          <p14:tracePt t="58348" x="7005638" y="4071938"/>
          <p14:tracePt t="58350" x="7005638" y="4083050"/>
          <p14:tracePt t="58354" x="7005638" y="4092575"/>
          <p14:tracePt t="58356" x="7005638" y="4102100"/>
          <p14:tracePt t="58359" x="7005638" y="4113213"/>
          <p14:tracePt t="58361" x="7005638" y="4122738"/>
          <p14:tracePt t="58365" x="7005638" y="4132263"/>
          <p14:tracePt t="58367" x="7005638" y="4143375"/>
          <p14:tracePt t="58372" x="7005638" y="4152900"/>
          <p14:tracePt t="58374" x="7005638" y="4162425"/>
          <p14:tracePt t="58378" x="7005638" y="4173538"/>
          <p14:tracePt t="58380" x="7005638" y="4183063"/>
          <p14:tracePt t="58401" x="7045325" y="4233863"/>
          <p14:tracePt t="58404" x="7056438" y="4233863"/>
          <p14:tracePt t="58405" x="7056438" y="4243388"/>
          <p14:tracePt t="58406" x="7065963" y="4243388"/>
          <p14:tracePt t="58408" x="7065963" y="4252913"/>
          <p14:tracePt t="58411" x="7075488" y="4252913"/>
          <p14:tracePt t="58413" x="7086600" y="4252913"/>
          <p14:tracePt t="58417" x="7096125" y="4264025"/>
          <p14:tracePt t="58419" x="7105650" y="4264025"/>
          <p14:tracePt t="58421" x="7116763" y="4264025"/>
          <p14:tracePt t="58424" x="7126288" y="4273550"/>
          <p14:tracePt t="58426" x="7135813" y="4273550"/>
          <p14:tracePt t="58430" x="7146925" y="4273550"/>
          <p14:tracePt t="58431" x="7156450" y="4273550"/>
          <p14:tracePt t="58434" x="7165975" y="4273550"/>
          <p14:tracePt t="58436" x="7177088" y="4273550"/>
          <p14:tracePt t="58439" x="7186613" y="4273550"/>
          <p14:tracePt t="58441" x="7196138" y="4273550"/>
          <p14:tracePt t="58443" x="7207250" y="4273550"/>
          <p14:tracePt t="58445" x="7216775" y="4273550"/>
          <p14:tracePt t="58448" x="7226300" y="4273550"/>
          <p14:tracePt t="58450" x="7237413" y="4273550"/>
          <p14:tracePt t="58451" x="7246938" y="4273550"/>
          <p14:tracePt t="58454" x="7256463" y="4273550"/>
          <p14:tracePt t="58456" x="7267575" y="4273550"/>
          <p14:tracePt t="58459" x="7277100" y="4273550"/>
          <p14:tracePt t="58461" x="7286625" y="4273550"/>
          <p14:tracePt t="58464" x="7297738" y="4264025"/>
          <p14:tracePt t="58467" x="7307263" y="4264025"/>
          <p14:tracePt t="58469" x="7316788" y="4264025"/>
          <p14:tracePt t="58471" x="7327900" y="4264025"/>
          <p14:tracePt t="58472" x="7327900" y="4252913"/>
          <p14:tracePt t="58475" x="7337425" y="4252913"/>
          <p14:tracePt t="58476" x="7337425" y="4243388"/>
          <p14:tracePt t="58477" x="7346950" y="4243388"/>
          <p14:tracePt t="58480" x="7358063" y="4243388"/>
          <p14:tracePt t="58482" x="7367588" y="4243388"/>
          <p14:tracePt t="58483" x="7367588" y="4233863"/>
          <p14:tracePt t="58486" x="7377113" y="4233863"/>
          <p14:tracePt t="58487" x="7377113" y="4222750"/>
          <p14:tracePt t="58489" x="7388225" y="4222750"/>
          <p14:tracePt t="58491" x="7397750" y="4222750"/>
          <p14:tracePt t="58492" x="7397750" y="4213225"/>
          <p14:tracePt t="58495" x="7397750" y="4203700"/>
          <p14:tracePt t="58496" x="7407275" y="4203700"/>
          <p14:tracePt t="58497" x="7407275" y="4192588"/>
          <p14:tracePt t="58498" x="7418388" y="4192588"/>
          <p14:tracePt t="58502" x="7418388" y="4183063"/>
          <p14:tracePt t="58505" x="7427913" y="4173538"/>
          <p14:tracePt t="58509" x="7427913" y="4162425"/>
          <p14:tracePt t="58511" x="7437438" y="4152900"/>
          <p14:tracePt t="58517" x="7437438" y="4143375"/>
          <p14:tracePt t="58518" x="7437438" y="4132263"/>
          <p14:tracePt t="58522" x="7437438" y="4122738"/>
          <p14:tracePt t="58524" x="7437438" y="4113213"/>
          <p14:tracePt t="58528" x="7437438" y="4102100"/>
          <p14:tracePt t="58530" x="7437438" y="4092575"/>
          <p14:tracePt t="58534" x="7437438" y="4083050"/>
          <p14:tracePt t="58536" x="7437438" y="4071938"/>
          <p14:tracePt t="58540" x="7437438" y="4062413"/>
          <p14:tracePt t="58542" x="7437438" y="4052888"/>
          <p14:tracePt t="58544" x="7437438" y="4041775"/>
          <p14:tracePt t="58545" x="7427913" y="4041775"/>
          <p14:tracePt t="58547" x="7427913" y="4032250"/>
          <p14:tracePt t="58549" x="7427913" y="4022725"/>
          <p14:tracePt t="58552" x="7418388" y="4022725"/>
          <p14:tracePt t="58553" x="7418388" y="4011613"/>
          <p14:tracePt t="58555" x="7407275" y="4002088"/>
          <p14:tracePt t="58559" x="7407275" y="3992563"/>
          <p14:tracePt t="58561" x="7397750" y="3992563"/>
          <p14:tracePt t="58562" x="7397750" y="3981450"/>
          <p14:tracePt t="58564" x="7388225" y="3981450"/>
          <p14:tracePt t="58567" x="7377113" y="3971925"/>
          <p14:tracePt t="58569" x="7377113" y="3962400"/>
          <p14:tracePt t="58572" x="7367588" y="3962400"/>
          <p14:tracePt t="58574" x="7358063" y="3951288"/>
          <p14:tracePt t="58576" x="7358063" y="3941763"/>
          <p14:tracePt t="58579" x="7346950" y="3941763"/>
          <p14:tracePt t="58581" x="7337425" y="3941763"/>
          <p14:tracePt t="58582" x="7337425" y="3932238"/>
          <p14:tracePt t="58585" x="7327900" y="3921125"/>
          <p14:tracePt t="58587" x="7316788" y="3921125"/>
          <p14:tracePt t="58590" x="7307263" y="3921125"/>
          <p14:tracePt t="58591" x="7307263" y="3911600"/>
          <p14:tracePt t="58592" x="7297738" y="3911600"/>
          <p14:tracePt t="58594" x="7297738" y="3902075"/>
          <p14:tracePt t="58595" x="7286625" y="3902075"/>
          <p14:tracePt t="58597" x="7277100" y="3902075"/>
          <p14:tracePt t="58598" x="7277100" y="3890963"/>
          <p14:tracePt t="58600" x="7267575" y="3890963"/>
          <p14:tracePt t="58601" x="7256463" y="3890963"/>
          <p14:tracePt t="58604" x="7246938" y="3890963"/>
          <p14:tracePt t="58606" x="7237413" y="3881438"/>
          <p14:tracePt t="58607" x="7226300" y="3881438"/>
          <p14:tracePt t="58610" x="7216775" y="3881438"/>
          <p14:tracePt t="58612" x="7207250" y="3881438"/>
          <p14:tracePt t="58614" x="7207250" y="3871913"/>
          <p14:tracePt t="58615" x="7196138" y="3871913"/>
          <p14:tracePt t="58617" x="7186613" y="3871913"/>
          <p14:tracePt t="58620" x="7177088" y="3871913"/>
          <p14:tracePt t="58621" x="7165975" y="3871913"/>
          <p14:tracePt t="58624" x="7156450" y="3871913"/>
          <p14:tracePt t="58626" x="7146925" y="3871913"/>
          <p14:tracePt t="58630" x="7135813" y="3871913"/>
          <p14:tracePt t="58631" x="7126288" y="3871913"/>
          <p14:tracePt t="58635" x="7116763" y="3871913"/>
          <p14:tracePt t="58636" x="7105650" y="3871913"/>
          <p14:tracePt t="58638" x="7096125" y="3871913"/>
          <p14:tracePt t="58641" x="7086600" y="3871913"/>
          <p14:tracePt t="58643" x="7075488" y="3871913"/>
          <p14:tracePt t="58647" x="7065963" y="3871913"/>
          <p14:tracePt t="58648" x="7065963" y="3881438"/>
          <p14:tracePt t="58649" x="7056438" y="3881438"/>
          <p14:tracePt t="58653" x="7045325" y="3881438"/>
          <p14:tracePt t="58655" x="7035800" y="3881438"/>
          <p14:tracePt t="58656" x="7035800" y="3890963"/>
          <p14:tracePt t="58659" x="7026275" y="3902075"/>
          <p14:tracePt t="58662" x="7015163" y="3911600"/>
          <p14:tracePt t="58667" x="7005638" y="3921125"/>
          <p14:tracePt t="58669" x="6996113" y="3921125"/>
          <p14:tracePt t="58670" x="6996113" y="3932238"/>
          <p14:tracePt t="58674" x="6996113" y="3941763"/>
          <p14:tracePt t="58675" x="6985000" y="3941763"/>
          <p14:tracePt t="58676" x="6985000" y="3951288"/>
          <p14:tracePt t="58679" x="6975475" y="3951288"/>
          <p14:tracePt t="58680" x="6975475" y="3962400"/>
          <p14:tracePt t="58682" x="6975475" y="3971925"/>
          <p14:tracePt t="58686" x="6975475" y="3981450"/>
          <p14:tracePt t="58688" x="6965950" y="3992563"/>
          <p14:tracePt t="58691" x="6965950" y="4002088"/>
          <p14:tracePt t="58693" x="6965950" y="4011613"/>
          <p14:tracePt t="58695" x="6954838" y="4011613"/>
          <p14:tracePt t="58696" x="6954838" y="4022725"/>
          <p14:tracePt t="58698" x="6954838" y="4032250"/>
          <p14:tracePt t="58702" x="6954838" y="4041775"/>
          <p14:tracePt t="58703" x="6954838" y="4052888"/>
          <p14:tracePt t="58705" x="6954838" y="4062413"/>
          <p14:tracePt t="58708" x="6954838" y="4071938"/>
          <p14:tracePt t="58710" x="6954838" y="4083050"/>
          <p14:tracePt t="58713" x="6954838" y="4092575"/>
          <p14:tracePt t="58716" x="6954838" y="4102100"/>
          <p14:tracePt t="58720" x="6954838" y="4113213"/>
          <p14:tracePt t="58722" x="6954838" y="4122738"/>
          <p14:tracePt t="58726" x="6965950" y="4132263"/>
          <p14:tracePt t="58729" x="6965950" y="4143375"/>
          <p14:tracePt t="58733" x="6965950" y="4152900"/>
          <p14:tracePt t="58735" x="6975475" y="4152900"/>
          <p14:tracePt t="58736" x="6975475" y="4162425"/>
          <p14:tracePt t="58738" x="6985000" y="4162425"/>
          <p14:tracePt t="58741" x="6985000" y="4173538"/>
          <p14:tracePt t="58744" x="6996113" y="4183063"/>
          <p14:tracePt t="58747" x="7005638" y="4183063"/>
          <p14:tracePt t="58750" x="7005638" y="4192588"/>
          <p14:tracePt t="58752" x="7015163" y="4192588"/>
          <p14:tracePt t="58754" x="7026275" y="4203700"/>
          <p14:tracePt t="58758" x="7035800" y="4213225"/>
          <p14:tracePt t="58760" x="7045325" y="4213225"/>
          <p14:tracePt t="58764" x="7056438" y="4213225"/>
          <p14:tracePt t="58766" x="7065963" y="4213225"/>
          <p14:tracePt t="58770" x="7075488" y="4222750"/>
          <p14:tracePt t="58772" x="7086600" y="4222750"/>
          <p14:tracePt t="58775" x="7096125" y="4222750"/>
          <p14:tracePt t="58777" x="7105650" y="4222750"/>
          <p14:tracePt t="58779" x="7116763" y="4222750"/>
          <p14:tracePt t="58782" x="7126288" y="4222750"/>
          <p14:tracePt t="58784" x="7135813" y="4233863"/>
          <p14:tracePt t="58788" x="7146925" y="4233863"/>
          <p14:tracePt t="58790" x="7156450" y="4233863"/>
          <p14:tracePt t="58795" x="7165975" y="4233863"/>
          <p14:tracePt t="58797" x="7177088" y="4233863"/>
          <p14:tracePt t="58802" x="7186613" y="4233863"/>
          <p14:tracePt t="58804" x="7196138" y="4233863"/>
          <p14:tracePt t="58810" x="7207250" y="4233863"/>
          <p14:tracePt t="58814" x="7216775" y="4233863"/>
          <p14:tracePt t="58822" x="7226300" y="4233863"/>
          <p14:tracePt t="58828" x="7237413" y="4233863"/>
          <p14:tracePt t="58829" x="7237413" y="4222750"/>
          <p14:tracePt t="58835" x="7246938" y="4222750"/>
          <p14:tracePt t="58844" x="7246938" y="4213225"/>
          <p14:tracePt t="58850" x="7246938" y="4203700"/>
          <p14:tracePt t="58853" x="7256463" y="4203700"/>
          <p14:tracePt t="58856" x="7256463" y="4192588"/>
          <p14:tracePt t="58865" x="7267575" y="4192588"/>
          <p14:tracePt t="58867" x="7267575" y="4183063"/>
          <p14:tracePt t="58874" x="7267575" y="4173538"/>
          <p14:tracePt t="58890" x="7267575" y="4162425"/>
          <p14:tracePt t="58899" x="7267575" y="4152900"/>
          <p14:tracePt t="58944" x="7267575" y="4143375"/>
          <p14:tracePt t="59205" x="7267575" y="4132263"/>
          <p14:tracePt t="59239" x="7267575" y="4122738"/>
          <p14:tracePt t="59253" x="7267575" y="4113213"/>
          <p14:tracePt t="59339" x="7277100" y="4113213"/>
          <p14:tracePt t="59342" x="7286625" y="4113213"/>
          <p14:tracePt t="59348" x="7297738" y="4113213"/>
          <p14:tracePt t="59351" x="7307263" y="4113213"/>
          <p14:tracePt t="59354" x="7316788" y="4113213"/>
          <p14:tracePt t="59356" x="7327900" y="4113213"/>
          <p14:tracePt t="59359" x="7337425" y="4113213"/>
          <p14:tracePt t="59360" x="7346950" y="4113213"/>
          <p14:tracePt t="59363" x="7358063" y="4113213"/>
          <p14:tracePt t="59365" x="7367588" y="4113213"/>
          <p14:tracePt t="59368" x="7377113" y="4113213"/>
          <p14:tracePt t="59369" x="7397750" y="4113213"/>
          <p14:tracePt t="59371" x="7407275" y="4113213"/>
          <p14:tracePt t="59372" x="7418388" y="4113213"/>
          <p14:tracePt t="59374" x="7427913" y="4113213"/>
          <p14:tracePt t="59375" x="7437438" y="4113213"/>
          <p14:tracePt t="59377" x="7448550" y="4113213"/>
          <p14:tracePt t="59378" x="7458075" y="4113213"/>
          <p14:tracePt t="59380" x="7467600" y="4113213"/>
          <p14:tracePt t="59381" x="7478713" y="4113213"/>
          <p14:tracePt t="59382" x="7488238" y="4113213"/>
          <p14:tracePt t="59386" x="7518400" y="4113213"/>
          <p14:tracePt t="59403" x="7720013" y="4122738"/>
          <p14:tracePt t="59404" x="7729538" y="4132263"/>
          <p14:tracePt t="59405" x="7750175" y="4132263"/>
          <p14:tracePt t="59405" x="7759700" y="4132263"/>
          <p14:tracePt t="59406" x="7769225" y="4132263"/>
          <p14:tracePt t="59407" x="7789863" y="4132263"/>
          <p14:tracePt t="59408" x="7799388" y="4143375"/>
          <p14:tracePt t="59409" x="7820025" y="4143375"/>
          <p14:tracePt t="59410" x="7829550" y="4143375"/>
          <p14:tracePt t="59411" x="7850188" y="4143375"/>
          <p14:tracePt t="59413" x="7880350" y="4152900"/>
          <p14:tracePt t="59414" x="7899400" y="4152900"/>
          <p14:tracePt t="59415" x="7910513" y="4152900"/>
          <p14:tracePt t="59416" x="7940675" y="4152900"/>
          <p14:tracePt t="59417" x="7950200" y="4152900"/>
          <p14:tracePt t="59419" x="7970838" y="4162425"/>
          <p14:tracePt t="59420" x="8001000" y="4162425"/>
          <p14:tracePt t="59421" x="8020050" y="4162425"/>
          <p14:tracePt t="59422" x="8040688" y="4173538"/>
          <p14:tracePt t="59423" x="8061325" y="4173538"/>
          <p14:tracePt t="59424" x="8080375" y="4173538"/>
          <p14:tracePt t="59425" x="8101013" y="4173538"/>
          <p14:tracePt t="59426" x="8110538" y="4173538"/>
          <p14:tracePt t="59427" x="8140700" y="4173538"/>
          <p14:tracePt t="59428" x="8151813" y="4173538"/>
          <p14:tracePt t="59429" x="8170863" y="4173538"/>
          <p14:tracePt t="59430" x="8201025" y="4183063"/>
          <p14:tracePt t="59431" x="8212138" y="4183063"/>
          <p14:tracePt t="59433" x="8231188" y="4183063"/>
          <p14:tracePt t="59434" x="8272463" y="4192588"/>
          <p14:tracePt t="59435" x="8291513" y="4192588"/>
          <p14:tracePt t="59436" x="8321675" y="4192588"/>
          <p14:tracePt t="59437" x="8342313" y="4192588"/>
          <p14:tracePt t="59439" x="8362950" y="4203700"/>
          <p14:tracePt t="59439" x="8382000" y="4203700"/>
          <p14:tracePt t="59440" x="8402638" y="4203700"/>
          <p14:tracePt t="59441" x="8423275" y="4203700"/>
          <p14:tracePt t="59442" x="8442325" y="4213225"/>
          <p14:tracePt t="59443" x="8462963" y="4213225"/>
          <p14:tracePt t="59444" x="8493125" y="4213225"/>
          <p14:tracePt t="59445" x="8502650" y="4213225"/>
          <p14:tracePt t="59446" x="8532813" y="4222750"/>
          <p14:tracePt t="59447" x="8543925" y="4222750"/>
          <p14:tracePt t="59448" x="8574088" y="4222750"/>
          <p14:tracePt t="59449" x="8583613" y="4233863"/>
          <p14:tracePt t="59450" x="8613775" y="4233863"/>
          <p14:tracePt t="59451" x="8634413" y="4233863"/>
          <p14:tracePt t="59452" x="8653463" y="4233863"/>
          <p14:tracePt t="59453" x="8674100" y="4233863"/>
          <p14:tracePt t="59454" x="8694738" y="4233863"/>
          <p14:tracePt t="59455" x="8724900" y="4233863"/>
          <p14:tracePt t="59456" x="8734425" y="4233863"/>
          <p14:tracePt t="59457" x="8764588" y="4243388"/>
          <p14:tracePt t="59458" x="8785225" y="4243388"/>
          <p14:tracePt t="59459" x="8804275" y="4243388"/>
          <p14:tracePt t="59460" x="8824913" y="4243388"/>
          <p14:tracePt t="59461" x="8845550" y="4252913"/>
          <p14:tracePt t="59462" x="8864600" y="4252913"/>
          <p14:tracePt t="59463" x="8875713" y="4252913"/>
          <p14:tracePt t="59464" x="8905875" y="4252913"/>
          <p14:tracePt t="59465" x="8915400" y="4252913"/>
          <p14:tracePt t="59466" x="8945563" y="4264025"/>
          <p14:tracePt t="59467" x="8966200" y="4264025"/>
          <p14:tracePt t="59468" x="8985250" y="4264025"/>
          <p14:tracePt t="59469" x="9005888" y="4264025"/>
          <p14:tracePt t="59470" x="9015413" y="4264025"/>
          <p14:tracePt t="59471" x="9045575" y="4264025"/>
          <p14:tracePt t="59472" x="9056688" y="4273550"/>
          <p14:tracePt t="59473" x="9086850" y="4273550"/>
          <p14:tracePt t="59474" x="9105900" y="4273550"/>
          <p14:tracePt t="59475" x="9117013" y="4273550"/>
          <p14:tracePt t="59476" x="9136063" y="4273550"/>
          <p14:tracePt t="59477" x="9147175" y="4273550"/>
          <p14:tracePt t="59478" x="9177338" y="4273550"/>
          <p14:tracePt t="59479" x="9186863" y="4283075"/>
          <p14:tracePt t="59480" x="9207500" y="4283075"/>
          <p14:tracePt t="59481" x="9217025" y="4283075"/>
          <p14:tracePt t="59482" x="9237663" y="4283075"/>
          <p14:tracePt t="59483" x="9256713" y="4283075"/>
          <p14:tracePt t="59484" x="9267825" y="4283075"/>
          <p14:tracePt t="59485" x="9286875" y="4283075"/>
          <p14:tracePt t="59486" x="9297988" y="4294188"/>
          <p14:tracePt t="59487" x="9317038" y="4294188"/>
          <p14:tracePt t="59488" x="9337675" y="4294188"/>
          <p14:tracePt t="59489" x="9358313" y="4294188"/>
          <p14:tracePt t="59490" x="9367838" y="4294188"/>
          <p14:tracePt t="59491" x="9388475" y="4294188"/>
          <p14:tracePt t="59492" x="9398000" y="4294188"/>
          <p14:tracePt t="59493" x="9407525" y="4294188"/>
          <p14:tracePt t="59494" x="9428163" y="4294188"/>
          <p14:tracePt t="59495" x="9437688" y="4294188"/>
          <p14:tracePt t="59496" x="9458325" y="4294188"/>
          <p14:tracePt t="59497" x="9467850" y="4294188"/>
          <p14:tracePt t="59498" x="9478963" y="4294188"/>
          <p14:tracePt t="59499" x="9488488" y="4294188"/>
          <p14:tracePt t="59500" x="9509125" y="4294188"/>
          <p14:tracePt t="59501" x="9518650" y="4294188"/>
          <p14:tracePt t="59502" x="9528175" y="4294188"/>
          <p14:tracePt t="59503" x="9548813" y="4294188"/>
          <p14:tracePt t="59505" x="9569450" y="4294188"/>
          <p14:tracePt t="59506" x="9578975" y="4294188"/>
          <p14:tracePt t="59507" x="9588500" y="4303713"/>
          <p14:tracePt t="59508" x="9598025" y="4303713"/>
          <p14:tracePt t="59509" x="9609138" y="4303713"/>
          <p14:tracePt t="59510" x="9628188" y="4303713"/>
          <p14:tracePt t="59512" x="9648825" y="4303713"/>
          <p14:tracePt t="59514" x="9669463" y="4303713"/>
          <p14:tracePt t="59515" x="9678988" y="4303713"/>
          <p14:tracePt t="59517" x="9699625" y="4303713"/>
          <p14:tracePt t="59519" x="9709150" y="4303713"/>
          <p14:tracePt t="59520" x="9729788" y="4303713"/>
          <p14:tracePt t="59521" x="9729788" y="4313238"/>
          <p14:tracePt t="59522" x="9739313" y="4313238"/>
          <p14:tracePt t="59523" x="9748838" y="4313238"/>
          <p14:tracePt t="59524" x="9759950" y="4313238"/>
          <p14:tracePt t="59525" x="9769475" y="4313238"/>
          <p14:tracePt t="59527" x="9790113" y="4313238"/>
          <p14:tracePt t="59528" x="9799638" y="4313238"/>
          <p14:tracePt t="59530" x="9809163" y="4313238"/>
          <p14:tracePt t="59531" x="9820275" y="4313238"/>
          <p14:tracePt t="59532" x="9829800" y="4313238"/>
          <p14:tracePt t="59533" x="9839325" y="4313238"/>
          <p14:tracePt t="59535" x="9850438" y="4313238"/>
          <p14:tracePt t="59536" x="9859963" y="4313238"/>
          <p14:tracePt t="59537" x="9869488" y="4313238"/>
          <p14:tracePt t="59538" x="9880600" y="4313238"/>
          <p14:tracePt t="59539" x="9890125" y="4313238"/>
          <p14:tracePt t="59541" x="9899650" y="4313238"/>
          <p14:tracePt t="59542" x="9910763" y="4313238"/>
          <p14:tracePt t="59544" x="9920288" y="4313238"/>
          <p14:tracePt t="59545" x="9929813" y="4313238"/>
          <p14:tracePt t="59547" x="9940925" y="4313238"/>
          <p14:tracePt t="59548" x="9950450" y="4313238"/>
          <p14:tracePt t="59550" x="9959975" y="4313238"/>
          <p14:tracePt t="59551" x="9971088" y="4313238"/>
          <p14:tracePt t="59553" x="9980613" y="4313238"/>
          <p14:tracePt t="59554" x="9990138" y="4313238"/>
          <p14:tracePt t="59557" x="10001250" y="4313238"/>
          <p14:tracePt t="59558" x="10010775" y="4313238"/>
          <p14:tracePt t="59559" x="10020300" y="4313238"/>
          <p14:tracePt t="59562" x="10031413" y="4313238"/>
          <p14:tracePt t="59563" x="10040938" y="4313238"/>
          <p14:tracePt t="59567" x="10050463" y="4313238"/>
          <p14:tracePt t="59567" x="10061575" y="4313238"/>
          <p14:tracePt t="59570" x="10071100" y="4313238"/>
          <p14:tracePt t="59572" x="10080625" y="4313238"/>
          <p14:tracePt t="59575" x="10091738" y="4313238"/>
          <p14:tracePt t="59576" x="10101263" y="4313238"/>
          <p14:tracePt t="59579" x="10110788" y="4313238"/>
          <p14:tracePt t="59581" x="10121900" y="4313238"/>
          <p14:tracePt t="59585" x="10131425" y="4313238"/>
          <p14:tracePt t="59587" x="10140950" y="4313238"/>
          <p14:tracePt t="59591" x="10152063" y="4313238"/>
          <p14:tracePt t="59592" x="10161588" y="4313238"/>
          <p14:tracePt t="59594" x="10171113" y="4313238"/>
          <p14:tracePt t="59598" x="10182225" y="4313238"/>
          <p14:tracePt t="59601" x="10191750" y="4313238"/>
          <p14:tracePt t="59605" x="10201275" y="4313238"/>
          <p14:tracePt t="59607" x="10212388" y="4313238"/>
          <p14:tracePt t="59612" x="10221913" y="4313238"/>
          <p14:tracePt t="59614" x="10231438" y="4313238"/>
          <p14:tracePt t="59619" x="10242550" y="4313238"/>
          <p14:tracePt t="59621" x="10252075" y="4313238"/>
          <p14:tracePt t="59626" x="10261600" y="4313238"/>
          <p14:tracePt t="59629" x="10272713" y="4313238"/>
          <p14:tracePt t="59636" x="10282238" y="4313238"/>
          <p14:tracePt t="59639" x="10291763" y="4313238"/>
          <p14:tracePt t="59643" x="10302875" y="4313238"/>
          <p14:tracePt t="59653" x="10312400" y="4313238"/>
          <p14:tracePt t="59660" x="10321925" y="4313238"/>
          <p14:tracePt t="59670" x="10321925" y="4303713"/>
          <p14:tracePt t="59678" x="10333038" y="4303713"/>
          <p14:tracePt t="59691" x="10342563" y="4303713"/>
          <p14:tracePt t="59714" x="10352088" y="4303713"/>
          <p14:tracePt t="59727" x="10363200" y="4303713"/>
          <p14:tracePt t="59743" x="10363200" y="4294188"/>
          <p14:tracePt t="59757" x="10372725" y="4294188"/>
          <p14:tracePt t="59767" x="10382250" y="4283075"/>
          <p14:tracePt t="59782" x="10393363" y="4283075"/>
          <p14:tracePt t="59790" x="10393363" y="4273550"/>
          <p14:tracePt t="59791" x="10402888" y="4273550"/>
          <p14:tracePt t="59799" x="10402888" y="4264025"/>
          <p14:tracePt t="59804" x="10412413" y="4264025"/>
          <p14:tracePt t="59810" x="10423525" y="4252913"/>
          <p14:tracePt t="59815" x="10423525" y="4243388"/>
          <p14:tracePt t="59820" x="10433050" y="4243388"/>
          <p14:tracePt t="59822" x="10433050" y="4233863"/>
          <p14:tracePt t="59825" x="10442575" y="4233863"/>
          <p14:tracePt t="59826" x="10442575" y="4222750"/>
          <p14:tracePt t="59829" x="10442575" y="4213225"/>
          <p14:tracePt t="59830" x="10453688" y="4213225"/>
          <p14:tracePt t="59834" x="10453688" y="4203700"/>
          <p14:tracePt t="59837" x="10453688" y="4192588"/>
          <p14:tracePt t="59839" x="10463213" y="4192588"/>
          <p14:tracePt t="59842" x="10463213" y="4183063"/>
          <p14:tracePt t="59844" x="10472738" y="4183063"/>
          <p14:tracePt t="59845" x="10472738" y="4173538"/>
          <p14:tracePt t="59849" x="10472738" y="4162425"/>
          <p14:tracePt t="59852" x="10472738" y="4152900"/>
          <p14:tracePt t="59856" x="10483850" y="4143375"/>
          <p14:tracePt t="59858" x="10483850" y="4132263"/>
          <p14:tracePt t="59863" x="10493375" y="4122738"/>
          <p14:tracePt t="59865" x="10493375" y="4113213"/>
          <p14:tracePt t="59869" x="10493375" y="4102100"/>
          <p14:tracePt t="59872" x="10493375" y="4092575"/>
          <p14:tracePt t="59876" x="10493375" y="4083050"/>
          <p14:tracePt t="59879" x="10493375" y="4071938"/>
          <p14:tracePt t="59881" x="10493375" y="4062413"/>
          <p14:tracePt t="59885" x="10493375" y="4052888"/>
          <p14:tracePt t="59887" x="10493375" y="4041775"/>
          <p14:tracePt t="59892" x="10493375" y="4032250"/>
          <p14:tracePt t="59894" x="10493375" y="4022725"/>
          <p14:tracePt t="59899" x="10493375" y="4011613"/>
          <p14:tracePt t="59901" x="10493375" y="4002088"/>
          <p14:tracePt t="59906" x="10493375" y="3992563"/>
          <p14:tracePt t="59908" x="10493375" y="3981450"/>
          <p14:tracePt t="59913" x="10493375" y="3971925"/>
          <p14:tracePt t="59915" x="10493375" y="3962400"/>
          <p14:tracePt t="59920" x="10493375" y="3951288"/>
          <p14:tracePt t="59922" x="10493375" y="3941763"/>
          <p14:tracePt t="59924" x="10493375" y="3932238"/>
          <p14:tracePt t="59929" x="10483850" y="3921125"/>
          <p14:tracePt t="59932" x="10483850" y="3911600"/>
          <p14:tracePt t="59937" x="10483850" y="3902075"/>
          <p14:tracePt t="59938" x="10472738" y="3902075"/>
          <p14:tracePt t="59939" x="10472738" y="3890963"/>
          <p14:tracePt t="59942" x="10463213" y="3890963"/>
          <p14:tracePt t="59945" x="10463213" y="3881438"/>
          <p14:tracePt t="59947" x="10463213" y="3871913"/>
          <p14:tracePt t="59949" x="10453688" y="3871913"/>
          <p14:tracePt t="59952" x="10442575" y="3871913"/>
          <p14:tracePt t="59953" x="10442575" y="3860800"/>
          <p14:tracePt t="59955" x="10433050" y="3860800"/>
          <p14:tracePt t="59956" x="10433050" y="3851275"/>
          <p14:tracePt t="59960" x="10423525" y="3851275"/>
          <p14:tracePt t="59962" x="10412413" y="3851275"/>
          <p14:tracePt t="59963" x="10412413" y="3841750"/>
          <p14:tracePt t="59965" x="10412413" y="3830638"/>
          <p14:tracePt t="59967" x="10402888" y="3830638"/>
          <p14:tracePt t="59969" x="10393363" y="3830638"/>
          <p14:tracePt t="59973" x="10382250" y="3821113"/>
          <p14:tracePt t="59975" x="10372725" y="3821113"/>
          <p14:tracePt t="59978" x="10372725" y="3811588"/>
          <p14:tracePt t="59979" x="10363200" y="3811588"/>
          <p14:tracePt t="59981" x="10352088" y="3811588"/>
          <p14:tracePt t="59985" x="10342563" y="3811588"/>
          <p14:tracePt t="59987" x="10333038" y="3811588"/>
          <p14:tracePt t="59991" x="10321925" y="3800475"/>
          <p14:tracePt t="59993" x="10312400" y="3800475"/>
          <p14:tracePt t="59996" x="10302875" y="3800475"/>
          <p14:tracePt t="59999" x="10291763" y="3800475"/>
          <p14:tracePt t="60001" x="10282238" y="3800475"/>
          <p14:tracePt t="60005" x="10272713" y="3800475"/>
          <p14:tracePt t="60007" x="10261600" y="3800475"/>
          <p14:tracePt t="60012" x="10252075" y="3800475"/>
          <p14:tracePt t="60015" x="10242550" y="3800475"/>
          <p14:tracePt t="60019" x="10231438" y="3800475"/>
          <p14:tracePt t="60022" x="10221913" y="3800475"/>
          <p14:tracePt t="60027" x="10212388" y="3800475"/>
          <p14:tracePt t="60029" x="10201275" y="3800475"/>
          <p14:tracePt t="60033" x="10201275" y="3811588"/>
          <p14:tracePt t="60034" x="10191750" y="3811588"/>
          <p14:tracePt t="60036" x="10191750" y="3821113"/>
          <p14:tracePt t="60037" x="10182225" y="3821113"/>
          <p14:tracePt t="60041" x="10182225" y="3830638"/>
          <p14:tracePt t="60042" x="10171113" y="3830638"/>
          <p14:tracePt t="60044" x="10171113" y="3841750"/>
          <p14:tracePt t="60045" x="10161588" y="3841750"/>
          <p14:tracePt t="60048" x="10152063" y="3851275"/>
          <p14:tracePt t="60050" x="10152063" y="3860800"/>
          <p14:tracePt t="60053" x="10140950" y="3860800"/>
          <p14:tracePt t="60054" x="10140950" y="3871913"/>
          <p14:tracePt t="60055" x="10140950" y="3881438"/>
          <p14:tracePt t="60057" x="10131425" y="3881438"/>
          <p14:tracePt t="60059" x="10131425" y="3890963"/>
          <p14:tracePt t="60061" x="10131425" y="3902075"/>
          <p14:tracePt t="60063" x="10121900" y="3902075"/>
          <p14:tracePt t="60064" x="10121900" y="3911600"/>
          <p14:tracePt t="60065" x="10121900" y="3921125"/>
          <p14:tracePt t="60067" x="10110788" y="3921125"/>
          <p14:tracePt t="60068" x="10110788" y="3932238"/>
          <p14:tracePt t="60069" x="10110788" y="3941763"/>
          <p14:tracePt t="60071" x="10110788" y="3951288"/>
          <p14:tracePt t="60074" x="10101263" y="3962400"/>
          <p14:tracePt t="60075" x="10101263" y="3971925"/>
          <p14:tracePt t="60078" x="10091738" y="3981450"/>
          <p14:tracePt t="60080" x="10091738" y="3992563"/>
          <p14:tracePt t="60083" x="10091738" y="4002088"/>
          <p14:tracePt t="60084" x="10091738" y="4011613"/>
          <p14:tracePt t="60088" x="10080625" y="4022725"/>
          <p14:tracePt t="60089" x="10080625" y="4032250"/>
          <p14:tracePt t="60092" x="10080625" y="4041775"/>
          <p14:tracePt t="60094" x="10080625" y="4052888"/>
          <p14:tracePt t="60097" x="10080625" y="4062413"/>
          <p14:tracePt t="60098" x="10080625" y="4071938"/>
          <p14:tracePt t="60099" x="10071100" y="4071938"/>
          <p14:tracePt t="60100" x="10071100" y="4083050"/>
          <p14:tracePt t="60103" x="10071100" y="4092575"/>
          <p14:tracePt t="60104" x="10071100" y="4102100"/>
          <p14:tracePt t="60108" x="10071100" y="4113213"/>
          <p14:tracePt t="60109" x="10071100" y="4122738"/>
          <p14:tracePt t="60112" x="10071100" y="4132263"/>
          <p14:tracePt t="60114" x="10071100" y="4143375"/>
          <p14:tracePt t="60117" x="10071100" y="4152900"/>
          <p14:tracePt t="60119" x="10071100" y="4162425"/>
          <p14:tracePt t="60122" x="10071100" y="4173538"/>
          <p14:tracePt t="60124" x="10071100" y="4183063"/>
          <p14:tracePt t="60125" x="10080625" y="4183063"/>
          <p14:tracePt t="60127" x="10080625" y="4192588"/>
          <p14:tracePt t="60129" x="10080625" y="4203700"/>
          <p14:tracePt t="60133" x="10091738" y="4213225"/>
          <p14:tracePt t="60135" x="10091738" y="4222750"/>
          <p14:tracePt t="60136" x="10101263" y="4222750"/>
          <p14:tracePt t="60137" x="10101263" y="4233863"/>
          <p14:tracePt t="60141" x="10101263" y="4243388"/>
          <p14:tracePt t="60142" x="10110788" y="4243388"/>
          <p14:tracePt t="60144" x="10121900" y="4252913"/>
          <p14:tracePt t="60148" x="10121900" y="4264025"/>
          <p14:tracePt t="60149" x="10131425" y="4264025"/>
          <p14:tracePt t="60151" x="10140950" y="4273550"/>
          <p14:tracePt t="60155" x="10152063" y="4273550"/>
          <p14:tracePt t="60156" x="10152063" y="4283075"/>
          <p14:tracePt t="60157" x="10161588" y="4283075"/>
          <p14:tracePt t="60158" x="10171113" y="4283075"/>
          <p14:tracePt t="60160" x="10171113" y="4294188"/>
          <p14:tracePt t="60161" x="10182225" y="4294188"/>
          <p14:tracePt t="60163" x="10191750" y="4294188"/>
          <p14:tracePt t="60167" x="10201275" y="4303713"/>
          <p14:tracePt t="60168" x="10212388" y="4303713"/>
          <p14:tracePt t="60171" x="10221913" y="4313238"/>
          <p14:tracePt t="60172" x="10231438" y="4313238"/>
          <p14:tracePt t="60175" x="10242550" y="4313238"/>
          <p14:tracePt t="60176" x="10252075" y="4313238"/>
          <p14:tracePt t="60179" x="10261600" y="4313238"/>
          <p14:tracePt t="60180" x="10272713" y="4313238"/>
          <p14:tracePt t="60183" x="10282238" y="4313238"/>
          <p14:tracePt t="60184" x="10291763" y="4313238"/>
          <p14:tracePt t="60185" x="10302875" y="4324350"/>
          <p14:tracePt t="60188" x="10312400" y="4324350"/>
          <p14:tracePt t="60189" x="10321925" y="4324350"/>
          <p14:tracePt t="60192" x="10333038" y="4324350"/>
          <p14:tracePt t="60193" x="10342563" y="4324350"/>
          <p14:tracePt t="60196" x="10352088" y="4324350"/>
          <p14:tracePt t="60197" x="10363200" y="4324350"/>
          <p14:tracePt t="60200" x="10372725" y="4324350"/>
          <p14:tracePt t="60202" x="10382250" y="4324350"/>
          <p14:tracePt t="60205" x="10393363" y="4324350"/>
          <p14:tracePt t="60206" x="10402888" y="4324350"/>
          <p14:tracePt t="60210" x="10412413" y="4324350"/>
          <p14:tracePt t="60211" x="10423525" y="4324350"/>
          <p14:tracePt t="60215" x="10433050" y="4324350"/>
          <p14:tracePt t="60217" x="10442575" y="4324350"/>
          <p14:tracePt t="60219" x="10453688" y="4324350"/>
          <p14:tracePt t="60220" x="10453688" y="4313238"/>
          <p14:tracePt t="60222" x="10463213" y="4313238"/>
          <p14:tracePt t="60224" x="10463213" y="4303713"/>
          <p14:tracePt t="60225" x="10472738" y="4303713"/>
          <p14:tracePt t="60229" x="10483850" y="4303713"/>
          <p14:tracePt t="60232" x="10493375" y="4294188"/>
          <p14:tracePt t="60236" x="10493375" y="4283075"/>
          <p14:tracePt t="60238" x="10502900" y="4283075"/>
          <p14:tracePt t="60241" x="10514013" y="4283075"/>
          <p14:tracePt t="60243" x="10514013" y="4273550"/>
          <p14:tracePt t="60246" x="10514013" y="4264025"/>
          <p14:tracePt t="60250" x="10523538" y="4264025"/>
          <p14:tracePt t="60252" x="10523538" y="4252913"/>
          <p14:tracePt t="60255" x="10533063" y="4243388"/>
          <p14:tracePt t="60261" x="10533063" y="4233863"/>
          <p14:tracePt t="60263" x="10533063" y="4222750"/>
          <p14:tracePt t="60267" x="10533063" y="4213225"/>
          <p14:tracePt t="60272" x="10533063" y="4203700"/>
          <p14:tracePt t="60274" x="10544175" y="4192588"/>
          <p14:tracePt t="60279" x="10544175" y="4183063"/>
          <p14:tracePt t="60282" x="10544175" y="4173538"/>
          <p14:tracePt t="60287" x="10544175" y="4162425"/>
          <p14:tracePt t="60290" x="10544175" y="4152900"/>
          <p14:tracePt t="60296" x="10544175" y="4143375"/>
          <p14:tracePt t="60300" x="10544175" y="4132263"/>
          <p14:tracePt t="60308" x="10544175" y="4122738"/>
          <p14:tracePt t="60311" x="10544175" y="4113213"/>
          <p14:tracePt t="60319" x="10544175" y="4102100"/>
          <p14:tracePt t="60324" x="10544175" y="4092575"/>
          <p14:tracePt t="60325" x="10533063" y="4092575"/>
          <p14:tracePt t="60331" x="10523538" y="4092575"/>
          <p14:tracePt t="60333" x="10523538" y="4083050"/>
          <p14:tracePt t="60339" x="10523538" y="4071938"/>
          <p14:tracePt t="60340" x="10514013" y="4071938"/>
          <p14:tracePt t="60343" x="10502900" y="4071938"/>
          <p14:tracePt t="60345" x="10502900" y="4062413"/>
          <p14:tracePt t="60348" x="10493375" y="4062413"/>
          <p14:tracePt t="60350" x="10483850" y="4062413"/>
          <p14:tracePt t="60355" x="10472738" y="4062413"/>
          <p14:tracePt t="60357" x="10463213" y="4062413"/>
          <p14:tracePt t="60359" x="10463213" y="4052888"/>
          <p14:tracePt t="60361" x="10453688" y="4052888"/>
          <p14:tracePt t="60362" x="10442575" y="4052888"/>
          <p14:tracePt t="60364" x="10433050" y="4052888"/>
          <p14:tracePt t="60368" x="10423525" y="4052888"/>
          <p14:tracePt t="60369" x="10412413" y="4052888"/>
          <p14:tracePt t="60372" x="10402888" y="4052888"/>
          <p14:tracePt t="60374" x="10393363" y="4052888"/>
          <p14:tracePt t="60377" x="10382250" y="4052888"/>
          <p14:tracePt t="60378" x="10372725" y="4052888"/>
          <p14:tracePt t="60381" x="10363200" y="4052888"/>
          <p14:tracePt t="60382" x="10352088" y="4052888"/>
          <p14:tracePt t="60384" x="10342563" y="4052888"/>
          <p14:tracePt t="60386" x="10333038" y="4052888"/>
          <p14:tracePt t="60388" x="10321925" y="4052888"/>
          <p14:tracePt t="60390" x="10312400" y="4052888"/>
          <p14:tracePt t="60392" x="10302875" y="4052888"/>
          <p14:tracePt t="60393" x="10291763" y="4052888"/>
          <p14:tracePt t="60394" x="10282238" y="4052888"/>
          <p14:tracePt t="60397" x="10272713" y="4052888"/>
          <p14:tracePt t="60398" x="10261600" y="4052888"/>
          <p14:tracePt t="60401" x="10252075" y="4052888"/>
          <p14:tracePt t="60402" x="10242550" y="4052888"/>
          <p14:tracePt t="60417" x="10171113" y="4062413"/>
          <p14:tracePt t="60418" x="10161588" y="4062413"/>
          <p14:tracePt t="60419" x="10161588" y="4071938"/>
          <p14:tracePt t="60420" x="10152063" y="4071938"/>
          <p14:tracePt t="60422" x="10152063" y="4083050"/>
          <p14:tracePt t="60423" x="10140950" y="4083050"/>
          <p14:tracePt t="60425" x="10131425" y="4083050"/>
          <p14:tracePt t="60428" x="10131425" y="4092575"/>
          <p14:tracePt t="60429" x="10121900" y="4092575"/>
          <p14:tracePt t="60431" x="10110788" y="4102100"/>
          <p14:tracePt t="60435" x="10101263" y="4102100"/>
          <p14:tracePt t="60436" x="10101263" y="4113213"/>
          <p14:tracePt t="60438" x="10091738" y="4122738"/>
          <p14:tracePt t="60443" x="10080625" y="4132263"/>
          <p14:tracePt t="60446" x="10071100" y="4143375"/>
          <p14:tracePt t="60451" x="10071100" y="4152900"/>
          <p14:tracePt t="60453" x="10071100" y="4162425"/>
          <p14:tracePt t="60455" x="10061575" y="4162425"/>
          <p14:tracePt t="60458" x="10061575" y="4173538"/>
          <p14:tracePt t="60460" x="10061575" y="4183063"/>
          <p14:tracePt t="60465" x="10050463" y="4192588"/>
          <p14:tracePt t="60468" x="10050463" y="4203700"/>
          <p14:tracePt t="60473" x="10050463" y="4213225"/>
          <p14:tracePt t="60476" x="10050463" y="4222750"/>
          <p14:tracePt t="60479" x="10050463" y="4233863"/>
          <p14:tracePt t="60485" x="10050463" y="4243388"/>
          <p14:tracePt t="60487" x="10050463" y="4252913"/>
          <p14:tracePt t="60491" x="10061575" y="4252913"/>
          <p14:tracePt t="60493" x="10061575" y="4264025"/>
          <p14:tracePt t="60496" x="10061575" y="4273550"/>
          <p14:tracePt t="60498" x="10071100" y="4273550"/>
          <p14:tracePt t="60502" x="10080625" y="4273550"/>
          <p14:tracePt t="60503" x="10080625" y="4283075"/>
          <p14:tracePt t="60507" x="10080625" y="4294188"/>
          <p14:tracePt t="60509" x="10091738" y="4294188"/>
          <p14:tracePt t="60510" x="10101263" y="4294188"/>
          <p14:tracePt t="60515" x="10110788" y="4294188"/>
          <p14:tracePt t="60517" x="10110788" y="4303713"/>
          <p14:tracePt t="60517" x="10121900" y="4303713"/>
          <p14:tracePt t="60521" x="10131425" y="4313238"/>
          <p14:tracePt t="60523" x="10140950" y="4313238"/>
          <p14:tracePt t="60527" x="10152063" y="4313238"/>
          <p14:tracePt t="60529" x="10161588" y="4313238"/>
          <p14:tracePt t="60531" x="10171113" y="4313238"/>
          <p14:tracePt t="60534" x="10182225" y="4313238"/>
          <p14:tracePt t="60536" x="10191750" y="4313238"/>
          <p14:tracePt t="60539" x="10201275" y="4313238"/>
          <p14:tracePt t="60541" x="10212388" y="4313238"/>
          <p14:tracePt t="60544" x="10221913" y="4313238"/>
          <p14:tracePt t="60546" x="10231438" y="4313238"/>
          <p14:tracePt t="60549" x="10242550" y="4313238"/>
          <p14:tracePt t="60551" x="10252075" y="4313238"/>
          <p14:tracePt t="60555" x="10261600" y="4313238"/>
          <p14:tracePt t="60557" x="10272713" y="4313238"/>
          <p14:tracePt t="60561" x="10282238" y="4313238"/>
          <p14:tracePt t="60563" x="10291763" y="4313238"/>
          <p14:tracePt t="60565" x="10302875" y="4313238"/>
          <p14:tracePt t="60570" x="10312400" y="4313238"/>
          <p14:tracePt t="60572" x="10321925" y="4313238"/>
          <p14:tracePt t="60576" x="10321925" y="4303713"/>
          <p14:tracePt t="60578" x="10333038" y="4303713"/>
          <p14:tracePt t="60582" x="10342563" y="4303713"/>
          <p14:tracePt t="60586" x="10342563" y="4294188"/>
          <p14:tracePt t="60590" x="10352088" y="4283075"/>
          <p14:tracePt t="60595" x="10363200" y="4283075"/>
          <p14:tracePt t="60599" x="10363200" y="4273550"/>
          <p14:tracePt t="60603" x="10363200" y="4264025"/>
          <p14:tracePt t="60612" x="10372725" y="4252913"/>
          <p14:tracePt t="60617" x="10372725" y="4243388"/>
          <p14:tracePt t="60624" x="10372725" y="4233863"/>
          <p14:tracePt t="60627" x="10372725" y="4222750"/>
          <p14:tracePt t="60630" x="10372725" y="4213225"/>
          <p14:tracePt t="60637" x="10372725" y="4203700"/>
          <p14:tracePt t="60641" x="10372725" y="4192588"/>
          <p14:tracePt t="60649" x="10372725" y="4183063"/>
          <p14:tracePt t="60653" x="10372725" y="4173538"/>
          <p14:tracePt t="60661" x="10372725" y="4162425"/>
          <p14:tracePt t="60665" x="10372725" y="4152900"/>
          <p14:tracePt t="60667" x="10363200" y="4152900"/>
          <p14:tracePt t="60674" x="10352088" y="4152900"/>
          <p14:tracePt t="60675" x="10352088" y="4143375"/>
          <p14:tracePt t="60679" x="10352088" y="4132263"/>
          <p14:tracePt t="60686" x="10342563" y="4132263"/>
          <p14:tracePt t="60689" x="10342563" y="4122738"/>
          <p14:tracePt t="60691" x="10333038" y="4122738"/>
          <p14:tracePt t="60694" x="10333038" y="4113213"/>
          <p14:tracePt t="60705" x="10321925" y="4113213"/>
          <p14:tracePt t="60717" x="10312400" y="4113213"/>
          <p14:tracePt t="60718" x="10312400" y="4102100"/>
          <p14:tracePt t="60907" x="10321925" y="4102100"/>
          <p14:tracePt t="60922" x="10333038" y="4102100"/>
          <p14:tracePt t="60929" x="10342563" y="4102100"/>
          <p14:tracePt t="60943" x="10352088" y="4102100"/>
          <p14:tracePt t="60944" x="10352088" y="4113213"/>
          <p14:tracePt t="60950" x="10363200" y="4113213"/>
          <p14:tracePt t="60952" x="10363200" y="4122738"/>
          <p14:tracePt t="60965" x="10372725" y="4122738"/>
          <p14:tracePt t="60970" x="10372725" y="4132263"/>
          <p14:tracePt t="60975" x="10382250" y="4132263"/>
          <p14:tracePt t="60981" x="10382250" y="4143375"/>
          <p14:tracePt t="60997" x="10382250" y="4152900"/>
          <p14:tracePt t="60999" x="10393363" y="4152900"/>
          <p14:tracePt t="61004" x="10393363" y="4162425"/>
          <p14:tracePt t="61010" x="10402888" y="4162425"/>
          <p14:tracePt t="61021" x="10402888" y="4173538"/>
          <p14:tracePt t="61028" x="10402888" y="4183063"/>
          <p14:tracePt t="61036" x="10412413" y="4183063"/>
          <p14:tracePt t="61043" x="10412413" y="4192588"/>
          <p14:tracePt t="61045" x="10423525" y="4192588"/>
          <p14:tracePt t="61049" x="10423525" y="4203700"/>
          <p14:tracePt t="61060" x="10423525" y="4213225"/>
          <p14:tracePt t="61062" x="10433050" y="4213225"/>
          <p14:tracePt t="61067" x="10433050" y="4222750"/>
          <p14:tracePt t="61071" x="10442575" y="4222750"/>
          <p14:tracePt t="61072" x="10442575" y="4233863"/>
          <p14:tracePt t="61079" x="10453688" y="4233863"/>
          <p14:tracePt t="61081" x="10453688" y="4243388"/>
          <p14:tracePt t="61087" x="10453688" y="4252913"/>
          <p14:tracePt t="61095" x="10453688" y="4264025"/>
          <p14:tracePt t="61098" x="10463213" y="4264025"/>
          <p14:tracePt t="61101" x="10463213" y="4273550"/>
          <p14:tracePt t="61110" x="10463213" y="4283075"/>
          <p14:tracePt t="61113" x="10472738" y="4294188"/>
          <p14:tracePt t="61121" x="10472738" y="4303713"/>
          <p14:tracePt t="61125" x="10472738" y="4313238"/>
          <p14:tracePt t="61134" x="10472738" y="4324350"/>
          <p14:tracePt t="61136" x="10483850" y="4324350"/>
          <p14:tracePt t="61137" x="10483850" y="4333875"/>
          <p14:tracePt t="61146" x="10483850" y="4343400"/>
          <p14:tracePt t="61151" x="10493375" y="4354513"/>
          <p14:tracePt t="61161" x="10493375" y="4364038"/>
          <p14:tracePt t="61167" x="10493375" y="4373563"/>
          <p14:tracePt t="61171" x="10493375" y="4384675"/>
          <p14:tracePt t="61179" x="10502900" y="4394200"/>
          <p14:tracePt t="61184" x="10502900" y="4403725"/>
          <p14:tracePt t="61192" x="10502900" y="4414838"/>
          <p14:tracePt t="61196" x="10514013" y="4424363"/>
          <p14:tracePt t="61205" x="10514013" y="4433888"/>
          <p14:tracePt t="61210" x="10514013" y="4445000"/>
          <p14:tracePt t="61220" x="10514013" y="4454525"/>
          <p14:tracePt t="61224" x="10514013" y="4464050"/>
          <p14:tracePt t="61235" x="10514013" y="4475163"/>
          <p14:tracePt t="61238" x="10514013" y="4484688"/>
          <p14:tracePt t="61251" x="10514013" y="4494213"/>
          <p14:tracePt t="61259" x="10514013" y="4505325"/>
          <p14:tracePt t="61267" x="10514013" y="4514850"/>
          <p14:tracePt t="61286" x="10514013" y="4524375"/>
          <p14:tracePt t="61294" x="10514013" y="4535488"/>
          <p14:tracePt t="61318" x="10514013" y="4545013"/>
          <p14:tracePt t="61365" x="10502900" y="4545013"/>
          <p14:tracePt t="61384" x="10493375" y="4545013"/>
          <p14:tracePt t="61392" x="10483850" y="4545013"/>
          <p14:tracePt t="61405" x="10472738" y="4545013"/>
          <p14:tracePt t="61409" x="10463213" y="4545013"/>
          <p14:tracePt t="61416" x="10453688" y="4545013"/>
          <p14:tracePt t="61420" x="10442575" y="4545013"/>
          <p14:tracePt t="61433" x="10412413" y="4545013"/>
          <p14:tracePt t="61440" x="10402888" y="4545013"/>
          <p14:tracePt t="61444" x="10393363" y="4545013"/>
          <p14:tracePt t="61452" x="10382250" y="4545013"/>
          <p14:tracePt t="61456" x="10372725" y="4545013"/>
          <p14:tracePt t="61466" x="10363200" y="4545013"/>
          <p14:tracePt t="61472" x="10352088" y="4545013"/>
          <p14:tracePt t="61483" x="10342563" y="4545013"/>
          <p14:tracePt t="61489" x="10333038" y="4545013"/>
          <p14:tracePt t="61914" x="10321925" y="4545013"/>
          <p14:tracePt t="61923" x="10321925" y="4554538"/>
          <p14:tracePt t="61952" x="10312400" y="4554538"/>
          <p14:tracePt t="61961" x="10312400" y="4565650"/>
          <p14:tracePt t="61976" x="10312400" y="4575175"/>
          <p14:tracePt t="61998" x="10312400" y="4584700"/>
          <p14:tracePt t="62005" x="10312400" y="4595813"/>
          <p14:tracePt t="62020" x="10312400" y="4605338"/>
          <p14:tracePt t="62026" x="10312400" y="4614863"/>
          <p14:tracePt t="62039" x="10312400" y="4625975"/>
          <p14:tracePt t="62045" x="10312400" y="4635500"/>
          <p14:tracePt t="62059" x="10312400" y="4645025"/>
          <p14:tracePt t="62067" x="10312400" y="4656138"/>
          <p14:tracePt t="62075" x="10312400" y="4665663"/>
          <p14:tracePt t="62097" x="10321925" y="4665663"/>
          <p14:tracePt t="62102" x="10321925" y="4675188"/>
          <p14:tracePt t="62195" x="10333038" y="4675188"/>
          <p14:tracePt t="62204" x="10342563" y="4675188"/>
          <p14:tracePt t="62220" x="10352088" y="4675188"/>
          <p14:tracePt t="62223" x="10352088" y="4665663"/>
          <p14:tracePt t="62227" x="10363200" y="4665663"/>
          <p14:tracePt t="62228" x="10363200" y="4656138"/>
          <p14:tracePt t="62234" x="10363200" y="4645025"/>
          <p14:tracePt t="62243" x="10372725" y="4635500"/>
          <p14:tracePt t="62248" x="10372725" y="4625975"/>
          <p14:tracePt t="62253" x="10382250" y="4625975"/>
          <p14:tracePt t="62257" x="10382250" y="4614863"/>
          <p14:tracePt t="62262" x="10382250" y="4605338"/>
          <p14:tracePt t="62269" x="10382250" y="4595813"/>
          <p14:tracePt t="62273" x="10382250" y="4584700"/>
          <p14:tracePt t="62282" x="10382250" y="4575175"/>
          <p14:tracePt t="62286" x="10382250" y="4565650"/>
          <p14:tracePt t="62290" x="10393363" y="4565650"/>
          <p14:tracePt t="62295" x="10393363" y="4554538"/>
          <p14:tracePt t="62299" x="10393363" y="4545013"/>
          <p14:tracePt t="62308" x="10393363" y="4535488"/>
          <p14:tracePt t="62313" x="10393363" y="4524375"/>
          <p14:tracePt t="62323" x="10393363" y="4514850"/>
          <p14:tracePt t="62329" x="10393363" y="4505325"/>
          <p14:tracePt t="62335" x="10393363" y="4494213"/>
          <p14:tracePt t="62350" x="10393363" y="4484688"/>
          <p14:tracePt t="62356" x="10382250" y="4484688"/>
          <p14:tracePt t="62360" x="10382250" y="4475163"/>
          <p14:tracePt t="62366" x="10372725" y="4475163"/>
          <p14:tracePt t="62385" x="10363200" y="4475163"/>
          <p14:tracePt t="62415" x="10352088" y="4475163"/>
          <p14:tracePt t="62452" x="10342563" y="4475163"/>
          <p14:tracePt t="62458" x="10333038" y="4475163"/>
          <p14:tracePt t="62469" x="10321925" y="4475163"/>
          <p14:tracePt t="62474" x="10312400" y="4475163"/>
          <p14:tracePt t="62484" x="10302875" y="4475163"/>
          <p14:tracePt t="62489" x="10291763" y="4475163"/>
          <p14:tracePt t="62494" x="10282238" y="4475163"/>
          <p14:tracePt t="62503" x="10272713" y="4475163"/>
          <p14:tracePt t="62507" x="10261600" y="4475163"/>
          <p14:tracePt t="62509" x="10261600" y="4484688"/>
          <p14:tracePt t="62517" x="10252075" y="4484688"/>
          <p14:tracePt t="62521" x="10242550" y="4484688"/>
          <p14:tracePt t="62531" x="10231438" y="4484688"/>
          <p14:tracePt t="62536" x="10221913" y="4484688"/>
          <p14:tracePt t="62546" x="10212388" y="4484688"/>
          <p14:tracePt t="62549" x="10212388" y="4494213"/>
          <p14:tracePt t="62550" x="10201275" y="4494213"/>
          <p14:tracePt t="62559" x="10191750" y="4494213"/>
          <p14:tracePt t="62563" x="10182225" y="4494213"/>
          <p14:tracePt t="62569" x="10171113" y="4494213"/>
          <p14:tracePt t="62572" x="10161588" y="4494213"/>
          <p14:tracePt t="62575" x="10152063" y="4494213"/>
          <p14:tracePt t="62580" x="10140950" y="4494213"/>
          <p14:tracePt t="62584" x="10131425" y="4494213"/>
          <p14:tracePt t="62589" x="10121900" y="4494213"/>
          <p14:tracePt t="62591" x="10110788" y="4494213"/>
          <p14:tracePt t="62596" x="10101263" y="4494213"/>
          <p14:tracePt t="62599" x="10091738" y="4494213"/>
          <p14:tracePt t="62604" x="10080625" y="4494213"/>
          <p14:tracePt t="62606" x="10071100" y="4494213"/>
          <p14:tracePt t="62610" x="10061575" y="4494213"/>
          <p14:tracePt t="62612" x="10050463" y="4484688"/>
          <p14:tracePt t="62616" x="10040938" y="4484688"/>
          <p14:tracePt t="62618" x="10031413" y="4484688"/>
          <p14:tracePt t="62620" x="10031413" y="4475163"/>
          <p14:tracePt t="62622" x="10020300" y="4475163"/>
          <p14:tracePt t="62624" x="10010775" y="4475163"/>
          <p14:tracePt t="62625" x="10001250" y="4475163"/>
          <p14:tracePt t="62629" x="9990138" y="4475163"/>
          <p14:tracePt t="62631" x="9980613" y="4475163"/>
          <p14:tracePt t="62635" x="9971088" y="4464050"/>
          <p14:tracePt t="62637" x="9959975" y="4464050"/>
          <p14:tracePt t="62641" x="9950450" y="4464050"/>
          <p14:tracePt t="62643" x="9940925" y="4454525"/>
          <p14:tracePt t="62646" x="9929813" y="4454525"/>
          <p14:tracePt t="62648" x="9920288" y="4454525"/>
          <p14:tracePt t="62652" x="9910763" y="4454525"/>
          <p14:tracePt t="62654" x="9899650" y="4454525"/>
          <p14:tracePt t="62658" x="9890125" y="4454525"/>
          <p14:tracePt t="62660" x="9880600" y="4454525"/>
          <p14:tracePt t="62664" x="9869488" y="4445000"/>
          <p14:tracePt t="62667" x="9859963" y="4445000"/>
          <p14:tracePt t="62669" x="9850438" y="4445000"/>
          <p14:tracePt t="62674" x="9839325" y="4445000"/>
          <p14:tracePt t="62676" x="9829800" y="4445000"/>
          <p14:tracePt t="62680" x="9829800" y="4433888"/>
          <p14:tracePt t="62682" x="9820275" y="4433888"/>
          <p14:tracePt t="62686" x="9809163" y="4433888"/>
          <p14:tracePt t="62696" x="9799638" y="4433888"/>
          <p14:tracePt t="62705" x="9790113" y="4433888"/>
          <p14:tracePt t="62948" x="9799638" y="4433888"/>
          <p14:tracePt t="62961" x="9809163" y="4433888"/>
          <p14:tracePt t="62968" x="9820275" y="4433888"/>
          <p14:tracePt t="62981" x="9829800" y="4433888"/>
          <p14:tracePt t="62988" x="9839325" y="4433888"/>
          <p14:tracePt t="62999" x="9850438" y="4433888"/>
          <p14:tracePt t="63001" x="9850438" y="4445000"/>
          <p14:tracePt t="63004" x="9859963" y="4445000"/>
          <p14:tracePt t="63009" x="9869488" y="4445000"/>
          <p14:tracePt t="63020" x="9880600" y="4445000"/>
          <p14:tracePt t="63025" x="9890125" y="4445000"/>
          <p14:tracePt t="63026" x="9890125" y="4454525"/>
          <p14:tracePt t="63034" x="9899650" y="4454525"/>
          <p14:tracePt t="63036" x="9899650" y="4464050"/>
          <p14:tracePt t="63038" x="9910763" y="4464050"/>
          <p14:tracePt t="63048" x="9920288" y="4464050"/>
          <p14:tracePt t="63052" x="9929813" y="4464050"/>
          <p14:tracePt t="63054" x="9929813" y="4475163"/>
          <p14:tracePt t="63064" x="9940925" y="4475163"/>
          <p14:tracePt t="63068" x="9940925" y="4484688"/>
          <p14:tracePt t="63071" x="9950450" y="4484688"/>
          <p14:tracePt t="63088" x="9959975" y="4484688"/>
          <p14:tracePt t="63101" x="9971088" y="4484688"/>
          <p14:tracePt t="63107" x="9971088" y="4494213"/>
          <p14:tracePt t="63259" x="9971088" y="4484688"/>
          <p14:tracePt t="63271" x="9971088" y="4475163"/>
          <p14:tracePt t="63302" x="9971088" y="4464050"/>
          <p14:tracePt t="63316" x="9971088" y="4454525"/>
          <p14:tracePt t="63366" x="9971088" y="4445000"/>
          <p14:tracePt t="63388" x="9971088" y="4433888"/>
          <p14:tracePt t="63402" x="9959975" y="4433888"/>
          <p14:tracePt t="63418" x="9959975" y="4424363"/>
          <p14:tracePt t="63431" x="9959975" y="4414838"/>
          <p14:tracePt t="63468" x="9959975" y="4403725"/>
          <p14:tracePt t="63480" x="9950450" y="4403725"/>
          <p14:tracePt t="63481" x="9950450" y="4394200"/>
          <p14:tracePt t="63492" x="9940925" y="4394200"/>
          <p14:tracePt t="63506" x="9929813" y="4394200"/>
          <p14:tracePt t="63512" x="9929813" y="4384675"/>
          <p14:tracePt t="63513" x="9920288" y="4384675"/>
          <p14:tracePt t="63523" x="9910763" y="4384675"/>
          <p14:tracePt t="63526" x="9899650" y="4384675"/>
          <p14:tracePt t="63530" x="9899650" y="4373563"/>
          <p14:tracePt t="63534" x="9890125" y="4373563"/>
          <p14:tracePt t="63536" x="9880600" y="4373563"/>
          <p14:tracePt t="63542" x="9869488" y="4373563"/>
          <p14:tracePt t="63545" x="9859963" y="4373563"/>
          <p14:tracePt t="63549" x="9850438" y="4373563"/>
          <p14:tracePt t="63554" x="9850438" y="4364038"/>
          <p14:tracePt t="63555" x="9839325" y="4364038"/>
          <p14:tracePt t="63558" x="9829800" y="4364038"/>
          <p14:tracePt t="63563" x="9820275" y="4364038"/>
          <p14:tracePt t="63568" x="9809163" y="4364038"/>
          <p14:tracePt t="63575" x="9799638" y="4364038"/>
          <p14:tracePt t="63579" x="9790113" y="4364038"/>
          <p14:tracePt t="63592" x="9779000" y="4364038"/>
          <p14:tracePt t="63611" x="9769475" y="4364038"/>
          <p14:tracePt t="63999" x="9779000" y="4364038"/>
          <p14:tracePt t="64017" x="9790113" y="4364038"/>
          <p14:tracePt t="64027" x="9799638" y="4364038"/>
          <p14:tracePt t="64052" x="9809163" y="4364038"/>
          <p14:tracePt t="64068" x="9820275" y="4364038"/>
          <p14:tracePt t="64111" x="9820275" y="4354513"/>
          <p14:tracePt t="64119" x="9829800" y="4354513"/>
          <p14:tracePt t="64130" x="9829800" y="4343400"/>
          <p14:tracePt t="64134" x="9839325" y="4343400"/>
          <p14:tracePt t="64148" x="9839325" y="4333875"/>
          <p14:tracePt t="64153" x="9850438" y="4333875"/>
          <p14:tracePt t="64154" x="9850438" y="4324350"/>
          <p14:tracePt t="64161" x="9859963" y="4324350"/>
          <p14:tracePt t="64165" x="9859963" y="4313238"/>
          <p14:tracePt t="64168" x="9859963" y="4303713"/>
          <p14:tracePt t="64169" x="9869488" y="4303713"/>
          <p14:tracePt t="64176" x="9869488" y="4294188"/>
          <p14:tracePt t="64180" x="9869488" y="4283075"/>
          <p14:tracePt t="64188" x="9869488" y="4273550"/>
          <p14:tracePt t="64189" x="9880600" y="4273550"/>
          <p14:tracePt t="64192" x="9880600" y="4264025"/>
          <p14:tracePt t="64198" x="9890125" y="4264025"/>
          <p14:tracePt t="64200" x="9890125" y="4252913"/>
          <p14:tracePt t="64205" x="9890125" y="4243388"/>
          <p14:tracePt t="64212" x="9890125" y="4233863"/>
          <p14:tracePt t="64215" x="9899650" y="4233863"/>
          <p14:tracePt t="64218" x="9899650" y="4222750"/>
          <p14:tracePt t="64222" x="9899650" y="4213225"/>
          <p14:tracePt t="64225" x="9910763" y="4213225"/>
          <p14:tracePt t="64232" x="9910763" y="4203700"/>
          <p14:tracePt t="64236" x="9910763" y="4192588"/>
          <p14:tracePt t="64243" x="9920288" y="4192588"/>
          <p14:tracePt t="64245" x="9920288" y="4183063"/>
          <p14:tracePt t="64249" x="9920288" y="4173538"/>
          <p14:tracePt t="64251" x="9929813" y="4173538"/>
          <p14:tracePt t="64259" x="9929813" y="4162425"/>
          <p14:tracePt t="64266" x="9929813" y="4152900"/>
          <p14:tracePt t="64269" x="9940925" y="4152900"/>
          <p14:tracePt t="64278" x="9950450" y="4152900"/>
          <p14:tracePt t="64282" x="9950450" y="4143375"/>
          <p14:tracePt t="64294" x="9959975" y="4132263"/>
          <p14:tracePt t="64302" x="9971088" y="4132263"/>
          <p14:tracePt t="64317" x="9980613" y="4132263"/>
          <p14:tracePt t="64323" x="9990138" y="4132263"/>
          <p14:tracePt t="64334" x="10001250" y="4132263"/>
          <p14:tracePt t="64338" x="10010775" y="4132263"/>
          <p14:tracePt t="64342" x="10020300" y="4132263"/>
          <p14:tracePt t="64350" x="10031413" y="4132263"/>
          <p14:tracePt t="64354" x="10040938" y="4132263"/>
          <p14:tracePt t="64362" x="10050463" y="4132263"/>
          <p14:tracePt t="64365" x="10061575" y="4132263"/>
          <p14:tracePt t="64372" x="10071100" y="4132263"/>
          <p14:tracePt t="64375" x="10080625" y="4132263"/>
          <p14:tracePt t="64379" x="10080625" y="4122738"/>
          <p14:tracePt t="64383" x="10091738" y="4122738"/>
          <p14:tracePt t="64386" x="10101263" y="4122738"/>
          <p14:tracePt t="64390" x="10101263" y="4113213"/>
          <p14:tracePt t="64394" x="10110788" y="4113213"/>
          <p14:tracePt t="64400" x="10121900" y="4113213"/>
          <p14:tracePt t="64405" x="10121900" y="4102100"/>
          <p14:tracePt t="64411" x="10131425" y="4092575"/>
          <p14:tracePt t="64418" x="10140950" y="4092575"/>
          <p14:tracePt t="64422" x="10140950" y="4083050"/>
          <p14:tracePt t="64427" x="10140950" y="4071938"/>
          <p14:tracePt t="64431" x="10140950" y="4062413"/>
          <p14:tracePt t="64435" x="10152063" y="4062413"/>
          <p14:tracePt t="64438" x="10152063" y="4052888"/>
          <p14:tracePt t="64442" x="10152063" y="4041775"/>
          <p14:tracePt t="64443" x="10161588" y="4041775"/>
          <p14:tracePt t="64447" x="10161588" y="4032250"/>
          <p14:tracePt t="64449" x="10161588" y="4022725"/>
          <p14:tracePt t="64455" x="10161588" y="4011613"/>
          <p14:tracePt t="64457" x="10161588" y="4002088"/>
          <p14:tracePt t="64461" x="10171113" y="4002088"/>
          <p14:tracePt t="64462" x="10171113" y="3992563"/>
          <p14:tracePt t="64465" x="10171113" y="3981450"/>
          <p14:tracePt t="64469" x="10171113" y="3971925"/>
          <p14:tracePt t="64470" x="10171113" y="3962400"/>
          <p14:tracePt t="64476" x="10171113" y="3951288"/>
          <p14:tracePt t="64478" x="10171113" y="3941763"/>
          <p14:tracePt t="64480" x="10171113" y="3932238"/>
          <p14:tracePt t="64485" x="10171113" y="3921125"/>
          <p14:tracePt t="64488" x="10171113" y="3911600"/>
          <p14:tracePt t="64494" x="10171113" y="3902075"/>
          <p14:tracePt t="64497" x="10171113" y="3890963"/>
          <p14:tracePt t="64504" x="10171113" y="3881438"/>
          <p14:tracePt t="64508" x="10171113" y="3871913"/>
          <p14:tracePt t="64517" x="10171113" y="3860800"/>
          <p14:tracePt t="64523" x="10171113" y="3851275"/>
          <p14:tracePt t="64536" x="10171113" y="3841750"/>
          <p14:tracePt t="64540" x="10182225" y="3841750"/>
          <p14:tracePt t="64548" x="10182225" y="3830638"/>
          <p14:tracePt t="64555" x="10191750" y="3830638"/>
          <p14:tracePt t="64569" x="10201275" y="3830638"/>
          <p14:tracePt t="64575" x="10212388" y="3830638"/>
          <p14:tracePt t="64585" x="10221913" y="3830638"/>
          <p14:tracePt t="64588" x="10231438" y="3830638"/>
          <p14:tracePt t="64595" x="10242550" y="3830638"/>
          <p14:tracePt t="64599" x="10252075" y="3830638"/>
          <p14:tracePt t="64606" x="10261600" y="3830638"/>
          <p14:tracePt t="64608" x="10272713" y="3830638"/>
          <p14:tracePt t="64614" x="10282238" y="3830638"/>
          <p14:tracePt t="64617" x="10291763" y="3830638"/>
          <p14:tracePt t="64620" x="10302875" y="3830638"/>
          <p14:tracePt t="64626" x="10312400" y="3830638"/>
          <p14:tracePt t="64629" x="10321925" y="3830638"/>
          <p14:tracePt t="64635" x="10333038" y="3830638"/>
          <p14:tracePt t="64638" x="10342563" y="3830638"/>
          <p14:tracePt t="64643" x="10342563" y="3841750"/>
          <p14:tracePt t="64644" x="10352088" y="3841750"/>
          <p14:tracePt t="64648" x="10363200" y="3841750"/>
          <p14:tracePt t="64655" x="10372725" y="3841750"/>
          <p14:tracePt t="64659" x="10382250" y="3851275"/>
          <p14:tracePt t="64665" x="10382250" y="3860800"/>
          <p14:tracePt t="64667" x="10393363" y="3860800"/>
          <p14:tracePt t="64671" x="10402888" y="3860800"/>
          <p14:tracePt t="64678" x="10402888" y="3871913"/>
          <p14:tracePt t="64679" x="10412413" y="3871913"/>
          <p14:tracePt t="64683" x="10423525" y="3881438"/>
          <p14:tracePt t="64692" x="10433050" y="3881438"/>
          <p14:tracePt t="64694" x="10433050" y="3890963"/>
          <p14:tracePt t="64696" x="10442575" y="3890963"/>
          <p14:tracePt t="64701" x="10453688" y="3902075"/>
          <p14:tracePt t="64715" x="10453688" y="3911600"/>
          <p14:tracePt t="64716" x="10463213" y="3911600"/>
          <p14:tracePt t="64723" x="10463213" y="3921125"/>
          <p14:tracePt t="64728" x="10472738" y="3921125"/>
          <p14:tracePt t="64743" x="10472738" y="3932238"/>
          <p14:tracePt t="64754" x="10472738" y="3941763"/>
          <p14:tracePt t="64766" x="10472738" y="3951288"/>
          <p14:tracePt t="64789" x="10472738" y="3962400"/>
          <p14:tracePt t="64799" x="10472738" y="3971925"/>
          <p14:tracePt t="64816" x="10472738" y="3981450"/>
          <p14:tracePt t="64823" x="10472738" y="3992563"/>
          <p14:tracePt t="64837" x="10472738" y="4002088"/>
          <p14:tracePt t="64845" x="10472738" y="4011613"/>
          <p14:tracePt t="64868" x="10472738" y="4022725"/>
          <p14:tracePt t="64998" x="10463213" y="4022725"/>
          <p14:tracePt t="65014" x="10453688" y="4022725"/>
          <p14:tracePt t="65020" x="10442575" y="4022725"/>
          <p14:tracePt t="65028" x="10433050" y="4022725"/>
          <p14:tracePt t="65040" x="10423525" y="4022725"/>
          <p14:tracePt t="65042" x="10423525" y="4011613"/>
          <p14:tracePt t="65045" x="10412413" y="4011613"/>
          <p14:tracePt t="65052" x="10412413" y="4002088"/>
          <p14:tracePt t="65055" x="10402888" y="4002088"/>
          <p14:tracePt t="65060" x="10393363" y="4002088"/>
          <p14:tracePt t="65071" x="10382250" y="3992563"/>
          <p14:tracePt t="65076" x="10372725" y="3992563"/>
          <p14:tracePt t="65085" x="10372725" y="3981450"/>
          <p14:tracePt t="65089" x="10363200" y="3981450"/>
          <p14:tracePt t="65097" x="10352088" y="3981450"/>
          <p14:tracePt t="65113" x="10342563" y="3981450"/>
          <p14:tracePt t="65126" x="10333038" y="3981450"/>
          <p14:tracePt t="65549" x="10333038" y="3971925"/>
          <p14:tracePt t="65550" x="10321925" y="3971925"/>
          <p14:tracePt t="65562" x="10312400" y="3971925"/>
          <p14:tracePt t="65564" x="10312400" y="3962400"/>
          <p14:tracePt t="65576" x="10302875" y="3962400"/>
          <p14:tracePt t="65581" x="10302875" y="3951288"/>
          <p14:tracePt t="65582" x="10291763" y="3951288"/>
          <p14:tracePt t="65586" x="10291763" y="3941763"/>
          <p14:tracePt t="65587" x="10282238" y="3941763"/>
          <p14:tracePt t="65593" x="10282238" y="3932238"/>
          <p14:tracePt t="65597" x="10272713" y="3932238"/>
          <p14:tracePt t="65601" x="10261600" y="3932238"/>
          <p14:tracePt t="65604" x="10261600" y="3921125"/>
          <p14:tracePt t="65608" x="10261600" y="3911600"/>
          <p14:tracePt t="65609" x="10252075" y="3911600"/>
          <p14:tracePt t="65613" x="10242550" y="3911600"/>
          <p14:tracePt t="65618" x="10242550" y="3902075"/>
          <p14:tracePt t="65619" x="10231438" y="3902075"/>
          <p14:tracePt t="65620" x="10231438" y="3890963"/>
          <p14:tracePt t="65622" x="10221913" y="3890963"/>
          <p14:tracePt t="65627" x="10221913" y="3881438"/>
          <p14:tracePt t="65628" x="10212388" y="3881438"/>
          <p14:tracePt t="65630" x="10201275" y="3881438"/>
          <p14:tracePt t="65631" x="10201275" y="3871913"/>
          <p14:tracePt t="65636" x="10191750" y="3871913"/>
          <p14:tracePt t="65637" x="10191750" y="3860800"/>
          <p14:tracePt t="65638" x="10182225" y="3860800"/>
          <p14:tracePt t="65640" x="10182225" y="3851275"/>
          <p14:tracePt t="65644" x="10171113" y="3851275"/>
          <p14:tracePt t="65646" x="10161588" y="3851275"/>
          <p14:tracePt t="65647" x="10161588" y="3841750"/>
          <p14:tracePt t="65649" x="10152063" y="3841750"/>
          <p14:tracePt t="65651" x="10152063" y="3830638"/>
          <p14:tracePt t="65653" x="10140950" y="3830638"/>
          <p14:tracePt t="65655" x="10131425" y="3830638"/>
          <p14:tracePt t="65657" x="10131425" y="3821113"/>
          <p14:tracePt t="65659" x="10121900" y="3821113"/>
          <p14:tracePt t="65660" x="10121900" y="3811588"/>
          <p14:tracePt t="65661" x="10110788" y="3811588"/>
          <p14:tracePt t="65665" x="10101263" y="3811588"/>
          <p14:tracePt t="65668" x="10091738" y="3800475"/>
          <p14:tracePt t="65671" x="10080625" y="3790950"/>
          <p14:tracePt t="65673" x="10071100" y="3790950"/>
          <p14:tracePt t="65675" x="10071100" y="3781425"/>
          <p14:tracePt t="65677" x="10061575" y="3781425"/>
          <p14:tracePt t="65679" x="10050463" y="3781425"/>
          <p14:tracePt t="65682" x="10050463" y="3770313"/>
          <p14:tracePt t="65683" x="10040938" y="3770313"/>
          <p14:tracePt t="65685" x="10031413" y="3770313"/>
          <p14:tracePt t="65686" x="10031413" y="3760788"/>
          <p14:tracePt t="65689" x="10020300" y="3760788"/>
          <p14:tracePt t="65692" x="10010775" y="3760788"/>
          <p14:tracePt t="65695" x="10001250" y="3760788"/>
          <p14:tracePt t="65702" x="9990138" y="3760788"/>
          <p14:tracePt t="65706" x="9980613" y="3760788"/>
          <p14:tracePt t="65714" x="9971088" y="3760788"/>
          <p14:tracePt t="65718" x="9959975" y="3760788"/>
          <p14:tracePt t="65726" x="9950450" y="3760788"/>
          <p14:tracePt t="65728" x="9950450" y="3770313"/>
          <p14:tracePt t="65730" x="9940925" y="3770313"/>
          <p14:tracePt t="65733" x="9940925" y="3781425"/>
          <p14:tracePt t="65735" x="9940925" y="3790950"/>
          <p14:tracePt t="65736" x="9940925" y="3800475"/>
          <p14:tracePt t="65739" x="9929813" y="3811588"/>
          <p14:tracePt t="65741" x="9929813" y="3821113"/>
          <p14:tracePt t="65743" x="9929813" y="3830638"/>
          <p14:tracePt t="65744" x="9920288" y="3830638"/>
          <p14:tracePt t="65746" x="9920288" y="3841750"/>
          <p14:tracePt t="65747" x="9920288" y="3851275"/>
          <p14:tracePt t="65748" x="9920288" y="3860800"/>
          <p14:tracePt t="65749" x="9920288" y="3871913"/>
          <p14:tracePt t="65751" x="9920288" y="3881438"/>
          <p14:tracePt t="65753" x="9920288" y="3890963"/>
          <p14:tracePt t="65755" x="9920288" y="3911600"/>
          <p14:tracePt t="65756" x="9910763" y="3911600"/>
          <p14:tracePt t="65757" x="9910763" y="3921125"/>
          <p14:tracePt t="65757" x="9910763" y="3932238"/>
          <p14:tracePt t="65760" x="9910763" y="3941763"/>
          <p14:tracePt t="65760" x="9910763" y="3951288"/>
          <p14:tracePt t="65763" x="9910763" y="3962400"/>
          <p14:tracePt t="65763" x="9910763" y="3971925"/>
          <p14:tracePt t="65765" x="9910763" y="3981450"/>
          <p14:tracePt t="65766" x="9910763" y="3992563"/>
          <p14:tracePt t="65768" x="9910763" y="4002088"/>
          <p14:tracePt t="65770" x="9910763" y="4022725"/>
          <p14:tracePt t="65771" x="9910763" y="4032250"/>
          <p14:tracePt t="65772" x="9910763" y="4041775"/>
          <p14:tracePt t="65773" x="9910763" y="4052888"/>
          <p14:tracePt t="65774" x="9910763" y="4062413"/>
          <p14:tracePt t="65776" x="9910763" y="4071938"/>
          <p14:tracePt t="65776" x="9910763" y="4092575"/>
          <p14:tracePt t="65779" x="9910763" y="4102100"/>
          <p14:tracePt t="65780" x="9910763" y="4113213"/>
          <p14:tracePt t="65782" x="9910763" y="4132263"/>
          <p14:tracePt t="65785" x="9910763" y="4152900"/>
          <p14:tracePt t="65786" x="9910763" y="4162425"/>
          <p14:tracePt t="65787" x="9910763" y="4173538"/>
          <p14:tracePt t="65788" x="9910763" y="4183063"/>
          <p14:tracePt t="65789" x="9910763" y="4192588"/>
          <p14:tracePt t="65790" x="9910763" y="4203700"/>
          <p14:tracePt t="65791" x="9910763" y="4213225"/>
          <p14:tracePt t="65793" x="9910763" y="4222750"/>
          <p14:tracePt t="65793" x="9910763" y="4233863"/>
          <p14:tracePt t="65794" x="9910763" y="4243388"/>
          <p14:tracePt t="65795" x="9910763" y="4252913"/>
          <p14:tracePt t="65797" x="9920288" y="4252913"/>
          <p14:tracePt t="65797" x="9920288" y="4264025"/>
          <p14:tracePt t="65799" x="9920288" y="4273550"/>
          <p14:tracePt t="65799" x="9929813" y="4273550"/>
          <p14:tracePt t="65801" x="9929813" y="4283075"/>
          <p14:tracePt t="65802" x="9929813" y="4294188"/>
          <p14:tracePt t="65805" x="9929813" y="4303713"/>
          <p14:tracePt t="65805" x="9940925" y="4313238"/>
          <p14:tracePt t="65808" x="9950450" y="4324350"/>
          <p14:tracePt t="65810" x="9950450" y="4333875"/>
          <p14:tracePt t="65810" x="9950450" y="4343400"/>
          <p14:tracePt t="65811" x="9959975" y="4343400"/>
          <p14:tracePt t="65814" x="9971088" y="4343400"/>
          <p14:tracePt t="65815" x="9971088" y="4354513"/>
          <p14:tracePt t="65817" x="9971088" y="4364038"/>
          <p14:tracePt t="65818" x="9980613" y="4364038"/>
          <p14:tracePt t="65820" x="9990138" y="4364038"/>
          <p14:tracePt t="65822" x="9990138" y="4373563"/>
          <p14:tracePt t="65824" x="10001250" y="4373563"/>
          <p14:tracePt t="65826" x="10010775" y="4384675"/>
          <p14:tracePt t="65828" x="10020300" y="4384675"/>
          <p14:tracePt t="65830" x="10031413" y="4384675"/>
          <p14:tracePt t="65833" x="10040938" y="4384675"/>
          <p14:tracePt t="65835" x="10050463" y="4384675"/>
          <p14:tracePt t="65838" x="10061575" y="4384675"/>
          <p14:tracePt t="65841" x="10071100" y="4384675"/>
          <p14:tracePt t="65842" x="10080625" y="4384675"/>
          <p14:tracePt t="65846" x="10091738" y="4384675"/>
          <p14:tracePt t="65847" x="10101263" y="4384675"/>
          <p14:tracePt t="65849" x="10101263" y="4373563"/>
          <p14:tracePt t="65851" x="10110788" y="4373563"/>
          <p14:tracePt t="65852" x="10121900" y="4373563"/>
          <p14:tracePt t="65854" x="10121900" y="4364038"/>
          <p14:tracePt t="65856" x="10131425" y="4354513"/>
          <p14:tracePt t="65858" x="10140950" y="4354513"/>
          <p14:tracePt t="65860" x="10140950" y="4343400"/>
          <p14:tracePt t="65861" x="10152063" y="4333875"/>
          <p14:tracePt t="65863" x="10161588" y="4324350"/>
          <p14:tracePt t="65865" x="10171113" y="4324350"/>
          <p14:tracePt t="65866" x="10171113" y="4313238"/>
          <p14:tracePt t="65867" x="10171113" y="4303713"/>
          <p14:tracePt t="65869" x="10182225" y="4303713"/>
          <p14:tracePt t="65870" x="10182225" y="4294188"/>
          <p14:tracePt t="65871" x="10191750" y="4283075"/>
          <p14:tracePt t="65874" x="10191750" y="4273550"/>
          <p14:tracePt t="65875" x="10191750" y="4264025"/>
          <p14:tracePt t="65876" x="10201275" y="4264025"/>
          <p14:tracePt t="65877" x="10201275" y="4252913"/>
          <p14:tracePt t="65878" x="10212388" y="4252913"/>
          <p14:tracePt t="65879" x="10212388" y="4243388"/>
          <p14:tracePt t="65881" x="10212388" y="4233863"/>
          <p14:tracePt t="65882" x="10212388" y="4222750"/>
          <p14:tracePt t="65884" x="10221913" y="4213225"/>
          <p14:tracePt t="65885" x="10221913" y="4203700"/>
          <p14:tracePt t="65886" x="10231438" y="4203700"/>
          <p14:tracePt t="65887" x="10231438" y="4192588"/>
          <p14:tracePt t="65888" x="10231438" y="4183063"/>
          <p14:tracePt t="65890" x="10231438" y="4173538"/>
          <p14:tracePt t="65891" x="10231438" y="4162425"/>
          <p14:tracePt t="65892" x="10231438" y="4152900"/>
          <p14:tracePt t="65893" x="10242550" y="4152900"/>
          <p14:tracePt t="65894" x="10242550" y="4143375"/>
          <p14:tracePt t="65895" x="10242550" y="4132263"/>
          <p14:tracePt t="65897" x="10252075" y="4122738"/>
          <p14:tracePt t="65898" x="10252075" y="4113213"/>
          <p14:tracePt t="65900" x="10252075" y="4102100"/>
          <p14:tracePt t="65902" x="10252075" y="4092575"/>
          <p14:tracePt t="65902" x="10252075" y="4083050"/>
          <p14:tracePt t="65904" x="10252075" y="4071938"/>
          <p14:tracePt t="65904" x="10261600" y="4062413"/>
          <p14:tracePt t="65907" x="10261600" y="4052888"/>
          <p14:tracePt t="65908" x="10261600" y="4041775"/>
          <p14:tracePt t="65910" x="10272713" y="4032250"/>
          <p14:tracePt t="65911" x="10272713" y="4022725"/>
          <p14:tracePt t="65913" x="10272713" y="4011613"/>
          <p14:tracePt t="65914" x="10272713" y="4002088"/>
          <p14:tracePt t="65916" x="10272713" y="3992563"/>
          <p14:tracePt t="65917" x="10272713" y="3981450"/>
          <p14:tracePt t="65920" x="10272713" y="3971925"/>
          <p14:tracePt t="65921" x="10272713" y="3962400"/>
          <p14:tracePt t="65923" x="10272713" y="3951288"/>
          <p14:tracePt t="65924" x="10272713" y="3941763"/>
          <p14:tracePt t="65925" x="10272713" y="3932238"/>
          <p14:tracePt t="65927" x="10272713" y="3921125"/>
          <p14:tracePt t="65929" x="10272713" y="3911600"/>
          <p14:tracePt t="65930" x="10272713" y="3902075"/>
          <p14:tracePt t="65931" x="10272713" y="3890963"/>
          <p14:tracePt t="65934" x="10272713" y="3881438"/>
          <p14:tracePt t="65935" x="10272713" y="3871913"/>
          <p14:tracePt t="65937" x="10272713" y="3860800"/>
          <p14:tracePt t="65939" x="10272713" y="3851275"/>
          <p14:tracePt t="65941" x="10272713" y="3841750"/>
          <p14:tracePt t="65943" x="10272713" y="3830638"/>
          <p14:tracePt t="65946" x="10272713" y="3821113"/>
          <p14:tracePt t="65948" x="10272713" y="3811588"/>
          <p14:tracePt t="65950" x="10272713" y="3800475"/>
          <p14:tracePt t="65952" x="10272713" y="3790950"/>
          <p14:tracePt t="65955" x="10272713" y="3781425"/>
          <p14:tracePt t="65958" x="10272713" y="3770313"/>
          <p14:tracePt t="65959" x="10261600" y="3770313"/>
          <p14:tracePt t="65960" x="10261600" y="3760788"/>
          <p14:tracePt t="65964" x="10261600" y="3751263"/>
          <p14:tracePt t="65968" x="10252075" y="3740150"/>
          <p14:tracePt t="65970" x="10242550" y="3740150"/>
          <p14:tracePt t="65974" x="10242550" y="3730625"/>
          <p14:tracePt t="65978" x="10231438" y="3730625"/>
          <p14:tracePt t="65980" x="10231438" y="3721100"/>
          <p14:tracePt t="65983" x="10221913" y="3721100"/>
          <p14:tracePt t="65991" x="10212388" y="3721100"/>
          <p14:tracePt t="65994" x="10201275" y="3721100"/>
          <p14:tracePt t="66001" x="10191750" y="3721100"/>
          <p14:tracePt t="66004" x="10182225" y="3721100"/>
          <p14:tracePt t="66007" x="10171113" y="3721100"/>
          <p14:tracePt t="66010" x="10161588" y="3721100"/>
          <p14:tracePt t="66013" x="10152063" y="3721100"/>
          <p14:tracePt t="66017" x="10140950" y="3730625"/>
          <p14:tracePt t="66018" x="10131425" y="3730625"/>
          <p14:tracePt t="66021" x="10121900" y="3730625"/>
          <p14:tracePt t="66022" x="10121900" y="3740150"/>
          <p14:tracePt t="66023" x="10110788" y="3740150"/>
          <p14:tracePt t="66024" x="10110788" y="3751263"/>
          <p14:tracePt t="66028" x="10101263" y="3760788"/>
          <p14:tracePt t="66029" x="10091738" y="3760788"/>
          <p14:tracePt t="66030" x="10091738" y="3770313"/>
          <p14:tracePt t="66034" x="10080625" y="3781425"/>
          <p14:tracePt t="66036" x="10071100" y="3790950"/>
          <p14:tracePt t="66037" x="10071100" y="3800475"/>
          <p14:tracePt t="66039" x="10061575" y="3800475"/>
          <p14:tracePt t="66041" x="10061575" y="3811588"/>
          <p14:tracePt t="66042" x="10050463" y="3821113"/>
          <p14:tracePt t="66045" x="10050463" y="3830638"/>
          <p14:tracePt t="66046" x="10040938" y="3830638"/>
          <p14:tracePt t="66047" x="10040938" y="3841750"/>
          <p14:tracePt t="66048" x="10031413" y="3841750"/>
          <p14:tracePt t="66049" x="10031413" y="3851275"/>
          <p14:tracePt t="66051" x="10031413" y="3860800"/>
          <p14:tracePt t="66052" x="10020300" y="3860800"/>
          <p14:tracePt t="66054" x="10020300" y="3871913"/>
          <p14:tracePt t="66056" x="10010775" y="3881438"/>
          <p14:tracePt t="66058" x="10001250" y="3890963"/>
          <p14:tracePt t="66060" x="10001250" y="3902075"/>
          <p14:tracePt t="66063" x="10001250" y="3911600"/>
          <p14:tracePt t="66064" x="9990138" y="3921125"/>
          <p14:tracePt t="66067" x="9980613" y="3932238"/>
          <p14:tracePt t="66069" x="9980613" y="3941763"/>
          <p14:tracePt t="66071" x="9980613" y="3951288"/>
          <p14:tracePt t="66074" x="9980613" y="3962400"/>
          <p14:tracePt t="66075" x="9980613" y="3971925"/>
          <p14:tracePt t="66079" x="9980613" y="3981450"/>
          <p14:tracePt t="66080" x="9971088" y="3981450"/>
          <p14:tracePt t="66081" x="9971088" y="3992563"/>
          <p14:tracePt t="66086" x="9971088" y="4002088"/>
          <p14:tracePt t="66087" x="9971088" y="4011613"/>
          <p14:tracePt t="66092" x="9971088" y="4022725"/>
          <p14:tracePt t="66094" x="9971088" y="4032250"/>
          <p14:tracePt t="66101" x="9971088" y="4041775"/>
          <p14:tracePt t="66102" x="9971088" y="4052888"/>
          <p14:tracePt t="66107" x="9980613" y="4052888"/>
          <p14:tracePt t="66109" x="9980613" y="4062413"/>
          <p14:tracePt t="66109" x="9990138" y="4062413"/>
          <p14:tracePt t="66111" x="9990138" y="4071938"/>
          <p14:tracePt t="66114" x="10001250" y="4071938"/>
          <p14:tracePt t="66115" x="10001250" y="4083050"/>
          <p14:tracePt t="66117" x="10010775" y="4083050"/>
          <p14:tracePt t="66119" x="10020300" y="4083050"/>
          <p14:tracePt t="66121" x="10031413" y="4083050"/>
          <p14:tracePt t="66123" x="10040938" y="4092575"/>
          <p14:tracePt t="66125" x="10050463" y="4092575"/>
          <p14:tracePt t="66127" x="10061575" y="4092575"/>
          <p14:tracePt t="66129" x="10071100" y="4102100"/>
          <p14:tracePt t="66130" x="10080625" y="4102100"/>
          <p14:tracePt t="66132" x="10091738" y="4102100"/>
          <p14:tracePt t="66134" x="10101263" y="4102100"/>
          <p14:tracePt t="66135" x="10110788" y="4102100"/>
          <p14:tracePt t="66136" x="10121900" y="4102100"/>
          <p14:tracePt t="66138" x="10131425" y="4102100"/>
          <p14:tracePt t="66139" x="10140950" y="4102100"/>
          <p14:tracePt t="66141" x="10152063" y="4102100"/>
          <p14:tracePt t="66142" x="10161588" y="4102100"/>
          <p14:tracePt t="66143" x="10171113" y="4102100"/>
          <p14:tracePt t="66145" x="10182225" y="4102100"/>
          <p14:tracePt t="66146" x="10191750" y="4102100"/>
          <p14:tracePt t="66148" x="10201275" y="4102100"/>
          <p14:tracePt t="66150" x="10212388" y="4102100"/>
          <p14:tracePt t="66151" x="10221913" y="4102100"/>
          <p14:tracePt t="66152" x="10231438" y="4102100"/>
          <p14:tracePt t="66153" x="10242550" y="4102100"/>
          <p14:tracePt t="66154" x="10252075" y="4102100"/>
          <p14:tracePt t="66156" x="10261600" y="4102100"/>
          <p14:tracePt t="66157" x="10272713" y="4102100"/>
          <p14:tracePt t="66158" x="10282238" y="4102100"/>
          <p14:tracePt t="66160" x="10291763" y="4102100"/>
          <p14:tracePt t="66161" x="10302875" y="4092575"/>
          <p14:tracePt t="66163" x="10312400" y="4092575"/>
          <p14:tracePt t="66164" x="10321925" y="4092575"/>
          <p14:tracePt t="66167" x="10333038" y="4092575"/>
          <p14:tracePt t="66168" x="10342563" y="4092575"/>
          <p14:tracePt t="66169" x="10342563" y="4083050"/>
          <p14:tracePt t="66170" x="10352088" y="4083050"/>
          <p14:tracePt t="66171" x="10363200" y="4083050"/>
          <p14:tracePt t="66172" x="10363200" y="4071938"/>
          <p14:tracePt t="66173" x="10372725" y="4071938"/>
          <p14:tracePt t="66174" x="10382250" y="4071938"/>
          <p14:tracePt t="66175" x="10382250" y="4062413"/>
          <p14:tracePt t="66177" x="10393363" y="4062413"/>
          <p14:tracePt t="66178" x="10402888" y="4062413"/>
          <p14:tracePt t="66180" x="10412413" y="4052888"/>
          <p14:tracePt t="66183" x="10423525" y="4041775"/>
          <p14:tracePt t="66184" x="10433050" y="4041775"/>
          <p14:tracePt t="66189" x="10442575" y="4032250"/>
          <p14:tracePt t="66191" x="10453688" y="4022725"/>
          <p14:tracePt t="66197" x="10463213" y="4011613"/>
          <p14:tracePt t="66200" x="10463213" y="4002088"/>
          <p14:tracePt t="66200" x="10472738" y="4002088"/>
          <p14:tracePt t="66204" x="10472738" y="3992563"/>
          <p14:tracePt t="66208" x="10472738" y="3981450"/>
          <p14:tracePt t="66213" x="10472738" y="3971925"/>
          <p14:tracePt t="66217" x="10472738" y="3962400"/>
          <p14:tracePt t="66222" x="10472738" y="3951288"/>
          <p14:tracePt t="66225" x="10472738" y="3941763"/>
          <p14:tracePt t="66229" x="10472738" y="3932238"/>
          <p14:tracePt t="66236" x="10472738" y="3921125"/>
          <p14:tracePt t="66238" x="10472738" y="3911600"/>
          <p14:tracePt t="66241" x="10463213" y="3911600"/>
          <p14:tracePt t="66245" x="10463213" y="3902075"/>
          <p14:tracePt t="66247" x="10453688" y="3902075"/>
          <p14:tracePt t="66250" x="10453688" y="3890963"/>
          <p14:tracePt t="66251" x="10442575" y="3890963"/>
          <p14:tracePt t="66257" x="10433050" y="3890963"/>
          <p14:tracePt t="66259" x="10423525" y="3890963"/>
          <p14:tracePt t="66263" x="10423525" y="3881438"/>
          <p14:tracePt t="66264" x="10412413" y="3881438"/>
          <p14:tracePt t="66267" x="10402888" y="3881438"/>
          <p14:tracePt t="66270" x="10393363" y="3881438"/>
          <p14:tracePt t="66275" x="10382250" y="3881438"/>
          <p14:tracePt t="66276" x="10372725" y="3881438"/>
          <p14:tracePt t="66281" x="10363200" y="3881438"/>
          <p14:tracePt t="66283" x="10352088" y="3881438"/>
          <p14:tracePt t="66287" x="10342563" y="3881438"/>
          <p14:tracePt t="66289" x="10333038" y="3881438"/>
          <p14:tracePt t="66293" x="10321925" y="3881438"/>
          <p14:tracePt t="66295" x="10312400" y="3881438"/>
          <p14:tracePt t="66301" x="10302875" y="3881438"/>
          <p14:tracePt t="66302" x="10291763" y="3881438"/>
          <p14:tracePt t="66304" x="10291763" y="3890963"/>
          <p14:tracePt t="66307" x="10282238" y="3890963"/>
          <p14:tracePt t="66309" x="10272713" y="3890963"/>
          <p14:tracePt t="66310" x="10272713" y="3902075"/>
          <p14:tracePt t="66312" x="10261600" y="3902075"/>
          <p14:tracePt t="66317" x="10252075" y="3902075"/>
          <p14:tracePt t="66320" x="10242550" y="3902075"/>
          <p14:tracePt t="66323" x="10242550" y="3911600"/>
          <p14:tracePt t="66326" x="10231438" y="3911600"/>
          <p14:tracePt t="66329" x="10221913" y="3921125"/>
          <p14:tracePt t="66336" x="10212388" y="3921125"/>
          <p14:tracePt t="66341" x="10201275" y="3921125"/>
          <p14:tracePt t="66343" x="10201275" y="3932238"/>
          <p14:tracePt t="66359" x="10201275" y="3941763"/>
          <p14:tracePt t="66843" x="10201275" y="3951288"/>
          <p14:tracePt t="67013" x="10201275" y="3962400"/>
          <p14:tracePt t="67073" x="10201275" y="3971925"/>
          <p14:tracePt t="67110" x="10212388" y="3971925"/>
          <p14:tracePt t="67117" x="10212388" y="3981450"/>
          <p14:tracePt t="67202" x="10212388" y="3992563"/>
          <p14:tracePt t="67204" x="10221913" y="3992563"/>
          <p14:tracePt t="67224" x="10231438" y="3992563"/>
          <p14:tracePt t="67262" x="10242550" y="3992563"/>
          <p14:tracePt t="67280" x="10252075" y="3992563"/>
          <p14:tracePt t="67335" x="10261600" y="3992563"/>
          <p14:tracePt t="67691" x="10261600" y="4002088"/>
          <p14:tracePt t="67701" x="10261600" y="4011613"/>
          <p14:tracePt t="67718" x="10261600" y="4022725"/>
          <p14:tracePt t="67728" x="10261600" y="4032250"/>
          <p14:tracePt t="67746" x="10261600" y="4041775"/>
          <p14:tracePt t="67753" x="10261600" y="4052888"/>
          <p14:tracePt t="67765" x="10261600" y="4062413"/>
          <p14:tracePt t="67771" x="10261600" y="4071938"/>
          <p14:tracePt t="67777" x="10261600" y="4083050"/>
          <p14:tracePt t="67787" x="10261600" y="4092575"/>
          <p14:tracePt t="67788" x="10252075" y="4092575"/>
          <p14:tracePt t="67792" x="10252075" y="4102100"/>
          <p14:tracePt t="67801" x="10242550" y="4113213"/>
          <p14:tracePt t="67804" x="10242550" y="4122738"/>
          <p14:tracePt t="67813" x="10242550" y="4132263"/>
          <p14:tracePt t="67817" x="10242550" y="4143375"/>
          <p14:tracePt t="67825" x="10242550" y="4152900"/>
          <p14:tracePt t="67828" x="10231438" y="4152900"/>
          <p14:tracePt t="67829" x="10231438" y="4162425"/>
          <p14:tracePt t="67837" x="10231438" y="4173538"/>
          <p14:tracePt t="67840" x="10221913" y="4173538"/>
          <p14:tracePt t="67841" x="10221913" y="4183063"/>
          <p14:tracePt t="67849" x="10221913" y="4192588"/>
          <p14:tracePt t="67853" x="10221913" y="4203700"/>
          <p14:tracePt t="67862" x="10221913" y="4213225"/>
          <p14:tracePt t="67865" x="10212388" y="4213225"/>
          <p14:tracePt t="67867" x="10212388" y="4222750"/>
          <p14:tracePt t="67871" x="10212388" y="4233863"/>
          <p14:tracePt t="67877" x="10201275" y="4233863"/>
          <p14:tracePt t="67881" x="10201275" y="4243388"/>
          <p14:tracePt t="67885" x="10201275" y="4252913"/>
          <p14:tracePt t="67894" x="10201275" y="4264025"/>
          <p14:tracePt t="67899" x="10201275" y="4273550"/>
          <p14:tracePt t="67903" x="10191750" y="4273550"/>
          <p14:tracePt t="67909" x="10191750" y="4283075"/>
          <p14:tracePt t="67915" x="10191750" y="4294188"/>
          <p14:tracePt t="67917" x="10182225" y="4294188"/>
          <p14:tracePt t="67927" x="10182225" y="4303713"/>
          <p14:tracePt t="67933" x="10182225" y="4313238"/>
          <p14:tracePt t="67945" x="10171113" y="4313238"/>
          <p14:tracePt t="67946" x="10171113" y="4324350"/>
          <p14:tracePt t="67951" x="10171113" y="4333875"/>
          <p14:tracePt t="67958" x="10161588" y="4333875"/>
          <p14:tracePt t="67962" x="10161588" y="4343400"/>
          <p14:tracePt t="67967" x="10161588" y="4354513"/>
          <p14:tracePt t="67978" x="10161588" y="4364038"/>
          <p14:tracePt t="67979" x="10152063" y="4364038"/>
          <p14:tracePt t="67983" x="10152063" y="4373563"/>
          <p14:tracePt t="67988" x="10140950" y="4384675"/>
          <p14:tracePt t="67999" x="10140950" y="4394200"/>
          <p14:tracePt t="68004" x="10140950" y="4403725"/>
          <p14:tracePt t="68008" x="10131425" y="4403725"/>
          <p14:tracePt t="68015" x="10131425" y="4414838"/>
          <p14:tracePt t="68017" x="10121900" y="4414838"/>
          <p14:tracePt t="68021" x="10121900" y="4424363"/>
          <p14:tracePt t="68025" x="10110788" y="4424363"/>
          <p14:tracePt t="68033" x="10110788" y="4433888"/>
          <p14:tracePt t="68038" x="10110788" y="4445000"/>
          <p14:tracePt t="68042" x="10101263" y="4445000"/>
          <p14:tracePt t="68049" x="10091738" y="4454525"/>
          <p14:tracePt t="68055" x="10091738" y="4464050"/>
          <p14:tracePt t="68061" x="10080625" y="4464050"/>
          <p14:tracePt t="68065" x="10080625" y="4475163"/>
          <p14:tracePt t="68066" x="10071100" y="4475163"/>
          <p14:tracePt t="68069" x="10071100" y="4484688"/>
          <p14:tracePt t="68076" x="10061575" y="4484688"/>
          <p14:tracePt t="68077" x="10061575" y="4494213"/>
          <p14:tracePt t="68080" x="10050463" y="4494213"/>
          <p14:tracePt t="68082" x="10050463" y="4505325"/>
          <p14:tracePt t="68085" x="10050463" y="4514850"/>
          <p14:tracePt t="68090" x="10040938" y="4514850"/>
          <p14:tracePt t="68093" x="10040938" y="4524375"/>
          <p14:tracePt t="68094" x="10031413" y="4524375"/>
          <p14:tracePt t="68097" x="10031413" y="4535488"/>
          <p14:tracePt t="68104" x="10020300" y="4535488"/>
          <p14:tracePt t="68105" x="10020300" y="4545013"/>
          <p14:tracePt t="68109" x="10010775" y="4554538"/>
          <p14:tracePt t="68117" x="10010775" y="4565650"/>
          <p14:tracePt t="68119" x="10001250" y="4565650"/>
          <p14:tracePt t="68121" x="10001250" y="4575175"/>
          <p14:tracePt t="68124" x="9990138" y="4575175"/>
          <p14:tracePt t="68131" x="9990138" y="4584700"/>
          <p14:tracePt t="68136" x="9990138" y="4595813"/>
          <p14:tracePt t="68138" x="9980613" y="4595813"/>
          <p14:tracePt t="68145" x="9971088" y="4595813"/>
          <p14:tracePt t="68147" x="9971088" y="4605338"/>
          <p14:tracePt t="68153" x="9959975" y="4614863"/>
          <p14:tracePt t="68165" x="9959975" y="4625975"/>
          <p14:tracePt t="68171" x="9950450" y="4625975"/>
          <p14:tracePt t="68172" x="9950450" y="4635500"/>
          <p14:tracePt t="68184" x="9940925" y="4635500"/>
          <p14:tracePt t="68185" x="9940925" y="4645025"/>
          <p14:tracePt t="68191" x="9940925" y="4656138"/>
          <p14:tracePt t="68196" x="9940925" y="4665663"/>
          <p14:tracePt t="68207" x="9940925" y="4675188"/>
          <p14:tracePt t="68212" x="9940925" y="4686300"/>
          <p14:tracePt t="68213" x="9929813" y="4686300"/>
          <p14:tracePt t="68223" x="9929813" y="4695825"/>
          <p14:tracePt t="68227" x="9929813" y="4705350"/>
          <p14:tracePt t="68232" x="9920288" y="4705350"/>
          <p14:tracePt t="68237" x="9920288" y="4716463"/>
          <p14:tracePt t="68242" x="9920288" y="4725988"/>
          <p14:tracePt t="68252" x="9920288" y="4735513"/>
          <p14:tracePt t="68258" x="9920288" y="4746625"/>
          <p14:tracePt t="68268" x="9920288" y="4756150"/>
          <p14:tracePt t="68273" x="9920288" y="4765675"/>
          <p14:tracePt t="68283" x="9920288" y="4776788"/>
          <p14:tracePt t="68289" x="9920288" y="4786313"/>
          <p14:tracePt t="68294" x="9920288" y="4795838"/>
          <p14:tracePt t="68307" x="9920288" y="4806950"/>
          <p14:tracePt t="68311" x="9910763" y="4806950"/>
          <p14:tracePt t="68313" x="9910763" y="4816475"/>
          <p14:tracePt t="68326" x="9910763" y="4826000"/>
          <p14:tracePt t="68334" x="9910763" y="4837113"/>
          <p14:tracePt t="68353" x="9910763" y="4846638"/>
          <p14:tracePt t="68363" x="9910763" y="4856163"/>
          <p14:tracePt t="68382" x="9910763" y="4867275"/>
          <p14:tracePt t="68397" x="9910763" y="4876800"/>
          <p14:tracePt t="68428" x="9910763" y="4886325"/>
          <p14:tracePt t="68430" x="9899650" y="4886325"/>
          <p14:tracePt t="68441" x="9899650" y="4897438"/>
          <p14:tracePt t="68463" x="9899650" y="4906963"/>
          <p14:tracePt t="68476" x="9899650" y="4916488"/>
          <p14:tracePt t="68626" x="9899650" y="4927600"/>
          <p14:tracePt t="68680" x="9899650" y="4937125"/>
          <p14:tracePt t="68734" x="9899650" y="4946650"/>
          <p14:tracePt t="68765" x="9899650" y="4957763"/>
          <p14:tracePt t="68775" x="9890125" y="4967288"/>
          <p14:tracePt t="68792" x="9890125" y="4976813"/>
          <p14:tracePt t="68801" x="9890125" y="4987925"/>
          <p14:tracePt t="68812" x="9880600" y="4987925"/>
          <p14:tracePt t="68955" x="9880600" y="4997450"/>
          <p14:tracePt t="69491" x="9890125" y="4997450"/>
          <p14:tracePt t="69524" x="9899650" y="4997450"/>
          <p14:tracePt t="69532" x="9910763" y="4997450"/>
          <p14:tracePt t="69544" x="9920288" y="4997450"/>
          <p14:tracePt t="69551" x="9929813" y="4997450"/>
          <p14:tracePt t="69556" x="9940925" y="4997450"/>
          <p14:tracePt t="69557" x="9940925" y="5006975"/>
          <p14:tracePt t="69560" x="9950450" y="5006975"/>
          <p14:tracePt t="69567" x="9950450" y="5018088"/>
          <p14:tracePt t="69995" x="9950450" y="5006975"/>
          <p14:tracePt t="70021" x="9950450" y="4997450"/>
          <p14:tracePt t="70023" x="9959975" y="4997450"/>
          <p14:tracePt t="70069" x="9959975" y="4987925"/>
          <p14:tracePt t="70112" x="9959975" y="4976813"/>
          <p14:tracePt t="70177" x="9959975" y="4967288"/>
          <p14:tracePt t="70587" x="9950450" y="4967288"/>
          <p14:tracePt t="70595" x="9940925" y="4967288"/>
          <p14:tracePt t="70604" x="9940925" y="4976813"/>
          <p14:tracePt t="70607" x="9929813" y="4976813"/>
          <p14:tracePt t="70611" x="9920288" y="4976813"/>
          <p14:tracePt t="70613" x="9920288" y="4987925"/>
          <p14:tracePt t="70621" x="9910763" y="4987925"/>
          <p14:tracePt t="70624" x="9899650" y="4987925"/>
          <p14:tracePt t="70632" x="9899650" y="4997450"/>
          <p14:tracePt t="70633" x="9890125" y="4997450"/>
          <p14:tracePt t="70638" x="9880600" y="4997450"/>
          <p14:tracePt t="70642" x="9880600" y="5006975"/>
          <p14:tracePt t="70648" x="9869488" y="5006975"/>
          <p14:tracePt t="70652" x="9859963" y="5006975"/>
          <p14:tracePt t="70658" x="9859963" y="5018088"/>
          <p14:tracePt t="70660" x="9850438" y="5018088"/>
          <p14:tracePt t="70663" x="9839325" y="5018088"/>
          <p14:tracePt t="70666" x="9839325" y="5027613"/>
          <p14:tracePt t="70667" x="9829800" y="5027613"/>
          <p14:tracePt t="70675" x="9820275" y="5027613"/>
          <p14:tracePt t="70678" x="9809163" y="5027613"/>
          <p14:tracePt t="70680" x="9809163" y="5037138"/>
          <p14:tracePt t="70687" x="9799638" y="5037138"/>
          <p14:tracePt t="70689" x="9799638" y="5048250"/>
          <p14:tracePt t="70690" x="9790113" y="5048250"/>
          <p14:tracePt t="70697" x="9779000" y="5048250"/>
          <p14:tracePt t="70701" x="9769475" y="5057775"/>
          <p14:tracePt t="70707" x="9769475" y="5067300"/>
          <p14:tracePt t="70708" x="9759950" y="5067300"/>
          <p14:tracePt t="70711" x="9748838" y="5067300"/>
          <p14:tracePt t="70716" x="9748838" y="5078413"/>
          <p14:tracePt t="70718" x="9739313" y="5078413"/>
          <p14:tracePt t="70720" x="9739313" y="5087938"/>
          <p14:tracePt t="70721" x="9729788" y="5087938"/>
          <p14:tracePt t="70724" x="9729788" y="5097463"/>
          <p14:tracePt t="70728" x="9718675" y="5097463"/>
          <p14:tracePt t="70731" x="9709150" y="5108575"/>
          <p14:tracePt t="70735" x="9709150" y="5118100"/>
          <p14:tracePt t="70738" x="9699625" y="5118100"/>
          <p14:tracePt t="70740" x="9699625" y="5127625"/>
          <p14:tracePt t="70741" x="9688513" y="5127625"/>
          <p14:tracePt t="70743" x="9688513" y="5138738"/>
          <p14:tracePt t="70745" x="9678988" y="5138738"/>
          <p14:tracePt t="70748" x="9678988" y="5148263"/>
          <p14:tracePt t="70751" x="9678988" y="5159375"/>
          <p14:tracePt t="70754" x="9669463" y="5159375"/>
          <p14:tracePt t="70755" x="9669463" y="5168900"/>
          <p14:tracePt t="70758" x="9669463" y="5178425"/>
          <p14:tracePt t="70759" x="9658350" y="5178425"/>
          <p14:tracePt t="70762" x="9658350" y="5189538"/>
          <p14:tracePt t="70764" x="9658350" y="5199063"/>
          <p14:tracePt t="70768" x="9658350" y="5208588"/>
          <p14:tracePt t="70770" x="9658350" y="5219700"/>
          <p14:tracePt t="70773" x="9648825" y="5229225"/>
          <p14:tracePt t="70777" x="9648825" y="5238750"/>
          <p14:tracePt t="70779" x="9648825" y="5249863"/>
          <p14:tracePt t="70783" x="9648825" y="5259388"/>
          <p14:tracePt t="70785" x="9648825" y="5268913"/>
          <p14:tracePt t="70790" x="9648825" y="5280025"/>
          <p14:tracePt t="70793" x="9648825" y="5289550"/>
          <p14:tracePt t="70798" x="9648825" y="5299075"/>
          <p14:tracePt t="70801" x="9648825" y="5310188"/>
          <p14:tracePt t="70806" x="9648825" y="5319713"/>
          <p14:tracePt t="70808" x="9658350" y="5319713"/>
          <p14:tracePt t="70810" x="9658350" y="5329238"/>
          <p14:tracePt t="70812" x="9669463" y="5329238"/>
          <p14:tracePt t="70817" x="9669463" y="5340350"/>
          <p14:tracePt t="70818" x="9678988" y="5340350"/>
          <p14:tracePt t="70821" x="9688513" y="5349875"/>
          <p14:tracePt t="70823" x="9699625" y="5349875"/>
          <p14:tracePt t="70828" x="9709150" y="5349875"/>
          <p14:tracePt t="70830" x="9718675" y="5349875"/>
          <p14:tracePt t="70834" x="9729788" y="5349875"/>
          <p14:tracePt t="70836" x="9739313" y="5349875"/>
          <p14:tracePt t="70840" x="9748838" y="5349875"/>
          <p14:tracePt t="70842" x="9759950" y="5349875"/>
          <p14:tracePt t="70846" x="9769475" y="5349875"/>
          <p14:tracePt t="70847" x="9779000" y="5349875"/>
          <p14:tracePt t="70851" x="9790113" y="5349875"/>
          <p14:tracePt t="70852" x="9799638" y="5349875"/>
          <p14:tracePt t="70855" x="9809163" y="5349875"/>
          <p14:tracePt t="70857" x="9820275" y="5349875"/>
          <p14:tracePt t="70860" x="9829800" y="5349875"/>
          <p14:tracePt t="70861" x="9839325" y="5349875"/>
          <p14:tracePt t="70863" x="9850438" y="5349875"/>
          <p14:tracePt t="70866" x="9859963" y="5340350"/>
          <p14:tracePt t="70868" x="9869488" y="5340350"/>
          <p14:tracePt t="70870" x="9880600" y="5340350"/>
          <p14:tracePt t="70871" x="9890125" y="5329238"/>
          <p14:tracePt t="70874" x="9899650" y="5319713"/>
          <p14:tracePt t="70875" x="9910763" y="5319713"/>
          <p14:tracePt t="70877" x="9920288" y="5319713"/>
          <p14:tracePt t="70878" x="9920288" y="5310188"/>
          <p14:tracePt t="70879" x="9929813" y="5310188"/>
          <p14:tracePt t="70880" x="9929813" y="5299075"/>
          <p14:tracePt t="70882" x="9940925" y="5299075"/>
          <p14:tracePt t="70883" x="9950450" y="5299075"/>
          <p14:tracePt t="70884" x="9950450" y="5289550"/>
          <p14:tracePt t="70886" x="9959975" y="5280025"/>
          <p14:tracePt t="70888" x="9971088" y="5280025"/>
          <p14:tracePt t="70889" x="9980613" y="5280025"/>
          <p14:tracePt t="70890" x="9980613" y="5268913"/>
          <p14:tracePt t="70891" x="9980613" y="5259388"/>
          <p14:tracePt t="70893" x="9990138" y="5259388"/>
          <p14:tracePt t="70894" x="9990138" y="5249863"/>
          <p14:tracePt t="70895" x="10001250" y="5249863"/>
          <p14:tracePt t="70896" x="10001250" y="5238750"/>
          <p14:tracePt t="70899" x="10010775" y="5229225"/>
          <p14:tracePt t="70900" x="10010775" y="5219700"/>
          <p14:tracePt t="70901" x="10010775" y="5208588"/>
          <p14:tracePt t="70902" x="10020300" y="5208588"/>
          <p14:tracePt t="70904" x="10020300" y="5199063"/>
          <p14:tracePt t="70905" x="10020300" y="5189538"/>
          <p14:tracePt t="70907" x="10020300" y="5178425"/>
          <p14:tracePt t="70908" x="10031413" y="5168900"/>
          <p14:tracePt t="70911" x="10031413" y="5159375"/>
          <p14:tracePt t="70912" x="10040938" y="5148263"/>
          <p14:tracePt t="70914" x="10040938" y="5138738"/>
          <p14:tracePt t="70915" x="10040938" y="5127625"/>
          <p14:tracePt t="70918" x="10040938" y="5118100"/>
          <p14:tracePt t="70919" x="10040938" y="5108575"/>
          <p14:tracePt t="70921" x="10040938" y="5097463"/>
          <p14:tracePt t="70922" x="10040938" y="5087938"/>
          <p14:tracePt t="70923" x="10040938" y="5078413"/>
          <p14:tracePt t="70925" x="10040938" y="5067300"/>
          <p14:tracePt t="70927" x="10040938" y="5057775"/>
          <p14:tracePt t="70929" x="10040938" y="5048250"/>
          <p14:tracePt t="70930" x="10040938" y="5037138"/>
          <p14:tracePt t="70932" x="10040938" y="5027613"/>
          <p14:tracePt t="70933" x="10040938" y="5018088"/>
          <p14:tracePt t="70936" x="10040938" y="5006975"/>
          <p14:tracePt t="70937" x="10040938" y="4997450"/>
          <p14:tracePt t="70939" x="10040938" y="4987925"/>
          <p14:tracePt t="70940" x="10040938" y="4976813"/>
          <p14:tracePt t="70943" x="10040938" y="4967288"/>
          <p14:tracePt t="70944" x="10040938" y="4957763"/>
          <p14:tracePt t="70947" x="10040938" y="4946650"/>
          <p14:tracePt t="70948" x="10031413" y="4937125"/>
          <p14:tracePt t="70950" x="10031413" y="4927600"/>
          <p14:tracePt t="70953" x="10031413" y="4916488"/>
          <p14:tracePt t="70954" x="10020300" y="4916488"/>
          <p14:tracePt t="70955" x="10020300" y="4906963"/>
          <p14:tracePt t="70958" x="10010775" y="4897438"/>
          <p14:tracePt t="70960" x="10010775" y="4886325"/>
          <p14:tracePt t="70964" x="10001250" y="4886325"/>
          <p14:tracePt t="70965" x="10001250" y="4876800"/>
          <p14:tracePt t="70966" x="9990138" y="4876800"/>
          <p14:tracePt t="70967" x="9990138" y="4867275"/>
          <p14:tracePt t="70972" x="9980613" y="4867275"/>
          <p14:tracePt t="70973" x="9980613" y="4856163"/>
          <p14:tracePt t="70975" x="9971088" y="4856163"/>
          <p14:tracePt t="70976" x="9971088" y="4846638"/>
          <p14:tracePt t="70977" x="9959975" y="4846638"/>
          <p14:tracePt t="70982" x="9950450" y="4846638"/>
          <p14:tracePt t="70984" x="9950450" y="4837113"/>
          <p14:tracePt t="70985" x="9940925" y="4837113"/>
          <p14:tracePt t="70989" x="9940925" y="4826000"/>
          <p14:tracePt t="70990" x="9929813" y="4826000"/>
          <p14:tracePt t="70993" x="9920288" y="4826000"/>
          <p14:tracePt t="70998" x="9910763" y="4826000"/>
          <p14:tracePt t="71001" x="9899650" y="4826000"/>
          <p14:tracePt t="71007" x="9890125" y="4826000"/>
          <p14:tracePt t="71009" x="9880600" y="4826000"/>
          <p14:tracePt t="71015" x="9869488" y="4826000"/>
          <p14:tracePt t="71017" x="9859963" y="4826000"/>
          <p14:tracePt t="71022" x="9850438" y="4826000"/>
          <p14:tracePt t="71025" x="9839325" y="4826000"/>
          <p14:tracePt t="71028" x="9829800" y="4826000"/>
          <p14:tracePt t="71033" x="9820275" y="4826000"/>
          <p14:tracePt t="71035" x="9820275" y="4837113"/>
          <p14:tracePt t="71036" x="9809163" y="4837113"/>
          <p14:tracePt t="71041" x="9799638" y="4837113"/>
          <p14:tracePt t="71042" x="9799638" y="4846638"/>
          <p14:tracePt t="71045" x="9790113" y="4856163"/>
          <p14:tracePt t="71050" x="9779000" y="4856163"/>
          <p14:tracePt t="71051" x="9779000" y="4867275"/>
          <p14:tracePt t="71053" x="9769475" y="4876800"/>
          <p14:tracePt t="71058" x="9769475" y="4886325"/>
          <p14:tracePt t="71059" x="9759950" y="4886325"/>
          <p14:tracePt t="71060" x="9759950" y="4897438"/>
          <p14:tracePt t="71062" x="9748838" y="4897438"/>
          <p14:tracePt t="71065" x="9748838" y="4906963"/>
          <p14:tracePt t="71066" x="9748838" y="4916488"/>
          <p14:tracePt t="71068" x="9739313" y="4916488"/>
          <p14:tracePt t="71071" x="9729788" y="4927600"/>
          <p14:tracePt t="71073" x="9729788" y="4937125"/>
          <p14:tracePt t="71075" x="9729788" y="4946650"/>
          <p14:tracePt t="71079" x="9718675" y="4957763"/>
          <p14:tracePt t="71081" x="9718675" y="4967288"/>
          <p14:tracePt t="71084" x="9709150" y="4967288"/>
          <p14:tracePt t="71085" x="9709150" y="4976813"/>
          <p14:tracePt t="71087" x="9709150" y="4987925"/>
          <p14:tracePt t="71091" x="9709150" y="4997450"/>
          <p14:tracePt t="71093" x="9709150" y="5006975"/>
          <p14:tracePt t="71098" x="9709150" y="5018088"/>
          <p14:tracePt t="71100" x="9699625" y="5027613"/>
          <p14:tracePt t="71104" x="9699625" y="5037138"/>
          <p14:tracePt t="71106" x="9699625" y="5048250"/>
          <p14:tracePt t="71111" x="9699625" y="5057775"/>
          <p14:tracePt t="71113" x="9699625" y="5067300"/>
          <p14:tracePt t="71119" x="9699625" y="5078413"/>
          <p14:tracePt t="71122" x="9699625" y="5087938"/>
          <p14:tracePt t="71125" x="9699625" y="5097463"/>
          <p14:tracePt t="71135" x="9699625" y="5108575"/>
          <p14:tracePt t="71142" x="9699625" y="5118100"/>
          <p14:tracePt t="71144" x="9709150" y="5118100"/>
          <p14:tracePt t="71149" x="9718675" y="5118100"/>
          <p14:tracePt t="71159" x="9729788" y="5118100"/>
          <p14:tracePt t="71163" x="9739313" y="5118100"/>
          <p14:tracePt t="71171" x="9748838" y="5118100"/>
          <p14:tracePt t="71174" x="9759950" y="5118100"/>
          <p14:tracePt t="71180" x="9769475" y="5118100"/>
          <p14:tracePt t="71183" x="9779000" y="5118100"/>
          <p14:tracePt t="71189" x="9790113" y="5118100"/>
          <p14:tracePt t="71192" x="9799638" y="5108575"/>
          <p14:tracePt t="71198" x="9809163" y="5108575"/>
          <p14:tracePt t="71201" x="9820275" y="5108575"/>
          <p14:tracePt t="71203" x="9820275" y="5097463"/>
          <p14:tracePt t="71207" x="9829800" y="5087938"/>
          <p14:tracePt t="71210" x="9839325" y="5087938"/>
          <p14:tracePt t="71212" x="9839325" y="5078413"/>
          <p14:tracePt t="71213" x="9850438" y="5078413"/>
          <p14:tracePt t="71220" x="9850438" y="5067300"/>
          <p14:tracePt t="71221" x="9859963" y="5067300"/>
          <p14:tracePt t="71223" x="9859963" y="5057775"/>
          <p14:tracePt t="71224" x="9869488" y="5057775"/>
          <p14:tracePt t="71229" x="9869488" y="5048250"/>
          <p14:tracePt t="71232" x="9880600" y="5037138"/>
          <p14:tracePt t="71237" x="9890125" y="5037138"/>
          <p14:tracePt t="71238" x="9890125" y="5027613"/>
          <p14:tracePt t="71241" x="9890125" y="5018088"/>
          <p14:tracePt t="71247" x="9890125" y="5006975"/>
          <p14:tracePt t="71250" x="9890125" y="4997450"/>
          <p14:tracePt t="71255" x="9899650" y="4997450"/>
          <p14:tracePt t="71257" x="9899650" y="4987925"/>
          <p14:tracePt t="71259" x="9899650" y="4976813"/>
          <p14:tracePt t="71266" x="9899650" y="4967288"/>
          <p14:tracePt t="71269" x="9899650" y="4957763"/>
          <p14:tracePt t="71276" x="9899650" y="4946650"/>
          <p14:tracePt t="71279" x="9899650" y="4937125"/>
          <p14:tracePt t="71283" x="9899650" y="4927600"/>
          <p14:tracePt t="71294" x="9899650" y="4916488"/>
          <p14:tracePt t="71299" x="9890125" y="4916488"/>
          <p14:tracePt t="71303" x="9890125" y="4906963"/>
          <p14:tracePt t="71309" x="9880600" y="4906963"/>
          <p14:tracePt t="71324" x="9869488" y="4906963"/>
          <p14:tracePt t="71329" x="9859963" y="4906963"/>
          <p14:tracePt t="71338" x="9850438" y="4906963"/>
          <p14:tracePt t="71343" x="9839325" y="4906963"/>
          <p14:tracePt t="71348" x="9829800" y="4906963"/>
          <p14:tracePt t="71357" x="9820275" y="4906963"/>
          <p14:tracePt t="71361" x="9820275" y="4916488"/>
          <p14:tracePt t="71362" x="9809163" y="4916488"/>
          <p14:tracePt t="71371" x="9799638" y="4916488"/>
          <p14:tracePt t="71373" x="9799638" y="4927600"/>
          <p14:tracePt t="71376" x="9790113" y="4927600"/>
          <p14:tracePt t="71377" x="9790113" y="4937125"/>
          <p14:tracePt t="71381" x="9790113" y="4946650"/>
          <p14:tracePt t="71387" x="9779000" y="4946650"/>
          <p14:tracePt t="71389" x="9779000" y="4957763"/>
          <p14:tracePt t="71392" x="9779000" y="4967288"/>
          <p14:tracePt t="71396" x="9769475" y="4967288"/>
          <p14:tracePt t="71399" x="9769475" y="4976813"/>
          <p14:tracePt t="71403" x="9769475" y="4987925"/>
          <p14:tracePt t="71410" x="9769475" y="4997450"/>
          <p14:tracePt t="71414" x="9769475" y="5006975"/>
          <p14:tracePt t="71421" x="9769475" y="5018088"/>
          <p14:tracePt t="71426" x="9769475" y="5027613"/>
          <p14:tracePt t="71434" x="9769475" y="5037138"/>
          <p14:tracePt t="71438" x="9769475" y="5048250"/>
          <p14:tracePt t="71448" x="9769475" y="5057775"/>
          <p14:tracePt t="71454" x="9779000" y="5057775"/>
          <p14:tracePt t="71457" x="9779000" y="5067300"/>
          <p14:tracePt t="71508" x="9790113" y="5067300"/>
          <p14:tracePt t="71523" x="9799638" y="5067300"/>
          <p14:tracePt t="71536" x="9799638" y="5057775"/>
          <p14:tracePt t="71549" x="9799638" y="5048250"/>
          <p14:tracePt t="71556" x="9799638" y="5037138"/>
          <p14:tracePt t="71572" x="9799638" y="5027613"/>
          <p14:tracePt t="73075" x="9799638" y="5018088"/>
          <p14:tracePt t="73085" x="9809163" y="5018088"/>
          <p14:tracePt t="73092" x="9809163" y="5006975"/>
          <p14:tracePt t="73096" x="9820275" y="5006975"/>
          <p14:tracePt t="73102" x="9820275" y="4997450"/>
          <p14:tracePt t="73118" x="9829800" y="4997450"/>
          <p14:tracePt t="73119" x="9829800" y="4987925"/>
          <p14:tracePt t="73126" x="9829800" y="4976813"/>
          <p14:tracePt t="73130" x="9839325" y="4976813"/>
          <p14:tracePt t="73149" x="9839325" y="4967288"/>
          <p14:tracePt t="73620" x="9839325" y="4976813"/>
          <p14:tracePt t="73627" x="9839325" y="4987925"/>
          <p14:tracePt t="73635" x="9829800" y="4987925"/>
          <p14:tracePt t="73641" x="9829800" y="4997450"/>
          <p14:tracePt t="73649" x="9829800" y="5006975"/>
          <p14:tracePt t="73737" x="9829800" y="5018088"/>
          <p14:tracePt t="73876" x="9820275" y="5018088"/>
          <p14:tracePt t="73877" x="9820275" y="5027613"/>
          <p14:tracePt t="73889" x="9809163" y="5037138"/>
          <p14:tracePt t="73894" x="9809163" y="5048250"/>
          <p14:tracePt t="73902" x="9809163" y="5057775"/>
          <p14:tracePt t="73905" x="9809163" y="5067300"/>
          <p14:tracePt t="73908" x="9799638" y="5067300"/>
          <p14:tracePt t="73911" x="9799638" y="5078413"/>
          <p14:tracePt t="73913" x="9799638" y="5087938"/>
          <p14:tracePt t="73914" x="9790113" y="5087938"/>
          <p14:tracePt t="73916" x="9790113" y="5097463"/>
          <p14:tracePt t="73920" x="9790113" y="5108575"/>
          <p14:tracePt t="73923" x="9790113" y="5118100"/>
          <p14:tracePt t="73924" x="9779000" y="5118100"/>
          <p14:tracePt t="73927" x="9779000" y="5127625"/>
          <p14:tracePt t="73929" x="9769475" y="5138738"/>
          <p14:tracePt t="73932" x="9769475" y="5148263"/>
          <p14:tracePt t="73934" x="9769475" y="5159375"/>
          <p14:tracePt t="73937" x="9759950" y="5159375"/>
          <p14:tracePt t="73938" x="9759950" y="5168900"/>
          <p14:tracePt t="73940" x="9759950" y="5178425"/>
          <p14:tracePt t="73941" x="9748838" y="5178425"/>
          <p14:tracePt t="73943" x="9748838" y="5189538"/>
          <p14:tracePt t="73945" x="9748838" y="5199063"/>
          <p14:tracePt t="73948" x="9748838" y="5208588"/>
          <p14:tracePt t="73950" x="9739313" y="5208588"/>
          <p14:tracePt t="73951" x="9739313" y="5219700"/>
          <p14:tracePt t="73952" x="9729788" y="5229225"/>
          <p14:tracePt t="73956" x="9729788" y="5238750"/>
          <p14:tracePt t="73958" x="9729788" y="5249863"/>
          <p14:tracePt t="73960" x="9718675" y="5249863"/>
          <p14:tracePt t="73961" x="9718675" y="5259388"/>
          <p14:tracePt t="73962" x="9709150" y="5259388"/>
          <p14:tracePt t="73963" x="9709150" y="5268913"/>
          <p14:tracePt t="73967" x="9709150" y="5280025"/>
          <p14:tracePt t="73968" x="9699625" y="5280025"/>
          <p14:tracePt t="73969" x="9699625" y="5289550"/>
          <p14:tracePt t="73972" x="9688513" y="5289550"/>
          <p14:tracePt t="73973" x="9688513" y="5299075"/>
          <p14:tracePt t="73975" x="9678988" y="5310188"/>
          <p14:tracePt t="73980" x="9678988" y="5319713"/>
          <p14:tracePt t="73982" x="9669463" y="5329238"/>
          <p14:tracePt t="73985" x="9658350" y="5329238"/>
          <p14:tracePt t="73987" x="9658350" y="5340350"/>
          <p14:tracePt t="73990" x="9658350" y="5349875"/>
          <p14:tracePt t="73992" x="9648825" y="5349875"/>
          <p14:tracePt t="73995" x="9639300" y="5349875"/>
          <p14:tracePt t="73996" x="9639300" y="5359400"/>
          <p14:tracePt t="74000" x="9628188" y="5359400"/>
          <p14:tracePt t="74001" x="9628188" y="5370513"/>
          <p14:tracePt t="74002" x="9618663" y="5370513"/>
          <p14:tracePt t="74003" x="9618663" y="5380038"/>
          <p14:tracePt t="74007" x="9609138" y="5380038"/>
          <p14:tracePt t="74009" x="9598025" y="5389563"/>
          <p14:tracePt t="74012" x="9598025" y="5400675"/>
          <p14:tracePt t="74016" x="9588500" y="5400675"/>
          <p14:tracePt t="74018" x="9588500" y="5410200"/>
          <p14:tracePt t="74021" x="9578975" y="5410200"/>
          <p14:tracePt t="74022" x="9578975" y="5419725"/>
          <p14:tracePt t="74029" x="9578975" y="5430838"/>
          <p14:tracePt t="74032" x="9569450" y="5430838"/>
          <p14:tracePt t="74034" x="9569450" y="5440363"/>
          <p14:tracePt t="74038" x="9558338" y="5440363"/>
          <p14:tracePt t="74042" x="9558338" y="5449888"/>
          <p14:tracePt t="74046" x="9558338" y="5461000"/>
          <p14:tracePt t="74048" x="9548813" y="5461000"/>
          <p14:tracePt t="74053" x="9539288" y="5461000"/>
          <p14:tracePt t="74055" x="9539288" y="5470525"/>
          <p14:tracePt t="74059" x="9528175" y="5480050"/>
          <p14:tracePt t="74069" x="9528175" y="5491163"/>
          <p14:tracePt t="74074" x="9518650" y="5500688"/>
          <p14:tracePt t="74084" x="9518650" y="5510213"/>
          <p14:tracePt t="74088" x="9509125" y="5510213"/>
          <p14:tracePt t="74089" x="9509125" y="5521325"/>
          <p14:tracePt t="74093" x="9509125" y="5530850"/>
          <p14:tracePt t="74101" x="9509125" y="5540375"/>
          <p14:tracePt t="74105" x="9509125" y="5551488"/>
          <p14:tracePt t="74113" x="9509125" y="5561013"/>
          <p14:tracePt t="74116" x="9509125" y="5570538"/>
          <p14:tracePt t="74120" x="9498013" y="5570538"/>
          <p14:tracePt t="74123" x="9498013" y="5581650"/>
          <p14:tracePt t="74127" x="9498013" y="5591175"/>
          <p14:tracePt t="74135" x="9498013" y="5600700"/>
          <p14:tracePt t="74138" x="9498013" y="5611813"/>
          <p14:tracePt t="74144" x="9488488" y="5611813"/>
          <p14:tracePt t="74147" x="9488488" y="5621338"/>
          <p14:tracePt t="74151" x="9488488" y="5630863"/>
          <p14:tracePt t="74161" x="9488488" y="5641975"/>
          <p14:tracePt t="74167" x="9488488" y="5651500"/>
          <p14:tracePt t="74175" x="9488488" y="5661025"/>
          <p14:tracePt t="74203" x="9488488" y="5672138"/>
          <p14:tracePt t="74220" x="9488488" y="5681663"/>
          <p14:tracePt t="74260" x="9488488" y="5691188"/>
          <p14:tracePt t="74277" x="9488488" y="5702300"/>
          <p14:tracePt t="74428" x="9488488" y="5691188"/>
          <p14:tracePt t="74487" x="9498013" y="5691188"/>
          <p14:tracePt t="74547" x="9509125" y="5691188"/>
          <p14:tracePt t="74561" x="9509125" y="5681663"/>
          <p14:tracePt t="74578" x="9518650" y="5681663"/>
          <p14:tracePt t="74601" x="9518650" y="5672138"/>
          <p14:tracePt t="74608" x="9528175" y="5672138"/>
          <p14:tracePt t="74616" x="9539288" y="5672138"/>
          <p14:tracePt t="74624" x="9548813" y="5672138"/>
          <p14:tracePt t="74645" x="9558338" y="5672138"/>
          <p14:tracePt t="74661" x="9569450" y="5672138"/>
          <p14:tracePt t="74692" x="9569450" y="5661025"/>
          <p14:tracePt t="74699" x="9578975" y="5661025"/>
          <p14:tracePt t="74708" x="9588500" y="5661025"/>
          <p14:tracePt t="74721" x="9598025" y="5661025"/>
          <p14:tracePt t="74726" x="9609138" y="5661025"/>
          <p14:tracePt t="74735" x="9618663" y="5661025"/>
          <p14:tracePt t="74737" x="9618663" y="5651500"/>
          <p14:tracePt t="74740" x="9628188" y="5651500"/>
          <p14:tracePt t="74749" x="9639300" y="5651500"/>
          <p14:tracePt t="74753" x="9648825" y="5651500"/>
          <p14:tracePt t="74761" x="9648825" y="5641975"/>
          <p14:tracePt t="74763" x="9658350" y="5641975"/>
          <p14:tracePt t="74768" x="9669463" y="5641975"/>
          <p14:tracePt t="74779" x="9678988" y="5641975"/>
          <p14:tracePt t="74785" x="9688513" y="5641975"/>
          <p14:tracePt t="74795" x="9699625" y="5641975"/>
          <p14:tracePt t="75042" x="9699625" y="5630863"/>
          <p14:tracePt t="75047" x="9699625" y="5621338"/>
          <p14:tracePt t="75059" x="9709150" y="5621338"/>
          <p14:tracePt t="75061" x="9709150" y="5611813"/>
          <p14:tracePt t="75062" x="9718675" y="5611813"/>
          <p14:tracePt t="75064" x="9718675" y="5600700"/>
          <p14:tracePt t="75068" x="9718675" y="5591175"/>
          <p14:tracePt t="75069" x="9729788" y="5581650"/>
          <p14:tracePt t="75072" x="9739313" y="5581650"/>
          <p14:tracePt t="75074" x="9739313" y="5570538"/>
          <p14:tracePt t="75076" x="9739313" y="5561013"/>
          <p14:tracePt t="75078" x="9748838" y="5561013"/>
          <p14:tracePt t="75080" x="9748838" y="5551488"/>
          <p14:tracePt t="75081" x="9759950" y="5551488"/>
          <p14:tracePt t="75082" x="9759950" y="5540375"/>
          <p14:tracePt t="75086" x="9769475" y="5540375"/>
          <p14:tracePt t="75087" x="9769475" y="5530850"/>
          <p14:tracePt t="75089" x="9769475" y="5521325"/>
          <p14:tracePt t="75090" x="9779000" y="5521325"/>
          <p14:tracePt t="75092" x="9779000" y="5510213"/>
          <p14:tracePt t="75096" x="9790113" y="5510213"/>
          <p14:tracePt t="75097" x="9790113" y="5500688"/>
          <p14:tracePt t="75099" x="9799638" y="5500688"/>
          <p14:tracePt t="75100" x="9799638" y="5491163"/>
          <p14:tracePt t="75106" x="9809163" y="5480050"/>
          <p14:tracePt t="75110" x="9820275" y="5470525"/>
          <p14:tracePt t="75118" x="9829800" y="5470525"/>
          <p14:tracePt t="75119" x="9829800" y="5461000"/>
          <p14:tracePt t="75121" x="9839325" y="5461000"/>
          <p14:tracePt t="75125" x="9850438" y="5461000"/>
          <p14:tracePt t="75126" x="9850438" y="5449888"/>
          <p14:tracePt t="75135" x="9859963" y="5449888"/>
          <p14:tracePt t="75138" x="9869488" y="5449888"/>
          <p14:tracePt t="75140" x="9869488" y="5440363"/>
          <p14:tracePt t="75146" x="9880600" y="5430838"/>
          <p14:tracePt t="75151" x="9890125" y="5430838"/>
          <p14:tracePt t="75160" x="9899650" y="5419725"/>
          <p14:tracePt t="75165" x="9910763" y="5419725"/>
          <p14:tracePt t="75170" x="9910763" y="5410200"/>
          <p14:tracePt t="75176" x="9920288" y="5410200"/>
          <p14:tracePt t="75181" x="9929813" y="5410200"/>
          <p14:tracePt t="75185" x="9929813" y="5400675"/>
          <p14:tracePt t="75192" x="9940925" y="5389563"/>
          <p14:tracePt t="75199" x="9950450" y="5389563"/>
          <p14:tracePt t="78598" x="9950450" y="5380038"/>
          <p14:tracePt t="78862" x="9950450" y="5370513"/>
          <p14:tracePt t="78868" x="9940925" y="5370513"/>
          <p14:tracePt t="78869" x="9940925" y="5359400"/>
          <p14:tracePt t="78874" x="9929813" y="5359400"/>
          <p14:tracePt t="78877" x="9920288" y="5359400"/>
          <p14:tracePt t="78879" x="9920288" y="5349875"/>
          <p14:tracePt t="78883" x="9920288" y="5340350"/>
          <p14:tracePt t="78884" x="9910763" y="5340350"/>
          <p14:tracePt t="78888" x="9899650" y="5340350"/>
          <p14:tracePt t="78892" x="9899650" y="5329238"/>
          <p14:tracePt t="78900" x="9899650" y="5319713"/>
          <p14:tracePt t="78923" x="9899650" y="5310188"/>
          <p14:tracePt t="78929" x="9890125" y="5299075"/>
          <p14:tracePt t="78935" x="9890125" y="5289550"/>
          <p14:tracePt t="78936" x="9890125" y="5280025"/>
          <p14:tracePt t="78941" x="9890125" y="5268913"/>
          <p14:tracePt t="78944" x="9890125" y="5259388"/>
          <p14:tracePt t="78947" x="9880600" y="5259388"/>
          <p14:tracePt t="78949" x="9880600" y="5249863"/>
          <p14:tracePt t="78951" x="9880600" y="5238750"/>
          <p14:tracePt t="78955" x="9880600" y="5229225"/>
          <p14:tracePt t="78958" x="9880600" y="5219700"/>
          <p14:tracePt t="78960" x="9880600" y="5208588"/>
          <p14:tracePt t="78965" x="9880600" y="5199063"/>
          <p14:tracePt t="78966" x="9880600" y="5189538"/>
          <p14:tracePt t="78968" x="9869488" y="5189538"/>
          <p14:tracePt t="78970" x="9869488" y="5178425"/>
          <p14:tracePt t="78973" x="9869488" y="5168900"/>
          <p14:tracePt t="78977" x="9869488" y="5159375"/>
          <p14:tracePt t="78979" x="9859963" y="5148263"/>
          <p14:tracePt t="78983" x="9859963" y="5138738"/>
          <p14:tracePt t="78984" x="9859963" y="5127625"/>
          <p14:tracePt t="78988" x="9859963" y="5118100"/>
          <p14:tracePt t="78990" x="9859963" y="5108575"/>
          <p14:tracePt t="78992" x="9859963" y="5097463"/>
          <p14:tracePt t="78993" x="9850438" y="5087938"/>
          <p14:tracePt t="78996" x="9850438" y="5078413"/>
          <p14:tracePt t="78998" x="9839325" y="5067300"/>
          <p14:tracePt t="79002" x="9839325" y="5057775"/>
          <p14:tracePt t="79004" x="9839325" y="5048250"/>
          <p14:tracePt t="79005" x="9829800" y="5037138"/>
          <p14:tracePt t="79007" x="9829800" y="5027613"/>
          <p14:tracePt t="79010" x="9829800" y="5018088"/>
          <p14:tracePt t="79013" x="9829800" y="5006975"/>
          <p14:tracePt t="79015" x="9820275" y="4997450"/>
          <p14:tracePt t="79018" x="9820275" y="4987925"/>
          <p14:tracePt t="79020" x="9809163" y="4976813"/>
          <p14:tracePt t="79023" x="9809163" y="4967288"/>
          <p14:tracePt t="79024" x="9809163" y="4957763"/>
          <p14:tracePt t="79027" x="9809163" y="4946650"/>
          <p14:tracePt t="79029" x="9799638" y="4946650"/>
          <p14:tracePt t="79031" x="9799638" y="4927600"/>
          <p14:tracePt t="79033" x="9790113" y="4927600"/>
          <p14:tracePt t="79035" x="9790113" y="4916488"/>
          <p14:tracePt t="79036" x="9790113" y="4906963"/>
          <p14:tracePt t="79040" x="9790113" y="4897438"/>
          <p14:tracePt t="79041" x="9779000" y="4897438"/>
          <p14:tracePt t="79041" x="9779000" y="4886325"/>
          <p14:tracePt t="79043" x="9769475" y="4886325"/>
          <p14:tracePt t="79045" x="9769475" y="4876800"/>
          <p14:tracePt t="79046" x="9769475" y="4867275"/>
          <p14:tracePt t="79051" x="9759950" y="4856163"/>
          <p14:tracePt t="79054" x="9759950" y="4846638"/>
          <p14:tracePt t="79056" x="9748838" y="4846638"/>
          <p14:tracePt t="79059" x="9748838" y="4837113"/>
          <p14:tracePt t="79063" x="9748838" y="4826000"/>
          <p14:tracePt t="79065" x="9739313" y="4826000"/>
          <p14:tracePt t="79072" x="9729788" y="4826000"/>
          <p14:tracePt t="79075" x="9729788" y="4816475"/>
          <p14:tracePt t="79084" x="9718675" y="4816475"/>
          <p14:tracePt t="79089" x="9709150" y="4816475"/>
          <p14:tracePt t="79097" x="9699625" y="4816475"/>
          <p14:tracePt t="79102" x="9688513" y="4816475"/>
          <p14:tracePt t="79103" x="9678988" y="4816475"/>
          <p14:tracePt t="79109" x="9669463" y="4816475"/>
          <p14:tracePt t="79110" x="9658350" y="4816475"/>
          <p14:tracePt t="79115" x="9648825" y="4816475"/>
          <p14:tracePt t="79117" x="9639300" y="4816475"/>
          <p14:tracePt t="79118" x="9639300" y="4826000"/>
          <p14:tracePt t="79121" x="9628188" y="4837113"/>
          <p14:tracePt t="79123" x="9618663" y="4837113"/>
          <p14:tracePt t="79128" x="9609138" y="4846638"/>
          <p14:tracePt t="79129" x="9609138" y="4856163"/>
          <p14:tracePt t="79131" x="9598025" y="4856163"/>
          <p14:tracePt t="79135" x="9598025" y="4867275"/>
          <p14:tracePt t="79136" x="9588500" y="4867275"/>
          <p14:tracePt t="79137" x="9588500" y="4876800"/>
          <p14:tracePt t="79138" x="9578975" y="4876800"/>
          <p14:tracePt t="79141" x="9578975" y="4886325"/>
          <p14:tracePt t="79143" x="9578975" y="4897438"/>
          <p14:tracePt t="79144" x="9569450" y="4897438"/>
          <p14:tracePt t="79146" x="9558338" y="4897438"/>
          <p14:tracePt t="79148" x="9558338" y="4906963"/>
          <p14:tracePt t="79151" x="9558338" y="4916488"/>
          <p14:tracePt t="79152" x="9548813" y="4916488"/>
          <p14:tracePt t="79155" x="9548813" y="4927600"/>
          <p14:tracePt t="79156" x="9539288" y="4927600"/>
          <p14:tracePt t="79157" x="9539288" y="4937125"/>
          <p14:tracePt t="79160" x="9539288" y="4946650"/>
          <p14:tracePt t="79161" x="9528175" y="4946650"/>
          <p14:tracePt t="79165" x="9528175" y="4957763"/>
          <p14:tracePt t="79168" x="9528175" y="4967288"/>
          <p14:tracePt t="79173" x="9528175" y="4976813"/>
          <p14:tracePt t="79175" x="9518650" y="4976813"/>
          <p14:tracePt t="79176" x="9518650" y="4987925"/>
          <p14:tracePt t="79182" x="9518650" y="4997450"/>
          <p14:tracePt t="79185" x="9518650" y="5006975"/>
          <p14:tracePt t="79193" x="9518650" y="5018088"/>
          <p14:tracePt t="79198" x="9518650" y="5027613"/>
          <p14:tracePt t="79204" x="9528175" y="5027613"/>
          <p14:tracePt t="79206" x="9528175" y="5037138"/>
          <p14:tracePt t="79208" x="9539288" y="5037138"/>
          <p14:tracePt t="79211" x="9548813" y="5037138"/>
          <p14:tracePt t="79211" x="9548813" y="5048250"/>
          <p14:tracePt t="79215" x="9558338" y="5048250"/>
          <p14:tracePt t="79218" x="9569450" y="5048250"/>
          <p14:tracePt t="79220" x="9578975" y="5048250"/>
          <p14:tracePt t="79222" x="9588500" y="5048250"/>
          <p14:tracePt t="79226" x="9598025" y="5048250"/>
          <p14:tracePt t="79227" x="9598025" y="5057775"/>
          <p14:tracePt t="79228" x="9609138" y="5057775"/>
          <p14:tracePt t="79230" x="9618663" y="5057775"/>
          <p14:tracePt t="79232" x="9628188" y="5057775"/>
          <p14:tracePt t="79235" x="9639300" y="5057775"/>
          <p14:tracePt t="79236" x="9648825" y="5057775"/>
          <p14:tracePt t="79239" x="9658350" y="5057775"/>
          <p14:tracePt t="79240" x="9669463" y="5057775"/>
          <p14:tracePt t="79242" x="9678988" y="5057775"/>
          <p14:tracePt t="79243" x="9688513" y="5057775"/>
          <p14:tracePt t="79244" x="9699625" y="5057775"/>
          <p14:tracePt t="79246" x="9709150" y="5057775"/>
          <p14:tracePt t="79248" x="9718675" y="5057775"/>
          <p14:tracePt t="79251" x="9729788" y="5057775"/>
          <p14:tracePt t="79252" x="9739313" y="5057775"/>
          <p14:tracePt t="79254" x="9748838" y="5057775"/>
          <p14:tracePt t="79255" x="9759950" y="5057775"/>
          <p14:tracePt t="79256" x="9769475" y="5048250"/>
          <p14:tracePt t="79258" x="9779000" y="5048250"/>
          <p14:tracePt t="79259" x="9779000" y="5037138"/>
          <p14:tracePt t="79260" x="9790113" y="5037138"/>
          <p14:tracePt t="79261" x="9799638" y="5037138"/>
          <p14:tracePt t="79263" x="9809163" y="5037138"/>
          <p14:tracePt t="79264" x="9820275" y="5037138"/>
          <p14:tracePt t="79266" x="9820275" y="5027613"/>
          <p14:tracePt t="79266" x="9829800" y="5027613"/>
          <p14:tracePt t="79268" x="9839325" y="5027613"/>
          <p14:tracePt t="79269" x="9850438" y="5018088"/>
          <p14:tracePt t="79272" x="9859963" y="5018088"/>
          <p14:tracePt t="79273" x="9869488" y="5006975"/>
          <p14:tracePt t="79275" x="9869488" y="4997450"/>
          <p14:tracePt t="79276" x="9880600" y="4997450"/>
          <p14:tracePt t="79277" x="9890125" y="4997450"/>
          <p14:tracePt t="79279" x="9890125" y="4987925"/>
          <p14:tracePt t="79280" x="9899650" y="4987925"/>
          <p14:tracePt t="79281" x="9910763" y="4987925"/>
          <p14:tracePt t="79281" x="9910763" y="4976813"/>
          <p14:tracePt t="79284" x="9920288" y="4976813"/>
          <p14:tracePt t="79284" x="9929813" y="4976813"/>
          <p14:tracePt t="79285" x="9929813" y="4967288"/>
          <p14:tracePt t="79287" x="9929813" y="4957763"/>
          <p14:tracePt t="79288" x="9940925" y="4957763"/>
          <p14:tracePt t="79289" x="9950450" y="4957763"/>
          <p14:tracePt t="79290" x="9950450" y="4946650"/>
          <p14:tracePt t="79292" x="9950450" y="4937125"/>
          <p14:tracePt t="79293" x="9959975" y="4937125"/>
          <p14:tracePt t="79294" x="9959975" y="4927600"/>
          <p14:tracePt t="79295" x="9971088" y="4927600"/>
          <p14:tracePt t="79297" x="9980613" y="4927600"/>
          <p14:tracePt t="79298" x="9980613" y="4916488"/>
          <p14:tracePt t="79300" x="9980613" y="4906963"/>
          <p14:tracePt t="79303" x="9990138" y="4906963"/>
          <p14:tracePt t="79304" x="9990138" y="4897438"/>
          <p14:tracePt t="79307" x="10001250" y="4886325"/>
          <p14:tracePt t="79311" x="10001250" y="4876800"/>
          <p14:tracePt t="79312" x="10001250" y="4867275"/>
          <p14:tracePt t="79316" x="10001250" y="4856163"/>
          <p14:tracePt t="79318" x="10001250" y="4846638"/>
          <p14:tracePt t="79322" x="10001250" y="4837113"/>
          <p14:tracePt t="79324" x="10001250" y="4826000"/>
          <p14:tracePt t="79328" x="10001250" y="4816475"/>
          <p14:tracePt t="79330" x="10001250" y="4806950"/>
          <p14:tracePt t="79334" x="10001250" y="4795838"/>
          <p14:tracePt t="79336" x="10001250" y="4786313"/>
          <p14:tracePt t="79338" x="10001250" y="4776788"/>
          <p14:tracePt t="79340" x="9990138" y="4776788"/>
          <p14:tracePt t="79342" x="9990138" y="4765675"/>
          <p14:tracePt t="79344" x="9990138" y="4756150"/>
          <p14:tracePt t="79345" x="9980613" y="4756150"/>
          <p14:tracePt t="79348" x="9971088" y="4756150"/>
          <p14:tracePt t="79349" x="9959975" y="4746625"/>
          <p14:tracePt t="79351" x="9959975" y="4735513"/>
          <p14:tracePt t="79353" x="9950450" y="4735513"/>
          <p14:tracePt t="79354" x="9940925" y="4735513"/>
          <p14:tracePt t="79355" x="9940925" y="4725988"/>
          <p14:tracePt t="79357" x="9929813" y="4716463"/>
          <p14:tracePt t="79358" x="9920288" y="4716463"/>
          <p14:tracePt t="79360" x="9910763" y="4716463"/>
          <p14:tracePt t="79362" x="9899650" y="4705350"/>
          <p14:tracePt t="79364" x="9890125" y="4695825"/>
          <p14:tracePt t="79365" x="9880600" y="4695825"/>
          <p14:tracePt t="79367" x="9859963" y="4695825"/>
          <p14:tracePt t="79368" x="9850438" y="4695825"/>
          <p14:tracePt t="79370" x="9839325" y="4686300"/>
          <p14:tracePt t="79371" x="9829800" y="4686300"/>
          <p14:tracePt t="79372" x="9820275" y="4686300"/>
          <p14:tracePt t="79373" x="9809163" y="4675188"/>
          <p14:tracePt t="79375" x="9790113" y="4675188"/>
          <p14:tracePt t="79376" x="9779000" y="4665663"/>
          <p14:tracePt t="79377" x="9769475" y="4665663"/>
          <p14:tracePt t="79378" x="9759950" y="4665663"/>
          <p14:tracePt t="79379" x="9748838" y="4665663"/>
          <p14:tracePt t="79380" x="9739313" y="4665663"/>
          <p14:tracePt t="79381" x="9729788" y="4665663"/>
          <p14:tracePt t="79382" x="9709150" y="4656138"/>
          <p14:tracePt t="79384" x="9688513" y="4656138"/>
          <p14:tracePt t="79384" x="9678988" y="4656138"/>
          <p14:tracePt t="79385" x="9669463" y="4656138"/>
          <p14:tracePt t="79386" x="9658350" y="4656138"/>
          <p14:tracePt t="79387" x="9639300" y="4656138"/>
          <p14:tracePt t="79388" x="9628188" y="4645025"/>
          <p14:tracePt t="79389" x="9609138" y="4645025"/>
          <p14:tracePt t="79390" x="9598025" y="4645025"/>
          <p14:tracePt t="79391" x="9578975" y="4645025"/>
          <p14:tracePt t="79392" x="9558338" y="4645025"/>
          <p14:tracePt t="79393" x="9548813" y="4645025"/>
          <p14:tracePt t="79394" x="9528175" y="4645025"/>
          <p14:tracePt t="79395" x="9518650" y="4645025"/>
          <p14:tracePt t="79396" x="9498013" y="4645025"/>
          <p14:tracePt t="79397" x="9488488" y="4645025"/>
          <p14:tracePt t="79398" x="9467850" y="4645025"/>
          <p14:tracePt t="79399" x="9448800" y="4645025"/>
          <p14:tracePt t="79400" x="9428163" y="4645025"/>
          <p14:tracePt t="79401" x="9418638" y="4645025"/>
          <p14:tracePt t="79402" x="9398000" y="4645025"/>
          <p14:tracePt t="79403" x="9377363" y="4645025"/>
          <p14:tracePt t="79404" x="9358313" y="4645025"/>
          <p14:tracePt t="79405" x="9337675" y="4645025"/>
          <p14:tracePt t="79406" x="9317038" y="4645025"/>
          <p14:tracePt t="79407" x="9297988" y="4645025"/>
          <p14:tracePt t="79408" x="9277350" y="4645025"/>
          <p14:tracePt t="79409" x="9256713" y="4645025"/>
          <p14:tracePt t="79410" x="9237663" y="4645025"/>
          <p14:tracePt t="79411" x="9217025" y="4645025"/>
          <p14:tracePt t="79412" x="9196388" y="4645025"/>
          <p14:tracePt t="79413" x="9177338" y="4645025"/>
          <p14:tracePt t="79414" x="9147175" y="4645025"/>
          <p14:tracePt t="79415" x="9136063" y="4645025"/>
          <p14:tracePt t="79416" x="9105900" y="4645025"/>
          <p14:tracePt t="79417" x="9096375" y="4656138"/>
          <p14:tracePt t="79418" x="9066213" y="4656138"/>
          <p14:tracePt t="79419" x="9056688" y="4656138"/>
          <p14:tracePt t="79420" x="9026525" y="4656138"/>
          <p14:tracePt t="79421" x="9005888" y="4665663"/>
          <p14:tracePt t="79422" x="8985250" y="4665663"/>
          <p14:tracePt t="79423" x="8955088" y="4665663"/>
          <p14:tracePt t="79424" x="8945563" y="4665663"/>
          <p14:tracePt t="79425" x="8915400" y="4665663"/>
          <p14:tracePt t="79426" x="8885238" y="4665663"/>
          <p14:tracePt t="79427" x="8875713" y="4675188"/>
          <p14:tracePt t="79428" x="8845550" y="4675188"/>
          <p14:tracePt t="79429" x="8834438" y="4686300"/>
          <p14:tracePt t="79430" x="8804275" y="4686300"/>
          <p14:tracePt t="79431" x="8774113" y="4686300"/>
          <p14:tracePt t="79432" x="8764588" y="4695825"/>
          <p14:tracePt t="79433" x="8734425" y="4695825"/>
          <p14:tracePt t="79434" x="8724900" y="4705350"/>
          <p14:tracePt t="79435" x="8694738" y="4705350"/>
          <p14:tracePt t="79436" x="8664575" y="4716463"/>
          <p14:tracePt t="79437" x="8653463" y="4716463"/>
          <p14:tracePt t="79438" x="8623300" y="4716463"/>
          <p14:tracePt t="79439" x="8604250" y="4716463"/>
          <p14:tracePt t="79440" x="8583613" y="4725988"/>
          <p14:tracePt t="79441" x="8562975" y="4725988"/>
          <p14:tracePt t="79442" x="8543925" y="4725988"/>
          <p14:tracePt t="79443" x="8513763" y="4735513"/>
          <p14:tracePt t="79444" x="8493125" y="4735513"/>
          <p14:tracePt t="79445" x="8462963" y="4746625"/>
          <p14:tracePt t="79446" x="8453438" y="4756150"/>
          <p14:tracePt t="79447" x="8423275" y="4756150"/>
          <p14:tracePt t="79448" x="8393113" y="4765675"/>
          <p14:tracePt t="79449" x="8382000" y="4765675"/>
          <p14:tracePt t="79450" x="8351838" y="4776788"/>
          <p14:tracePt t="79451" x="8332788" y="4776788"/>
          <p14:tracePt t="79452" x="8312150" y="4776788"/>
          <p14:tracePt t="79453" x="8291513" y="4786313"/>
          <p14:tracePt t="79454" x="8272463" y="4786313"/>
          <p14:tracePt t="79455" x="8251825" y="4795838"/>
          <p14:tracePt t="79456" x="8221663" y="4806950"/>
          <p14:tracePt t="79457" x="8212138" y="4806950"/>
          <p14:tracePt t="79458" x="8181975" y="4816475"/>
          <p14:tracePt t="79459" x="8170863" y="4826000"/>
          <p14:tracePt t="79460" x="8140700" y="4826000"/>
          <p14:tracePt t="79461" x="8121650" y="4826000"/>
          <p14:tracePt t="79462" x="8110538" y="4826000"/>
          <p14:tracePt t="79463" x="8080375" y="4837113"/>
          <p14:tracePt t="79464" x="8070850" y="4846638"/>
          <p14:tracePt t="79465" x="8040688" y="4846638"/>
          <p14:tracePt t="79466" x="8020050" y="4856163"/>
          <p14:tracePt t="79467" x="8010525" y="4856163"/>
          <p14:tracePt t="79468" x="7980363" y="4867275"/>
          <p14:tracePt t="79469" x="7970838" y="4867275"/>
          <p14:tracePt t="79470" x="7950200" y="4876800"/>
          <p14:tracePt t="79471" x="7940675" y="4876800"/>
          <p14:tracePt t="79472" x="7910513" y="4876800"/>
          <p14:tracePt t="79473" x="7889875" y="4886325"/>
          <p14:tracePt t="79474" x="7880350" y="4886325"/>
          <p14:tracePt t="79475" x="7859713" y="4897438"/>
          <p14:tracePt t="79476" x="7850188" y="4897438"/>
          <p14:tracePt t="79477" x="7829550" y="4906963"/>
          <p14:tracePt t="79478" x="7810500" y="4906963"/>
          <p14:tracePt t="79479" x="7799388" y="4916488"/>
          <p14:tracePt t="79480" x="7780338" y="4916488"/>
          <p14:tracePt t="79481" x="7769225" y="4927600"/>
          <p14:tracePt t="79482" x="7750175" y="4927600"/>
          <p14:tracePt t="79484" x="7729538" y="4927600"/>
          <p14:tracePt t="79484" x="7720013" y="4937125"/>
          <p14:tracePt t="79485" x="7708900" y="4937125"/>
          <p14:tracePt t="79486" x="7699375" y="4946650"/>
          <p14:tracePt t="79487" x="7678738" y="4946650"/>
          <p14:tracePt t="79488" x="7659688" y="4957763"/>
          <p14:tracePt t="79489" x="7648575" y="4967288"/>
          <p14:tracePt t="79490" x="7639050" y="4967288"/>
          <p14:tracePt t="79491" x="7629525" y="4967288"/>
          <p14:tracePt t="79492" x="7608888" y="4967288"/>
          <p14:tracePt t="79493" x="7588250" y="4976813"/>
          <p14:tracePt t="79495" x="7569200" y="4987925"/>
          <p14:tracePt t="79496" x="7558088" y="4987925"/>
          <p14:tracePt t="79497" x="7539038" y="4997450"/>
          <p14:tracePt t="79498" x="7518400" y="4997450"/>
          <p14:tracePt t="79500" x="7497763" y="5006975"/>
          <p14:tracePt t="79501" x="7488238" y="5006975"/>
          <p14:tracePt t="79502" x="7478713" y="5018088"/>
          <p14:tracePt t="79503" x="7467600" y="5018088"/>
          <p14:tracePt t="79504" x="7448550" y="5018088"/>
          <p14:tracePt t="79505" x="7427913" y="5027613"/>
          <p14:tracePt t="79507" x="7407275" y="5027613"/>
          <p14:tracePt t="79509" x="7388225" y="5037138"/>
          <p14:tracePt t="79510" x="7377113" y="5037138"/>
          <p14:tracePt t="79511" x="7377113" y="5048250"/>
          <p14:tracePt t="79512" x="7358063" y="5048250"/>
          <p14:tracePt t="79514" x="7346950" y="5057775"/>
          <p14:tracePt t="79515" x="7337425" y="5057775"/>
          <p14:tracePt t="79517" x="7327900" y="5057775"/>
          <p14:tracePt t="79518" x="7307263" y="5057775"/>
          <p14:tracePt t="79520" x="7297738" y="5067300"/>
          <p14:tracePt t="79521" x="7286625" y="5067300"/>
          <p14:tracePt t="79523" x="7277100" y="5078413"/>
          <p14:tracePt t="79524" x="7267575" y="5078413"/>
          <p14:tracePt t="79527" x="7256463" y="5078413"/>
          <p14:tracePt t="79528" x="7246938" y="5078413"/>
          <p14:tracePt t="79530" x="7246938" y="5087938"/>
          <p14:tracePt t="79531" x="7237413" y="5087938"/>
          <p14:tracePt t="79532" x="7226300" y="5087938"/>
          <p14:tracePt t="79534" x="7226300" y="5097463"/>
          <p14:tracePt t="79535" x="7216775" y="5097463"/>
          <p14:tracePt t="79537" x="7207250" y="5097463"/>
          <p14:tracePt t="79539" x="7196138" y="5097463"/>
          <p14:tracePt t="79543" x="7186613" y="5108575"/>
          <p14:tracePt t="79545" x="7177088" y="5108575"/>
          <p14:tracePt t="79550" x="7165975" y="5118100"/>
          <p14:tracePt t="79553" x="7156450" y="5118100"/>
          <p14:tracePt t="79559" x="7146925" y="5118100"/>
          <p14:tracePt t="79561" x="7135813" y="5118100"/>
          <p14:tracePt t="79567" x="7126288" y="5127625"/>
          <p14:tracePt t="79570" x="7116763" y="5127625"/>
          <p14:tracePt t="79575" x="7116763" y="5138738"/>
          <p14:tracePt t="79576" x="7105650" y="5138738"/>
          <p14:tracePt t="79579" x="7096125" y="5138738"/>
          <p14:tracePt t="79584" x="7086600" y="5138738"/>
          <p14:tracePt t="79587" x="7075488" y="5138738"/>
          <p14:tracePt t="79592" x="7065963" y="5148263"/>
          <p14:tracePt t="79595" x="7056438" y="5148263"/>
          <p14:tracePt t="79597" x="7045325" y="5148263"/>
          <p14:tracePt t="79599" x="7045325" y="5159375"/>
          <p14:tracePt t="79603" x="7035800" y="5159375"/>
          <p14:tracePt t="79605" x="7026275" y="5159375"/>
          <p14:tracePt t="79610" x="7015163" y="5159375"/>
          <p14:tracePt t="79613" x="7005638" y="5159375"/>
          <p14:tracePt t="79614" x="7005638" y="5168900"/>
          <p14:tracePt t="79618" x="6996113" y="5168900"/>
          <p14:tracePt t="79621" x="6985000" y="5178425"/>
          <p14:tracePt t="79626" x="6975475" y="5178425"/>
          <p14:tracePt t="79627" x="6975475" y="5189538"/>
          <p14:tracePt t="79629" x="6965950" y="5189538"/>
          <p14:tracePt t="79635" x="6954838" y="5189538"/>
          <p14:tracePt t="79639" x="6945313" y="5199063"/>
          <p14:tracePt t="79646" x="6945313" y="5208588"/>
          <p14:tracePt t="79650" x="6935788" y="5208588"/>
          <p14:tracePt t="79658" x="6924675" y="5219700"/>
          <p14:tracePt t="79666" x="6924675" y="5229225"/>
          <p14:tracePt t="79684" x="6924675" y="5238750"/>
          <p14:tracePt t="79695" x="6924675" y="5249863"/>
          <p14:tracePt t="79711" x="6935788" y="5249863"/>
          <p14:tracePt t="79721" x="6945313" y="5249863"/>
          <p14:tracePt t="79725" x="6954838" y="5259388"/>
          <p14:tracePt t="79732" x="6965950" y="5259388"/>
          <p14:tracePt t="79734" x="6975475" y="5259388"/>
          <p14:tracePt t="79740" x="6985000" y="5259388"/>
          <p14:tracePt t="79742" x="6996113" y="5259388"/>
          <p14:tracePt t="79746" x="7005638" y="5259388"/>
          <p14:tracePt t="79748" x="7015163" y="5259388"/>
          <p14:tracePt t="79752" x="7026275" y="5259388"/>
          <p14:tracePt t="79754" x="7035800" y="5259388"/>
          <p14:tracePt t="79758" x="7045325" y="5259388"/>
          <p14:tracePt t="79760" x="7056438" y="5259388"/>
          <p14:tracePt t="79762" x="7065963" y="5259388"/>
          <p14:tracePt t="79767" x="7075488" y="5259388"/>
          <p14:tracePt t="79768" x="7086600" y="5259388"/>
          <p14:tracePt t="79771" x="7086600" y="5249863"/>
          <p14:tracePt t="79772" x="7096125" y="5249863"/>
          <p14:tracePt t="79774" x="7105650" y="5249863"/>
          <p14:tracePt t="79777" x="7105650" y="5238750"/>
          <p14:tracePt t="79778" x="7116763" y="5238750"/>
          <p14:tracePt t="79780" x="7126288" y="5238750"/>
          <p14:tracePt t="79784" x="7135813" y="5238750"/>
          <p14:tracePt t="79785" x="7146925" y="5238750"/>
          <p14:tracePt t="79786" x="7146925" y="5229225"/>
          <p14:tracePt t="79789" x="7156450" y="5219700"/>
          <p14:tracePt t="79791" x="7165975" y="5219700"/>
          <p14:tracePt t="79794" x="7177088" y="5219700"/>
          <p14:tracePt t="79796" x="7186613" y="5219700"/>
          <p14:tracePt t="79797" x="7186613" y="5208588"/>
          <p14:tracePt t="79800" x="7196138" y="5199063"/>
          <p14:tracePt t="79803" x="7207250" y="5199063"/>
          <p14:tracePt t="79805" x="7216775" y="5199063"/>
          <p14:tracePt t="79807" x="7216775" y="5189538"/>
          <p14:tracePt t="79809" x="7226300" y="5189538"/>
          <p14:tracePt t="79810" x="7226300" y="5178425"/>
          <p14:tracePt t="79811" x="7237413" y="5178425"/>
          <p14:tracePt t="79813" x="7237413" y="5168900"/>
          <p14:tracePt t="79817" x="7246938" y="5168900"/>
          <p14:tracePt t="79818" x="7246938" y="5159375"/>
          <p14:tracePt t="79819" x="7256463" y="5159375"/>
          <p14:tracePt t="79821" x="7256463" y="5148263"/>
          <p14:tracePt t="79826" x="7267575" y="5138738"/>
          <p14:tracePt t="79828" x="7267575" y="5127625"/>
          <p14:tracePt t="79829" x="7277100" y="5127625"/>
          <p14:tracePt t="79833" x="7277100" y="5118100"/>
          <p14:tracePt t="79835" x="7277100" y="5108575"/>
          <p14:tracePt t="79837" x="7286625" y="5108575"/>
          <p14:tracePt t="79840" x="7286625" y="5097463"/>
          <p14:tracePt t="79842" x="7297738" y="5087938"/>
          <p14:tracePt t="79847" x="7297738" y="5078413"/>
          <p14:tracePt t="79849" x="7297738" y="5067300"/>
          <p14:tracePt t="79854" x="7297738" y="5057775"/>
          <p14:tracePt t="79855" x="7307263" y="5057775"/>
          <p14:tracePt t="79857" x="7307263" y="5048250"/>
          <p14:tracePt t="79862" x="7307263" y="5037138"/>
          <p14:tracePt t="79864" x="7307263" y="5027613"/>
          <p14:tracePt t="79867" x="7307263" y="5018088"/>
          <p14:tracePt t="79873" x="7307263" y="5006975"/>
          <p14:tracePt t="79876" x="7307263" y="4997450"/>
          <p14:tracePt t="79883" x="7307263" y="4987925"/>
          <p14:tracePt t="79887" x="7307263" y="4976813"/>
          <p14:tracePt t="79897" x="7297738" y="4967288"/>
          <p14:tracePt t="79901" x="7286625" y="4967288"/>
          <p14:tracePt t="79904" x="7286625" y="4957763"/>
          <p14:tracePt t="79908" x="7277100" y="4957763"/>
          <p14:tracePt t="79910" x="7267575" y="4957763"/>
          <p14:tracePt t="79917" x="7256463" y="4957763"/>
          <p14:tracePt t="79918" x="7246938" y="4957763"/>
          <p14:tracePt t="79923" x="7237413" y="4957763"/>
          <p14:tracePt t="79925" x="7226300" y="4957763"/>
          <p14:tracePt t="79929" x="7216775" y="4957763"/>
          <p14:tracePt t="79931" x="7207250" y="4957763"/>
          <p14:tracePt t="79934" x="7196138" y="4957763"/>
          <p14:tracePt t="79937" x="7186613" y="4957763"/>
          <p14:tracePt t="79938" x="7177088" y="4957763"/>
          <p14:tracePt t="79942" x="7165975" y="4957763"/>
          <p14:tracePt t="79943" x="7156450" y="4957763"/>
          <p14:tracePt t="79944" x="7156450" y="4967288"/>
          <p14:tracePt t="79947" x="7146925" y="4967288"/>
          <p14:tracePt t="79949" x="7135813" y="4967288"/>
          <p14:tracePt t="79951" x="7135813" y="4976813"/>
          <p14:tracePt t="79952" x="7126288" y="4976813"/>
          <p14:tracePt t="79954" x="7116763" y="4987925"/>
          <p14:tracePt t="79957" x="7105650" y="4987925"/>
          <p14:tracePt t="79959" x="7096125" y="4987925"/>
          <p14:tracePt t="79960" x="7096125" y="4997450"/>
          <p14:tracePt t="79962" x="7086600" y="5006975"/>
          <p14:tracePt t="79964" x="7075488" y="5006975"/>
          <p14:tracePt t="79967" x="7075488" y="5018088"/>
          <p14:tracePt t="79968" x="7065963" y="5018088"/>
          <p14:tracePt t="79969" x="7065963" y="5027613"/>
          <p14:tracePt t="79970" x="7056438" y="5027613"/>
          <p14:tracePt t="79971" x="7056438" y="5037138"/>
          <p14:tracePt t="79972" x="7045325" y="5037138"/>
          <p14:tracePt t="79976" x="7035800" y="5048250"/>
          <p14:tracePt t="79978" x="7035800" y="5057775"/>
          <p14:tracePt t="79979" x="7026275" y="5057775"/>
          <p14:tracePt t="79982" x="7026275" y="5067300"/>
          <p14:tracePt t="79984" x="7015163" y="5078413"/>
          <p14:tracePt t="79987" x="7005638" y="5078413"/>
          <p14:tracePt t="79988" x="7005638" y="5087938"/>
          <p14:tracePt t="79991" x="7005638" y="5097463"/>
          <p14:tracePt t="79994" x="6996113" y="5097463"/>
          <p14:tracePt t="79995" x="6996113" y="5108575"/>
          <p14:tracePt t="79997" x="6996113" y="5118100"/>
          <p14:tracePt t="79998" x="6985000" y="5118100"/>
          <p14:tracePt t="80001" x="6985000" y="5127625"/>
          <p14:tracePt t="80003" x="6985000" y="5138738"/>
          <p14:tracePt t="80008" x="6985000" y="5148263"/>
          <p14:tracePt t="80010" x="6985000" y="5159375"/>
          <p14:tracePt t="80015" x="6985000" y="5168900"/>
          <p14:tracePt t="80017" x="6985000" y="5178425"/>
          <p14:tracePt t="80020" x="6985000" y="5189538"/>
          <p14:tracePt t="80026" x="6985000" y="5199063"/>
          <p14:tracePt t="80028" x="6985000" y="5208588"/>
          <p14:tracePt t="80033" x="6996113" y="5208588"/>
          <p14:tracePt t="80035" x="6996113" y="5219700"/>
          <p14:tracePt t="80038" x="6996113" y="5229225"/>
          <p14:tracePt t="80040" x="7005638" y="5229225"/>
          <p14:tracePt t="80043" x="7015163" y="5229225"/>
          <p14:tracePt t="80046" x="7015163" y="5238750"/>
          <p14:tracePt t="80048" x="7026275" y="5238750"/>
          <p14:tracePt t="80051" x="7035800" y="5249863"/>
          <p14:tracePt t="80055" x="7045325" y="5249863"/>
          <p14:tracePt t="80058" x="7056438" y="5249863"/>
          <p14:tracePt t="80060" x="7065963" y="5249863"/>
          <p14:tracePt t="80065" x="7075488" y="5249863"/>
          <p14:tracePt t="80067" x="7086600" y="5249863"/>
          <p14:tracePt t="80070" x="7086600" y="5259388"/>
          <p14:tracePt t="80072" x="7096125" y="5259388"/>
          <p14:tracePt t="80075" x="7105650" y="5259388"/>
          <p14:tracePt t="80081" x="7116763" y="5259388"/>
          <p14:tracePt t="80084" x="7126288" y="5259388"/>
          <p14:tracePt t="80090" x="7135813" y="5259388"/>
          <p14:tracePt t="80094" x="7146925" y="5259388"/>
          <p14:tracePt t="80102" x="7156450" y="5259388"/>
          <p14:tracePt t="80107" x="7165975" y="5259388"/>
          <p14:tracePt t="80120" x="7177088" y="5259388"/>
          <p14:tracePt t="80128" x="7186613" y="5259388"/>
          <p14:tracePt t="80138" x="7186613" y="5249863"/>
          <p14:tracePt t="80149" x="7196138" y="5249863"/>
          <p14:tracePt t="80150" x="7196138" y="5238750"/>
          <p14:tracePt t="80165" x="7207250" y="5238750"/>
          <p14:tracePt t="80184" x="7207250" y="5229225"/>
          <p14:tracePt t="80196" x="7216775" y="5229225"/>
          <p14:tracePt t="80284" x="7216775" y="5219700"/>
          <p14:tracePt t="80291" x="7226300" y="5219700"/>
          <p14:tracePt t="80297" x="7237413" y="5219700"/>
          <p14:tracePt t="80307" x="7246938" y="5219700"/>
          <p14:tracePt t="80309" x="7246938" y="5208588"/>
          <p14:tracePt t="80311" x="7256463" y="5208588"/>
          <p14:tracePt t="80315" x="7256463" y="5199063"/>
          <p14:tracePt t="80318" x="7267575" y="5199063"/>
          <p14:tracePt t="80321" x="7277100" y="5199063"/>
          <p14:tracePt t="80327" x="7286625" y="5199063"/>
          <p14:tracePt t="80328" x="7286625" y="5189538"/>
          <p14:tracePt t="80329" x="7297738" y="5189538"/>
          <p14:tracePt t="80334" x="7307263" y="5178425"/>
          <p14:tracePt t="80336" x="7316788" y="5178425"/>
          <p14:tracePt t="80338" x="7316788" y="5168900"/>
          <p14:tracePt t="80341" x="7327900" y="5168900"/>
          <p14:tracePt t="80343" x="7337425" y="5168900"/>
          <p14:tracePt t="80345" x="7346950" y="5168900"/>
          <p14:tracePt t="80346" x="7346950" y="5159375"/>
          <p14:tracePt t="80349" x="7358063" y="5159375"/>
          <p14:tracePt t="80350" x="7367588" y="5148263"/>
          <p14:tracePt t="80354" x="7377113" y="5148263"/>
          <p14:tracePt t="80356" x="7388225" y="5148263"/>
          <p14:tracePt t="80357" x="7388225" y="5138738"/>
          <p14:tracePt t="80359" x="7397750" y="5127625"/>
          <p14:tracePt t="80361" x="7407275" y="5127625"/>
          <p14:tracePt t="80364" x="7418388" y="5127625"/>
          <p14:tracePt t="80365" x="7427913" y="5118100"/>
          <p14:tracePt t="80368" x="7437438" y="5108575"/>
          <p14:tracePt t="80370" x="7448550" y="5108575"/>
          <p14:tracePt t="80372" x="7458075" y="5097463"/>
          <p14:tracePt t="80374" x="7467600" y="5097463"/>
          <p14:tracePt t="80375" x="7467600" y="5087938"/>
          <p14:tracePt t="80377" x="7478713" y="5087938"/>
          <p14:tracePt t="80378" x="7488238" y="5087938"/>
          <p14:tracePt t="80379" x="7497763" y="5087938"/>
          <p14:tracePt t="80380" x="7497763" y="5078413"/>
          <p14:tracePt t="80382" x="7508875" y="5067300"/>
          <p14:tracePt t="80383" x="7518400" y="5067300"/>
          <p14:tracePt t="80386" x="7539038" y="5057775"/>
          <p14:tracePt t="80388" x="7539038" y="5048250"/>
          <p14:tracePt t="80389" x="7548563" y="5048250"/>
          <p14:tracePt t="80390" x="7558088" y="5048250"/>
          <p14:tracePt t="80392" x="7569200" y="5037138"/>
          <p14:tracePt t="80393" x="7578725" y="5037138"/>
          <p14:tracePt t="80394" x="7578725" y="5027613"/>
          <p14:tracePt t="80395" x="7578725" y="5018088"/>
          <p14:tracePt t="80396" x="7588250" y="5018088"/>
          <p14:tracePt t="80397" x="7599363" y="5018088"/>
          <p14:tracePt t="80399" x="7608888" y="5006975"/>
          <p14:tracePt t="80399" x="7618413" y="5006975"/>
          <p14:tracePt t="80402" x="7629525" y="4997450"/>
          <p14:tracePt t="80402" x="7639050" y="4997450"/>
          <p14:tracePt t="80403" x="7648575" y="4987925"/>
          <p14:tracePt t="80405" x="7659688" y="4976813"/>
          <p14:tracePt t="80406" x="7669213" y="4976813"/>
          <p14:tracePt t="80409" x="7678738" y="4967288"/>
          <p14:tracePt t="80410" x="7689850" y="4967288"/>
          <p14:tracePt t="80411" x="7689850" y="4957763"/>
          <p14:tracePt t="80411" x="7699375" y="4957763"/>
          <p14:tracePt t="80412" x="7708900" y="4957763"/>
          <p14:tracePt t="80414" x="7720013" y="4946650"/>
          <p14:tracePt t="80415" x="7729538" y="4937125"/>
          <p14:tracePt t="80419" x="7750175" y="4937125"/>
          <p14:tracePt t="80420" x="7750175" y="4927600"/>
          <p14:tracePt t="80421" x="7759700" y="4927600"/>
          <p14:tracePt t="80421" x="7780338" y="4916488"/>
          <p14:tracePt t="80423" x="7789863" y="4906963"/>
          <p14:tracePt t="80424" x="7799388" y="4906963"/>
          <p14:tracePt t="80426" x="7810500" y="4906963"/>
          <p14:tracePt t="80427" x="7820025" y="4897438"/>
          <p14:tracePt t="80429" x="7829550" y="4886325"/>
          <p14:tracePt t="80430" x="7839075" y="4886325"/>
          <p14:tracePt t="80432" x="7850188" y="4886325"/>
          <p14:tracePt t="80434" x="7859713" y="4876800"/>
          <p14:tracePt t="80434" x="7869238" y="4876800"/>
          <p14:tracePt t="80435" x="7869238" y="4867275"/>
          <p14:tracePt t="80436" x="7880350" y="4867275"/>
          <p14:tracePt t="80437" x="7889875" y="4867275"/>
          <p14:tracePt t="80439" x="7899400" y="4856163"/>
          <p14:tracePt t="80440" x="7910513" y="4856163"/>
          <p14:tracePt t="80441" x="7910513" y="4846638"/>
          <p14:tracePt t="80442" x="7920038" y="4846638"/>
          <p14:tracePt t="80443" x="7929563" y="4846638"/>
          <p14:tracePt t="80445" x="7940675" y="4837113"/>
          <p14:tracePt t="80446" x="7950200" y="4837113"/>
          <p14:tracePt t="80447" x="7950200" y="4826000"/>
          <p14:tracePt t="80448" x="7959725" y="4826000"/>
          <p14:tracePt t="80449" x="7970838" y="4826000"/>
          <p14:tracePt t="80451" x="7970838" y="4816475"/>
          <p14:tracePt t="80451" x="7980363" y="4816475"/>
          <p14:tracePt t="80452" x="7989888" y="4806950"/>
          <p14:tracePt t="80454" x="8001000" y="4806950"/>
          <p14:tracePt t="80455" x="8010525" y="4806950"/>
          <p14:tracePt t="80456" x="8020050" y="4795838"/>
          <p14:tracePt t="80458" x="8031163" y="4786313"/>
          <p14:tracePt t="80460" x="8040688" y="4786313"/>
          <p14:tracePt t="80462" x="8050213" y="4776788"/>
          <p14:tracePt t="80463" x="8061325" y="4776788"/>
          <p14:tracePt t="80464" x="8061325" y="4765675"/>
          <p14:tracePt t="80466" x="8070850" y="4756150"/>
          <p14:tracePt t="80468" x="8080375" y="4756150"/>
          <p14:tracePt t="80469" x="8091488" y="4756150"/>
          <p14:tracePt t="80470" x="8101013" y="4746625"/>
          <p14:tracePt t="80473" x="8110538" y="4735513"/>
          <p14:tracePt t="80474" x="8121650" y="4735513"/>
          <p14:tracePt t="80476" x="8121650" y="4725988"/>
          <p14:tracePt t="80478" x="8131175" y="4725988"/>
          <p14:tracePt t="80478" x="8140700" y="4716463"/>
          <p14:tracePt t="80479" x="8151813" y="4716463"/>
          <p14:tracePt t="80482" x="8161338" y="4705350"/>
          <p14:tracePt t="80484" x="8170863" y="4705350"/>
          <p14:tracePt t="80484" x="8170863" y="4695825"/>
          <p14:tracePt t="80486" x="8181975" y="4695825"/>
          <p14:tracePt t="80487" x="8181975" y="4686300"/>
          <p14:tracePt t="80488" x="8191500" y="4686300"/>
          <p14:tracePt t="80489" x="8191500" y="4675188"/>
          <p14:tracePt t="80491" x="8201025" y="4665663"/>
          <p14:tracePt t="80492" x="8212138" y="4665663"/>
          <p14:tracePt t="80493" x="8212138" y="4656138"/>
          <p14:tracePt t="80495" x="8221663" y="4645025"/>
          <p14:tracePt t="80496" x="8221663" y="4635500"/>
          <p14:tracePt t="80497" x="8231188" y="4635500"/>
          <p14:tracePt t="80498" x="8231188" y="4625975"/>
          <p14:tracePt t="80501" x="8242300" y="4614863"/>
          <p14:tracePt t="80501" x="8242300" y="4605338"/>
          <p14:tracePt t="80502" x="8251825" y="4605338"/>
          <p14:tracePt t="80504" x="8251825" y="4595813"/>
          <p14:tracePt t="80506" x="8261350" y="4584700"/>
          <p14:tracePt t="80506" x="8272463" y="4584700"/>
          <p14:tracePt t="80507" x="8272463" y="4575175"/>
          <p14:tracePt t="80508" x="8272463" y="4565650"/>
          <p14:tracePt t="80509" x="8281988" y="4565650"/>
          <p14:tracePt t="80511" x="8291513" y="4554538"/>
          <p14:tracePt t="80512" x="8291513" y="4545013"/>
          <p14:tracePt t="80513" x="8302625" y="4545013"/>
          <p14:tracePt t="80515" x="8302625" y="4535488"/>
          <p14:tracePt t="80517" x="8312150" y="4524375"/>
          <p14:tracePt t="80518" x="8321675" y="4514850"/>
          <p14:tracePt t="80520" x="8321675" y="4505325"/>
          <p14:tracePt t="80522" x="8332788" y="4494213"/>
          <p14:tracePt t="80524" x="8342313" y="4484688"/>
          <p14:tracePt t="80525" x="8342313" y="4475163"/>
          <p14:tracePt t="80527" x="8342313" y="4464050"/>
          <p14:tracePt t="80528" x="8351838" y="4464050"/>
          <p14:tracePt t="80529" x="8351838" y="4454525"/>
          <p14:tracePt t="80530" x="8362950" y="4454525"/>
          <p14:tracePt t="80531" x="8362950" y="4445000"/>
          <p14:tracePt t="80534" x="8362950" y="4433888"/>
          <p14:tracePt t="80534" x="8372475" y="4433888"/>
          <p14:tracePt t="80535" x="8372475" y="4424363"/>
          <p14:tracePt t="80536" x="8382000" y="4414838"/>
          <p14:tracePt t="80539" x="8382000" y="4403725"/>
          <p14:tracePt t="80540" x="8393113" y="4394200"/>
          <p14:tracePt t="80543" x="8402638" y="4384675"/>
          <p14:tracePt t="80544" x="8402638" y="4373563"/>
          <p14:tracePt t="80547" x="8402638" y="4364038"/>
          <p14:tracePt t="80548" x="8412163" y="4354513"/>
          <p14:tracePt t="80550" x="8423275" y="4354513"/>
          <p14:tracePt t="80551" x="8423275" y="4343400"/>
          <p14:tracePt t="80553" x="8432800" y="4333875"/>
          <p14:tracePt t="80554" x="8432800" y="4324350"/>
          <p14:tracePt t="80557" x="8432800" y="4313238"/>
          <p14:tracePt t="80559" x="8432800" y="4303713"/>
          <p14:tracePt t="80560" x="8442325" y="4303713"/>
          <p14:tracePt t="80562" x="8442325" y="4294188"/>
          <p14:tracePt t="80563" x="8442325" y="4283075"/>
          <p14:tracePt t="80564" x="8453438" y="4283075"/>
          <p14:tracePt t="80567" x="8453438" y="4273550"/>
          <p14:tracePt t="80568" x="8453438" y="4264025"/>
          <p14:tracePt t="80571" x="8453438" y="4252913"/>
          <p14:tracePt t="80572" x="8453438" y="4243388"/>
          <p14:tracePt t="80575" x="8453438" y="4233863"/>
          <p14:tracePt t="80576" x="8462963" y="4222750"/>
          <p14:tracePt t="80579" x="8462963" y="4213225"/>
          <p14:tracePt t="80581" x="8462963" y="4203700"/>
          <p14:tracePt t="80582" x="8462963" y="4192588"/>
          <p14:tracePt t="80585" x="8462963" y="4183063"/>
          <p14:tracePt t="80587" x="8462963" y="4173538"/>
          <p14:tracePt t="80590" x="8462963" y="4162425"/>
          <p14:tracePt t="80592" x="8462963" y="4152900"/>
          <p14:tracePt t="80594" x="8462963" y="4143375"/>
          <p14:tracePt t="80595" x="8462963" y="4132263"/>
          <p14:tracePt t="80598" x="8462963" y="4122738"/>
          <p14:tracePt t="80600" x="8462963" y="4113213"/>
          <p14:tracePt t="80603" x="8462963" y="4102100"/>
          <p14:tracePt t="80604" x="8462963" y="4092575"/>
          <p14:tracePt t="80607" x="8462963" y="4083050"/>
          <p14:tracePt t="80608" x="8462963" y="4071938"/>
          <p14:tracePt t="80611" x="8462963" y="4062413"/>
          <p14:tracePt t="80612" x="8462963" y="4052888"/>
          <p14:tracePt t="80614" x="8462963" y="4041775"/>
          <p14:tracePt t="80617" x="8462963" y="4032250"/>
          <p14:tracePt t="80619" x="8462963" y="4022725"/>
          <p14:tracePt t="80621" x="8453438" y="4011613"/>
          <p14:tracePt t="80622" x="8453438" y="4002088"/>
          <p14:tracePt t="80625" x="8453438" y="3992563"/>
          <p14:tracePt t="80626" x="8442325" y="3981450"/>
          <p14:tracePt t="80629" x="8442325" y="3971925"/>
          <p14:tracePt t="80631" x="8442325" y="3962400"/>
          <p14:tracePt t="80632" x="8432800" y="3962400"/>
          <p14:tracePt t="80634" x="8432800" y="3951288"/>
          <p14:tracePt t="80635" x="8423275" y="3941763"/>
          <p14:tracePt t="80638" x="8412163" y="3932238"/>
          <p14:tracePt t="80639" x="8412163" y="3921125"/>
          <p14:tracePt t="80640" x="8412163" y="3911600"/>
          <p14:tracePt t="80643" x="8402638" y="3902075"/>
          <p14:tracePt t="80645" x="8402638" y="3890963"/>
          <p14:tracePt t="80646" x="8393113" y="3890963"/>
          <p14:tracePt t="80648" x="8393113" y="3881438"/>
          <p14:tracePt t="80649" x="8393113" y="3871913"/>
          <p14:tracePt t="80650" x="8382000" y="3871913"/>
          <p14:tracePt t="80652" x="8372475" y="3871913"/>
          <p14:tracePt t="80653" x="8372475" y="3860800"/>
          <p14:tracePt t="80655" x="8372475" y="3851275"/>
          <p14:tracePt t="80656" x="8362950" y="3851275"/>
          <p14:tracePt t="80657" x="8362950" y="3841750"/>
          <p14:tracePt t="80658" x="8351838" y="3841750"/>
          <p14:tracePt t="80659" x="8351838" y="3830638"/>
          <p14:tracePt t="80662" x="8342313" y="3821113"/>
          <p14:tracePt t="80663" x="8332788" y="3821113"/>
          <p14:tracePt t="80664" x="8332788" y="3811588"/>
          <p14:tracePt t="80667" x="8321675" y="3811588"/>
          <p14:tracePt t="80668" x="8312150" y="3800475"/>
          <p14:tracePt t="80670" x="8312150" y="3790950"/>
          <p14:tracePt t="80672" x="8302625" y="3790950"/>
          <p14:tracePt t="80673" x="8291513" y="3781425"/>
          <p14:tracePt t="80675" x="8281988" y="3770313"/>
          <p14:tracePt t="80677" x="8272463" y="3760788"/>
          <p14:tracePt t="80679" x="8261350" y="3760788"/>
          <p14:tracePt t="80681" x="8261350" y="3751263"/>
          <p14:tracePt t="80682" x="8251825" y="3751263"/>
          <p14:tracePt t="80684" x="8242300" y="3740150"/>
          <p14:tracePt t="80686" x="8231188" y="3740150"/>
          <p14:tracePt t="80688" x="8221663" y="3730625"/>
          <p14:tracePt t="80690" x="8212138" y="3730625"/>
          <p14:tracePt t="80691" x="8212138" y="3721100"/>
          <p14:tracePt t="80692" x="8201025" y="3721100"/>
          <p14:tracePt t="80695" x="8191500" y="3721100"/>
          <p14:tracePt t="80696" x="8181975" y="3721100"/>
          <p14:tracePt t="80697" x="8181975" y="3709988"/>
          <p14:tracePt t="80699" x="8170863" y="3709988"/>
          <p14:tracePt t="80700" x="8161338" y="3700463"/>
          <p14:tracePt t="80703" x="8151813" y="3700463"/>
          <p14:tracePt t="80705" x="8140700" y="3700463"/>
          <p14:tracePt t="80706" x="8131175" y="3700463"/>
          <p14:tracePt t="80708" x="8131175" y="3690938"/>
          <p14:tracePt t="80710" x="8121650" y="3690938"/>
          <p14:tracePt t="80712" x="8110538" y="3690938"/>
          <p14:tracePt t="80713" x="8110538" y="3679825"/>
          <p14:tracePt t="80715" x="8101013" y="3679825"/>
          <p14:tracePt t="80717" x="8091488" y="3679825"/>
          <p14:tracePt t="80722" x="8080375" y="3679825"/>
          <p14:tracePt t="80725" x="8070850" y="3679825"/>
          <p14:tracePt t="80730" x="8061325" y="3679825"/>
          <p14:tracePt t="80734" x="8050213" y="3679825"/>
          <p14:tracePt t="80738" x="8040688" y="3679825"/>
          <p14:tracePt t="80740" x="8031163" y="3679825"/>
          <p14:tracePt t="80745" x="8020050" y="3679825"/>
          <p14:tracePt t="80748" x="8010525" y="3679825"/>
          <p14:tracePt t="80750" x="8001000" y="3679825"/>
          <p14:tracePt t="80754" x="7989888" y="3679825"/>
          <p14:tracePt t="80756" x="7980363" y="3679825"/>
          <p14:tracePt t="80760" x="7970838" y="3679825"/>
          <p14:tracePt t="80763" x="7959725" y="3679825"/>
          <p14:tracePt t="80764" x="7959725" y="3690938"/>
          <p14:tracePt t="80768" x="7950200" y="3690938"/>
          <p14:tracePt t="80770" x="7940675" y="3690938"/>
          <p14:tracePt t="80772" x="7940675" y="3700463"/>
          <p14:tracePt t="80775" x="7929563" y="3709988"/>
          <p14:tracePt t="80778" x="7920038" y="3709988"/>
          <p14:tracePt t="80781" x="7920038" y="3721100"/>
          <p14:tracePt t="80784" x="7920038" y="3730625"/>
          <p14:tracePt t="80785" x="7910513" y="3730625"/>
          <p14:tracePt t="80787" x="7899400" y="3730625"/>
          <p14:tracePt t="80789" x="7899400" y="3740150"/>
          <p14:tracePt t="80792" x="7889875" y="3751263"/>
          <p14:tracePt t="80796" x="7880350" y="3751263"/>
          <p14:tracePt t="80797" x="7880350" y="3760788"/>
          <p14:tracePt t="80799" x="7880350" y="3770313"/>
          <p14:tracePt t="80801" x="7869238" y="3781425"/>
          <p14:tracePt t="80804" x="7859713" y="3781425"/>
          <p14:tracePt t="80806" x="7859713" y="3790950"/>
          <p14:tracePt t="80808" x="7850188" y="3790950"/>
          <p14:tracePt t="80809" x="7850188" y="3800475"/>
          <p14:tracePt t="80815" x="7839075" y="3811588"/>
          <p14:tracePt t="80818" x="7839075" y="3821113"/>
          <p14:tracePt t="80821" x="7829550" y="3821113"/>
          <p14:tracePt t="80955" x="7829550" y="3830638"/>
          <p14:tracePt t="80961" x="7829550" y="3841750"/>
          <p14:tracePt t="80966" x="7839075" y="3841750"/>
          <p14:tracePt t="80971" x="7839075" y="3851275"/>
          <p14:tracePt t="80972" x="7850188" y="3851275"/>
          <p14:tracePt t="80975" x="7859713" y="3860800"/>
          <p14:tracePt t="80977" x="7869238" y="3860800"/>
          <p14:tracePt t="80982" x="7880350" y="3860800"/>
          <p14:tracePt t="80984" x="7889875" y="3860800"/>
          <p14:tracePt t="80985" x="7889875" y="3871913"/>
          <p14:tracePt t="80988" x="7899400" y="3871913"/>
          <p14:tracePt t="80989" x="7910513" y="3871913"/>
          <p14:tracePt t="80990" x="7910513" y="3881438"/>
          <p14:tracePt t="80993" x="7920038" y="3881438"/>
          <p14:tracePt t="80994" x="7929563" y="3881438"/>
          <p14:tracePt t="80998" x="7940675" y="3881438"/>
          <p14:tracePt t="80999" x="7950200" y="3881438"/>
          <p14:tracePt t="81002" x="7959725" y="3881438"/>
          <p14:tracePt t="81002" x="7959725" y="3890963"/>
          <p14:tracePt t="81004" x="7970838" y="3890963"/>
          <p14:tracePt t="81006" x="7980363" y="3890963"/>
          <p14:tracePt t="81008" x="7989888" y="3890963"/>
          <p14:tracePt t="81010" x="7989888" y="3902075"/>
          <p14:tracePt t="81011" x="8001000" y="3902075"/>
          <p14:tracePt t="81012" x="8010525" y="3902075"/>
          <p14:tracePt t="81012" x="8020050" y="3902075"/>
          <p14:tracePt t="81016" x="8031163" y="3902075"/>
          <p14:tracePt t="81017" x="8040688" y="3902075"/>
          <p14:tracePt t="81020" x="8050213" y="3902075"/>
          <p14:tracePt t="81021" x="8061325" y="3902075"/>
          <p14:tracePt t="81023" x="8070850" y="3902075"/>
          <p14:tracePt t="81024" x="8080375" y="3902075"/>
          <p14:tracePt t="81027" x="8091488" y="3902075"/>
          <p14:tracePt t="81028" x="8101013" y="3902075"/>
          <p14:tracePt t="81030" x="8110538" y="3902075"/>
          <p14:tracePt t="81031" x="8121650" y="3902075"/>
          <p14:tracePt t="81034" x="8131175" y="3902075"/>
          <p14:tracePt t="81035" x="8140700" y="3902075"/>
          <p14:tracePt t="81037" x="8151813" y="3902075"/>
          <p14:tracePt t="81039" x="8161338" y="3902075"/>
          <p14:tracePt t="81040" x="8170863" y="3902075"/>
          <p14:tracePt t="81042" x="8181975" y="3902075"/>
          <p14:tracePt t="81044" x="8191500" y="3902075"/>
          <p14:tracePt t="81047" x="8201025" y="3902075"/>
          <p14:tracePt t="81048" x="8212138" y="3902075"/>
          <p14:tracePt t="81052" x="8231188" y="3902075"/>
          <p14:tracePt t="81055" x="8242300" y="3902075"/>
          <p14:tracePt t="81057" x="8251825" y="3902075"/>
          <p14:tracePt t="81059" x="8261350" y="3902075"/>
          <p14:tracePt t="81061" x="8272463" y="3902075"/>
          <p14:tracePt t="81064" x="8281988" y="3902075"/>
          <p14:tracePt t="81066" x="8291513" y="3902075"/>
          <p14:tracePt t="81068" x="8302625" y="3902075"/>
          <p14:tracePt t="81072" x="8312150" y="3902075"/>
          <p14:tracePt t="81074" x="8321675" y="3890963"/>
          <p14:tracePt t="81078" x="8332788" y="3890963"/>
          <p14:tracePt t="81081" x="8342313" y="3890963"/>
          <p14:tracePt t="81087" x="8342313" y="3881438"/>
          <p14:tracePt t="81088" x="8351838" y="3881438"/>
          <p14:tracePt t="81092" x="8362950" y="3881438"/>
          <p14:tracePt t="81094" x="8362950" y="3871913"/>
          <p14:tracePt t="81104" x="8372475" y="3871913"/>
          <p14:tracePt t="81106" x="8372475" y="3860800"/>
          <p14:tracePt t="81111" x="8372475" y="3851275"/>
          <p14:tracePt t="81113" x="8382000" y="3851275"/>
          <p14:tracePt t="81120" x="8382000" y="3841750"/>
          <p14:tracePt t="81124" x="8382000" y="3830638"/>
          <p14:tracePt t="81131" x="8382000" y="3821113"/>
          <p14:tracePt t="81135" x="8382000" y="3811588"/>
          <p14:tracePt t="81142" x="8382000" y="3800475"/>
          <p14:tracePt t="81146" x="8382000" y="3790950"/>
          <p14:tracePt t="81155" x="8382000" y="3781425"/>
          <p14:tracePt t="81161" x="8382000" y="3770313"/>
          <p14:tracePt t="81169" x="8382000" y="3760788"/>
          <p14:tracePt t="81187" x="8372475" y="3760788"/>
          <p14:tracePt t="81196" x="8372475" y="3751263"/>
          <p14:tracePt t="81207" x="8362950" y="3751263"/>
          <p14:tracePt t="81212" x="8351838" y="3751263"/>
          <p14:tracePt t="81220" x="8342313" y="3751263"/>
          <p14:tracePt t="81223" x="8332788" y="3751263"/>
          <p14:tracePt t="81228" x="8321675" y="3751263"/>
          <p14:tracePt t="81231" x="8312150" y="3751263"/>
          <p14:tracePt t="81236" x="8302625" y="3751263"/>
          <p14:tracePt t="81239" x="8291513" y="3751263"/>
          <p14:tracePt t="81241" x="8281988" y="3751263"/>
          <p14:tracePt t="81246" x="8272463" y="3751263"/>
          <p14:tracePt t="81248" x="8261350" y="3751263"/>
          <p14:tracePt t="81252" x="8261350" y="3760788"/>
          <p14:tracePt t="81253" x="8251825" y="3760788"/>
          <p14:tracePt t="81255" x="8242300" y="3760788"/>
          <p14:tracePt t="81256" x="8242300" y="3770313"/>
          <p14:tracePt t="81260" x="8231188" y="3781425"/>
          <p14:tracePt t="81262" x="8221663" y="3781425"/>
          <p14:tracePt t="81268" x="8212138" y="3790950"/>
          <p14:tracePt t="81270" x="8201025" y="3790950"/>
          <p14:tracePt t="81271" x="8201025" y="3800475"/>
          <p14:tracePt t="81274" x="8191500" y="3800475"/>
          <p14:tracePt t="81277" x="8181975" y="3811588"/>
          <p14:tracePt t="81280" x="8181975" y="3821113"/>
          <p14:tracePt t="81282" x="8170863" y="3821113"/>
          <p14:tracePt t="81285" x="8161338" y="3821113"/>
          <p14:tracePt t="81286" x="8161338" y="3830638"/>
          <p14:tracePt t="81289" x="8161338" y="3841750"/>
          <p14:tracePt t="81291" x="8151813" y="3841750"/>
          <p14:tracePt t="81295" x="8140700" y="3841750"/>
          <p14:tracePt t="81296" x="8140700" y="3851275"/>
          <p14:tracePt t="81299" x="8131175" y="3860800"/>
          <p14:tracePt t="81306" x="8131175" y="3871913"/>
          <p14:tracePt t="81310" x="8121650" y="3881438"/>
          <p14:tracePt t="81318" x="8110538" y="3881438"/>
          <p14:tracePt t="81319" x="8110538" y="3890963"/>
          <p14:tracePt t="81324" x="8110538" y="3902075"/>
          <p14:tracePt t="81341" x="8110538" y="3911600"/>
          <p14:tracePt t="81382" x="8110538" y="3921125"/>
          <p14:tracePt t="81397" x="8121650" y="3921125"/>
          <p14:tracePt t="81416" x="8131175" y="3921125"/>
          <p14:tracePt t="81422" x="8140700" y="3921125"/>
          <p14:tracePt t="81427" x="8151813" y="3921125"/>
          <p14:tracePt t="81437" x="8161338" y="3911600"/>
          <p14:tracePt t="81442" x="8170863" y="3911600"/>
          <p14:tracePt t="81451" x="8181975" y="3911600"/>
          <p14:tracePt t="81452" x="8181975" y="3902075"/>
          <p14:tracePt t="81455" x="8191500" y="3902075"/>
          <p14:tracePt t="81460" x="8191500" y="3890963"/>
          <p14:tracePt t="81469" x="8201025" y="3890963"/>
          <p14:tracePt t="81476" x="8212138" y="3881438"/>
          <p14:tracePt t="81483" x="8212138" y="3871913"/>
          <p14:tracePt t="81491" x="8221663" y="3871913"/>
          <p14:tracePt t="81494" x="8221663" y="3860800"/>
          <p14:tracePt t="81498" x="8221663" y="3851275"/>
          <p14:tracePt t="81502" x="8231188" y="3851275"/>
          <p14:tracePt t="81506" x="8231188" y="3841750"/>
          <p14:tracePt t="81510" x="8231188" y="3830638"/>
          <p14:tracePt t="81518" x="8231188" y="3821113"/>
          <p14:tracePt t="81521" x="8231188" y="3811588"/>
          <p14:tracePt t="81528" x="8231188" y="3800475"/>
          <p14:tracePt t="81533" x="8231188" y="3790950"/>
          <p14:tracePt t="81544" x="8231188" y="3781425"/>
          <p14:tracePt t="81552" x="8231188" y="3770313"/>
          <p14:tracePt t="81562" x="8231188" y="3760788"/>
          <p14:tracePt t="81579" x="8231188" y="3751263"/>
          <p14:tracePt t="81588" x="8221663" y="3751263"/>
          <p14:tracePt t="81590" x="8221663" y="3740150"/>
          <p14:tracePt t="81614" x="8212138" y="3740150"/>
          <p14:tracePt t="81635" x="8201025" y="3740150"/>
          <p14:tracePt t="81651" x="8191500" y="3740150"/>
          <p14:tracePt t="81654" x="8191500" y="3751263"/>
          <p14:tracePt t="81657" x="8181975" y="3751263"/>
          <p14:tracePt t="81663" x="8181975" y="3760788"/>
          <p14:tracePt t="81666" x="8181975" y="3770313"/>
          <p14:tracePt t="81667" x="8170863" y="3770313"/>
          <p14:tracePt t="81669" x="8170863" y="3781425"/>
          <p14:tracePt t="81673" x="8161338" y="3781425"/>
          <p14:tracePt t="81676" x="8161338" y="3790950"/>
          <p14:tracePt t="81680" x="8161338" y="3800475"/>
          <p14:tracePt t="81702" x="8161338" y="3841750"/>
          <p14:tracePt t="81712" x="8161338" y="3851275"/>
          <p14:tracePt t="81717" x="8161338" y="3860800"/>
          <p14:tracePt t="81727" x="8161338" y="3871913"/>
          <p14:tracePt t="81732" x="8161338" y="3881438"/>
          <p14:tracePt t="81744" x="8170863" y="3881438"/>
          <p14:tracePt t="81746" x="8170863" y="3890963"/>
          <p14:tracePt t="81753" x="8170863" y="3902075"/>
          <p14:tracePt t="81754" x="8181975" y="3902075"/>
          <p14:tracePt t="81759" x="8191500" y="3902075"/>
          <p14:tracePt t="81767" x="8201025" y="3902075"/>
          <p14:tracePt t="81769" x="8201025" y="3911600"/>
          <p14:tracePt t="81771" x="8212138" y="3911600"/>
          <p14:tracePt t="81778" x="8221663" y="3911600"/>
          <p14:tracePt t="81782" x="8231188" y="3911600"/>
          <p14:tracePt t="81783" x="8231188" y="3921125"/>
          <p14:tracePt t="81789" x="8242300" y="3921125"/>
          <p14:tracePt t="81793" x="8251825" y="3921125"/>
          <p14:tracePt t="81799" x="8261350" y="3921125"/>
          <p14:tracePt t="81803" x="8272463" y="3921125"/>
          <p14:tracePt t="81810" x="8281988" y="3921125"/>
          <p14:tracePt t="81814" x="8291513" y="3921125"/>
          <p14:tracePt t="81817" x="8302625" y="3921125"/>
          <p14:tracePt t="81824" x="8312150" y="3921125"/>
          <p14:tracePt t="81830" x="8321675" y="3921125"/>
          <p14:tracePt t="81837" x="8321675" y="3911600"/>
          <p14:tracePt t="81841" x="8332788" y="3911600"/>
          <p14:tracePt t="81848" x="8342313" y="3911600"/>
          <p14:tracePt t="81856" x="8342313" y="3902075"/>
          <p14:tracePt t="81863" x="8342313" y="3890963"/>
          <p14:tracePt t="81868" x="8351838" y="3890963"/>
          <p14:tracePt t="81875" x="8351838" y="3881438"/>
          <p14:tracePt t="81879" x="8351838" y="3871913"/>
          <p14:tracePt t="81886" x="8351838" y="3860800"/>
          <p14:tracePt t="81888" x="8362950" y="3860800"/>
          <p14:tracePt t="81889" x="8362950" y="3851275"/>
          <p14:tracePt t="81894" x="8362950" y="3841750"/>
          <p14:tracePt t="81897" x="8362950" y="3830638"/>
          <p14:tracePt t="81902" x="8362950" y="3821113"/>
          <p14:tracePt t="81905" x="8362950" y="3811588"/>
          <p14:tracePt t="81910" x="8362950" y="3800475"/>
          <p14:tracePt t="81913" x="8362950" y="3790950"/>
          <p14:tracePt t="81918" x="8351838" y="3781425"/>
          <p14:tracePt t="81921" x="8351838" y="3770313"/>
          <p14:tracePt t="81925" x="8351838" y="3760788"/>
          <p14:tracePt t="81928" x="8342313" y="3760788"/>
          <p14:tracePt t="81931" x="8342313" y="3751263"/>
          <p14:tracePt t="81933" x="8332788" y="3751263"/>
          <p14:tracePt t="81935" x="8332788" y="3740150"/>
          <p14:tracePt t="81942" x="8321675" y="3740150"/>
          <p14:tracePt t="81944" x="8321675" y="3730625"/>
          <p14:tracePt t="81947" x="8312150" y="3730625"/>
          <p14:tracePt t="81951" x="8312150" y="3721100"/>
          <p14:tracePt t="81957" x="8302625" y="3721100"/>
          <p14:tracePt t="81963" x="8291513" y="3721100"/>
          <p14:tracePt t="81969" x="8281988" y="3721100"/>
          <p14:tracePt t="81983" x="8272463" y="3721100"/>
          <p14:tracePt t="81989" x="8261350" y="3721100"/>
          <p14:tracePt t="81998" x="8251825" y="3721100"/>
          <p14:tracePt t="82003" x="8242300" y="3721100"/>
          <p14:tracePt t="82007" x="8242300" y="3730625"/>
          <p14:tracePt t="82014" x="8231188" y="3730625"/>
          <p14:tracePt t="82018" x="8221663" y="3740150"/>
          <p14:tracePt t="82022" x="8221663" y="3751263"/>
          <p14:tracePt t="82028" x="8212138" y="3751263"/>
          <p14:tracePt t="82030" x="8212138" y="3760788"/>
          <p14:tracePt t="82033" x="8201025" y="3760788"/>
          <p14:tracePt t="82035" x="8201025" y="3770313"/>
          <p14:tracePt t="82039" x="8201025" y="3781425"/>
          <p14:tracePt t="82048" x="8201025" y="3790950"/>
          <p14:tracePt t="82049" x="8191500" y="3790950"/>
          <p14:tracePt t="82053" x="8191500" y="3800475"/>
          <p14:tracePt t="82070" x="8191500" y="3811588"/>
          <p14:tracePt t="82083" x="8191500" y="3821113"/>
          <p14:tracePt t="82462" x="8191500" y="3830638"/>
          <p14:tracePt t="82466" x="8191500" y="3841750"/>
          <p14:tracePt t="82473" x="8191500" y="3851275"/>
          <p14:tracePt t="82476" x="8191500" y="3860800"/>
          <p14:tracePt t="82481" x="8191500" y="3871913"/>
          <p14:tracePt t="82483" x="8201025" y="3881438"/>
          <p14:tracePt t="82487" x="8201025" y="3890963"/>
          <p14:tracePt t="82489" x="8212138" y="3902075"/>
          <p14:tracePt t="82493" x="8212138" y="3911600"/>
          <p14:tracePt t="82495" x="8212138" y="3921125"/>
          <p14:tracePt t="82496" x="8212138" y="3932238"/>
          <p14:tracePt t="82499" x="8221663" y="3932238"/>
          <p14:tracePt t="82499" x="8221663" y="3941763"/>
          <p14:tracePt t="82501" x="8221663" y="3951288"/>
          <p14:tracePt t="82503" x="8231188" y="3951288"/>
          <p14:tracePt t="82505" x="8231188" y="3962400"/>
          <p14:tracePt t="82505" x="8231188" y="3971925"/>
          <p14:tracePt t="82509" x="8231188" y="3981450"/>
          <p14:tracePt t="82509" x="8242300" y="3981450"/>
          <p14:tracePt t="82510" x="8242300" y="3992563"/>
          <p14:tracePt t="82512" x="8242300" y="4002088"/>
          <p14:tracePt t="82514" x="8251825" y="4002088"/>
          <p14:tracePt t="82514" x="8251825" y="4011613"/>
          <p14:tracePt t="82518" x="8251825" y="4022725"/>
          <p14:tracePt t="82519" x="8251825" y="4032250"/>
          <p14:tracePt t="82521" x="8261350" y="4041775"/>
          <p14:tracePt t="82522" x="8261350" y="4052888"/>
          <p14:tracePt t="82524" x="8261350" y="4062413"/>
          <p14:tracePt t="82524" x="8272463" y="4062413"/>
          <p14:tracePt t="82526" x="8272463" y="4071938"/>
          <p14:tracePt t="82527" x="8272463" y="4083050"/>
          <p14:tracePt t="82529" x="8272463" y="4092575"/>
          <p14:tracePt t="82530" x="8281988" y="4092575"/>
          <p14:tracePt t="82531" x="8281988" y="4102100"/>
          <p14:tracePt t="82534" x="8291513" y="4113213"/>
          <p14:tracePt t="82534" x="8291513" y="4122738"/>
          <p14:tracePt t="82536" x="8302625" y="4122738"/>
          <p14:tracePt t="82537" x="8302625" y="4132263"/>
          <p14:tracePt t="82538" x="8302625" y="4143375"/>
          <p14:tracePt t="82541" x="8302625" y="4152900"/>
          <p14:tracePt t="82542" x="8312150" y="4162425"/>
          <p14:tracePt t="82545" x="8321675" y="4173538"/>
          <p14:tracePt t="82546" x="8321675" y="4183063"/>
          <p14:tracePt t="82549" x="8321675" y="4192588"/>
          <p14:tracePt t="82551" x="8321675" y="4203700"/>
          <p14:tracePt t="82551" x="8332788" y="4213225"/>
          <p14:tracePt t="82553" x="8342313" y="4213225"/>
          <p14:tracePt t="82554" x="8342313" y="4222750"/>
          <p14:tracePt t="82556" x="8342313" y="4233863"/>
          <p14:tracePt t="82558" x="8351838" y="4233863"/>
          <p14:tracePt t="82560" x="8351838" y="4243388"/>
          <p14:tracePt t="82560" x="8351838" y="4252913"/>
          <p14:tracePt t="82561" x="8362950" y="4252913"/>
          <p14:tracePt t="82564" x="8362950" y="4264025"/>
          <p14:tracePt t="82565" x="8362950" y="4273550"/>
          <p14:tracePt t="82567" x="8372475" y="4273550"/>
          <p14:tracePt t="82569" x="8382000" y="4283075"/>
          <p14:tracePt t="82571" x="8382000" y="4294188"/>
          <p14:tracePt t="82574" x="8393113" y="4294188"/>
          <p14:tracePt t="82576" x="8393113" y="4303713"/>
          <p14:tracePt t="82577" x="8402638" y="4303713"/>
          <p14:tracePt t="82578" x="8402638" y="4313238"/>
          <p14:tracePt t="82584" x="8402638" y="4324350"/>
          <p14:tracePt t="82585" x="8412163" y="4324350"/>
          <p14:tracePt t="82586" x="8412163" y="4333875"/>
          <p14:tracePt t="82588" x="8423275" y="4333875"/>
          <p14:tracePt t="82589" x="8423275" y="4343400"/>
          <p14:tracePt t="82590" x="8432800" y="4343400"/>
          <p14:tracePt t="82596" x="8432800" y="4354513"/>
          <p14:tracePt t="82599" x="8442325" y="4354513"/>
          <p14:tracePt t="82601" x="8442325" y="4364038"/>
          <p14:tracePt t="82604" x="8453438" y="4364038"/>
          <p14:tracePt t="82616" x="8453438" y="4373563"/>
          <p14:tracePt t="82753" x="8462963" y="4373563"/>
          <p14:tracePt t="83250" x="8472488" y="4373563"/>
          <p14:tracePt t="83615" x="8483600" y="4373563"/>
          <p14:tracePt t="83653" x="8493125" y="4373563"/>
          <p14:tracePt t="83665" x="8502650" y="4373563"/>
          <p14:tracePt t="83669" x="8513763" y="4373563"/>
          <p14:tracePt t="83678" x="8523288" y="4373563"/>
          <p14:tracePt t="83681" x="8532813" y="4373563"/>
          <p14:tracePt t="83687" x="8543925" y="4373563"/>
          <p14:tracePt t="83690" x="8553450" y="4373563"/>
          <p14:tracePt t="83695" x="8562975" y="4373563"/>
          <p14:tracePt t="83697" x="8574088" y="4373563"/>
          <p14:tracePt t="83700" x="8583613" y="4373563"/>
          <p14:tracePt t="83705" x="8593138" y="4373563"/>
          <p14:tracePt t="83708" x="8604250" y="4373563"/>
          <p14:tracePt t="83713" x="8613775" y="4373563"/>
          <p14:tracePt t="83715" x="8623300" y="4373563"/>
          <p14:tracePt t="83719" x="8634413" y="4373563"/>
          <p14:tracePt t="83722" x="8643938" y="4373563"/>
          <p14:tracePt t="83727" x="8653463" y="4384675"/>
          <p14:tracePt t="83736" x="8674100" y="4384675"/>
          <p14:tracePt t="83738" x="8683625" y="4384675"/>
          <p14:tracePt t="83744" x="8694738" y="4384675"/>
          <p14:tracePt t="83747" x="8704263" y="4384675"/>
          <p14:tracePt t="83755" x="8713788" y="4384675"/>
          <p14:tracePt t="83759" x="8724900" y="4384675"/>
          <p14:tracePt t="83764" x="8734425" y="4384675"/>
          <p14:tracePt t="83779" x="8743950" y="4384675"/>
          <p14:tracePt t="83790" x="8755063" y="4384675"/>
          <p14:tracePt t="83823" x="8764588" y="4384675"/>
          <p14:tracePt t="83838" x="8774113" y="4384675"/>
          <p14:tracePt t="83863" x="8785225" y="4384675"/>
          <p14:tracePt t="83874" x="8794750" y="4384675"/>
          <p14:tracePt t="83891" x="8804275" y="4384675"/>
          <p14:tracePt t="83902" x="8815388" y="4384675"/>
          <p14:tracePt t="83903" x="8815388" y="4373563"/>
          <p14:tracePt t="83918" x="8824913" y="4373563"/>
          <p14:tracePt t="83929" x="8834438" y="4373563"/>
          <p14:tracePt t="83955" x="8845550" y="4373563"/>
          <p14:tracePt t="83956" x="8845550" y="4364038"/>
          <p14:tracePt t="83967" x="8855075" y="4364038"/>
          <p14:tracePt t="83980" x="8855075" y="4354513"/>
          <p14:tracePt t="83982" x="8864600" y="4354513"/>
          <p14:tracePt t="84012" x="8864600" y="4343400"/>
          <p14:tracePt t="84014" x="8875713" y="4343400"/>
          <p14:tracePt t="84026" x="8875713" y="4333875"/>
          <p14:tracePt t="84034" x="8885238" y="4333875"/>
          <p14:tracePt t="84040" x="8885238" y="4324350"/>
          <p14:tracePt t="84063" x="8885238" y="4313238"/>
          <p14:tracePt t="84074" x="8885238" y="4303713"/>
          <p14:tracePt t="84089" x="8885238" y="4294188"/>
          <p14:tracePt t="84095" x="8885238" y="4283075"/>
          <p14:tracePt t="84106" x="8885238" y="4273550"/>
          <p14:tracePt t="84112" x="8885238" y="4264025"/>
          <p14:tracePt t="84119" x="8885238" y="4252913"/>
          <p14:tracePt t="84123" x="8885238" y="4243388"/>
          <p14:tracePt t="84128" x="8875713" y="4243388"/>
          <p14:tracePt t="84129" x="8875713" y="4233863"/>
          <p14:tracePt t="84133" x="8875713" y="4222750"/>
          <p14:tracePt t="84138" x="8875713" y="4213225"/>
          <p14:tracePt t="84141" x="8875713" y="4203700"/>
          <p14:tracePt t="84144" x="8864600" y="4192588"/>
          <p14:tracePt t="84149" x="8855075" y="4183063"/>
          <p14:tracePt t="84151" x="8855075" y="4173538"/>
          <p14:tracePt t="84154" x="8845550" y="4173538"/>
          <p14:tracePt t="84155" x="8845550" y="4162425"/>
          <p14:tracePt t="84157" x="8845550" y="4152900"/>
          <p14:tracePt t="84161" x="8845550" y="4143375"/>
          <p14:tracePt t="84162" x="8834438" y="4143375"/>
          <p14:tracePt t="84163" x="8834438" y="4132263"/>
          <p14:tracePt t="84166" x="8824913" y="4132263"/>
          <p14:tracePt t="84167" x="8824913" y="4122738"/>
          <p14:tracePt t="84169" x="8824913" y="4113213"/>
          <p14:tracePt t="84172" x="8824913" y="4102100"/>
          <p14:tracePt t="84174" x="8815388" y="4092575"/>
          <p14:tracePt t="84178" x="8804275" y="4083050"/>
          <p14:tracePt t="84179" x="8804275" y="4071938"/>
          <p14:tracePt t="84183" x="8804275" y="4062413"/>
          <p14:tracePt t="84185" x="8794750" y="4052888"/>
          <p14:tracePt t="84186" x="8794750" y="4041775"/>
          <p14:tracePt t="84187" x="8785225" y="4041775"/>
          <p14:tracePt t="84189" x="8785225" y="4032250"/>
          <p14:tracePt t="84191" x="8785225" y="4022725"/>
          <p14:tracePt t="84193" x="8774113" y="4022725"/>
          <p14:tracePt t="84195" x="8774113" y="4011613"/>
          <p14:tracePt t="84196" x="8764588" y="4002088"/>
          <p14:tracePt t="84201" x="8755063" y="3992563"/>
          <p14:tracePt t="84203" x="8755063" y="3981450"/>
          <p14:tracePt t="84204" x="8743950" y="3981450"/>
          <p14:tracePt t="84205" x="8743950" y="3971925"/>
          <p14:tracePt t="84207" x="8743950" y="3962400"/>
          <p14:tracePt t="84209" x="8734425" y="3962400"/>
          <p14:tracePt t="84211" x="8734425" y="3951288"/>
          <p14:tracePt t="84212" x="8724900" y="3951288"/>
          <p14:tracePt t="84213" x="8724900" y="3941763"/>
          <p14:tracePt t="84215" x="8713788" y="3941763"/>
          <p14:tracePt t="84216" x="8713788" y="3932238"/>
          <p14:tracePt t="84218" x="8713788" y="3921125"/>
          <p14:tracePt t="84220" x="8704263" y="3921125"/>
          <p14:tracePt t="84221" x="8704263" y="3911600"/>
          <p14:tracePt t="84222" x="8694738" y="3911600"/>
          <p14:tracePt t="84225" x="8694738" y="3902075"/>
          <p14:tracePt t="84227" x="8683625" y="3890963"/>
          <p14:tracePt t="84229" x="8674100" y="3890963"/>
          <p14:tracePt t="84231" x="8674100" y="3881438"/>
          <p14:tracePt t="84233" x="8674100" y="3871913"/>
          <p14:tracePt t="84235" x="8664575" y="3871913"/>
          <p14:tracePt t="84237" x="8653463" y="3871913"/>
          <p14:tracePt t="84238" x="8653463" y="3860800"/>
          <p14:tracePt t="84241" x="8653463" y="3851275"/>
          <p14:tracePt t="84242" x="8643938" y="3851275"/>
          <p14:tracePt t="84245" x="8634413" y="3851275"/>
          <p14:tracePt t="84246" x="8634413" y="3841750"/>
          <p14:tracePt t="84249" x="8634413" y="3830638"/>
          <p14:tracePt t="84251" x="8623300" y="3830638"/>
          <p14:tracePt t="84253" x="8613775" y="3830638"/>
          <p14:tracePt t="84255" x="8613775" y="3821113"/>
          <p14:tracePt t="84258" x="8604250" y="3811588"/>
          <p14:tracePt t="84261" x="8593138" y="3811588"/>
          <p14:tracePt t="84265" x="8593138" y="3800475"/>
          <p14:tracePt t="84267" x="8583613" y="3800475"/>
          <p14:tracePt t="84270" x="8574088" y="3790950"/>
          <p14:tracePt t="84273" x="8562975" y="3790950"/>
          <p14:tracePt t="84279" x="8553450" y="3781425"/>
          <p14:tracePt t="84282" x="8543925" y="3781425"/>
          <p14:tracePt t="84285" x="8543925" y="3770313"/>
          <p14:tracePt t="84287" x="8532813" y="3770313"/>
          <p14:tracePt t="84290" x="8523288" y="3770313"/>
          <p14:tracePt t="84292" x="8523288" y="3760788"/>
          <p14:tracePt t="84295" x="8513763" y="3760788"/>
          <p14:tracePt t="84298" x="8502650" y="3760788"/>
          <p14:tracePt t="84303" x="8493125" y="3760788"/>
          <p14:tracePt t="84306" x="8483600" y="3760788"/>
          <p14:tracePt t="84310" x="8472488" y="3760788"/>
          <p14:tracePt t="84312" x="8462963" y="3760788"/>
          <p14:tracePt t="84318" x="8453438" y="3760788"/>
          <p14:tracePt t="84319" x="8442325" y="3760788"/>
          <p14:tracePt t="84323" x="8432800" y="3760788"/>
          <p14:tracePt t="84325" x="8423275" y="3760788"/>
          <p14:tracePt t="84327" x="8412163" y="3760788"/>
          <p14:tracePt t="84330" x="8402638" y="3760788"/>
          <p14:tracePt t="84332" x="8393113" y="3760788"/>
          <p14:tracePt t="84336" x="8382000" y="3760788"/>
          <p14:tracePt t="84338" x="8372475" y="3760788"/>
          <p14:tracePt t="84342" x="8362950" y="3760788"/>
          <p14:tracePt t="84344" x="8351838" y="3760788"/>
          <p14:tracePt t="84347" x="8342313" y="3770313"/>
          <p14:tracePt t="84350" x="8332788" y="3781425"/>
          <p14:tracePt t="84354" x="8321675" y="3781425"/>
          <p14:tracePt t="84356" x="8312150" y="3790950"/>
          <p14:tracePt t="84359" x="8312150" y="3800475"/>
          <p14:tracePt t="84361" x="8302625" y="3800475"/>
          <p14:tracePt t="84363" x="8291513" y="3800475"/>
          <p14:tracePt t="84364" x="8291513" y="3811588"/>
          <p14:tracePt t="84366" x="8281988" y="3821113"/>
          <p14:tracePt t="84371" x="8272463" y="3830638"/>
          <p14:tracePt t="84373" x="8272463" y="3841750"/>
          <p14:tracePt t="84375" x="8261350" y="3841750"/>
          <p14:tracePt t="84376" x="8261350" y="3851275"/>
          <p14:tracePt t="84378" x="8261350" y="3860800"/>
          <p14:tracePt t="84382" x="8261350" y="3871913"/>
          <p14:tracePt t="84383" x="8261350" y="3881438"/>
          <p14:tracePt t="84385" x="8251825" y="3881438"/>
          <p14:tracePt t="84386" x="8251825" y="3890963"/>
          <p14:tracePt t="84388" x="8251825" y="3902075"/>
          <p14:tracePt t="84391" x="8242300" y="3911600"/>
          <p14:tracePt t="84393" x="8242300" y="3921125"/>
          <p14:tracePt t="84394" x="8242300" y="3932238"/>
          <p14:tracePt t="84397" x="8242300" y="3941763"/>
          <p14:tracePt t="84399" x="8242300" y="3951288"/>
          <p14:tracePt t="84402" x="8242300" y="3962400"/>
          <p14:tracePt t="84404" x="8242300" y="3971925"/>
          <p14:tracePt t="84407" x="8242300" y="3981450"/>
          <p14:tracePt t="84409" x="8242300" y="3992563"/>
          <p14:tracePt t="84412" x="8242300" y="4002088"/>
          <p14:tracePt t="84414" x="8242300" y="4011613"/>
          <p14:tracePt t="84418" x="8251825" y="4022725"/>
          <p14:tracePt t="84420" x="8251825" y="4032250"/>
          <p14:tracePt t="84423" x="8261350" y="4032250"/>
          <p14:tracePt t="84424" x="8261350" y="4041775"/>
          <p14:tracePt t="84426" x="8272463" y="4052888"/>
          <p14:tracePt t="84428" x="8272463" y="4062413"/>
          <p14:tracePt t="84430" x="8281988" y="4062413"/>
          <p14:tracePt t="84432" x="8291513" y="4071938"/>
          <p14:tracePt t="84434" x="8302625" y="4071938"/>
          <p14:tracePt t="84435" x="8302625" y="4083050"/>
          <p14:tracePt t="84437" x="8312150" y="4083050"/>
          <p14:tracePt t="84439" x="8321675" y="4083050"/>
          <p14:tracePt t="84440" x="8321675" y="4092575"/>
          <p14:tracePt t="84443" x="8332788" y="4102100"/>
          <p14:tracePt t="84444" x="8342313" y="4102100"/>
          <p14:tracePt t="84447" x="8351838" y="4102100"/>
          <p14:tracePt t="84448" x="8362950" y="4102100"/>
          <p14:tracePt t="84449" x="8362950" y="4113213"/>
          <p14:tracePt t="84451" x="8372475" y="4113213"/>
          <p14:tracePt t="84453" x="8382000" y="4113213"/>
          <p14:tracePt t="84454" x="8382000" y="4122738"/>
          <p14:tracePt t="84455" x="8393113" y="4122738"/>
          <p14:tracePt t="84457" x="8402638" y="4122738"/>
          <p14:tracePt t="84459" x="8412163" y="4122738"/>
          <p14:tracePt t="84461" x="8423275" y="4122738"/>
          <p14:tracePt t="84462" x="8432800" y="4122738"/>
          <p14:tracePt t="84465" x="8442325" y="4122738"/>
          <p14:tracePt t="84466" x="8453438" y="4122738"/>
          <p14:tracePt t="84469" x="8462963" y="4122738"/>
          <p14:tracePt t="84470" x="8472488" y="4122738"/>
          <p14:tracePt t="84473" x="8483600" y="4122738"/>
          <p14:tracePt t="84474" x="8493125" y="4122738"/>
          <p14:tracePt t="84477" x="8502650" y="4122738"/>
          <p14:tracePt t="84478" x="8513763" y="4122738"/>
          <p14:tracePt t="84482" x="8523288" y="4122738"/>
          <p14:tracePt t="84483" x="8532813" y="4122738"/>
          <p14:tracePt t="84487" x="8543925" y="4122738"/>
          <p14:tracePt t="84488" x="8553450" y="4122738"/>
          <p14:tracePt t="84492" x="8562975" y="4113213"/>
          <p14:tracePt t="84494" x="8574088" y="4113213"/>
          <p14:tracePt t="84496" x="8583613" y="4113213"/>
          <p14:tracePt t="84500" x="8593138" y="4102100"/>
          <p14:tracePt t="84503" x="8604250" y="4102100"/>
          <p14:tracePt t="84504" x="8604250" y="4092575"/>
          <p14:tracePt t="84510" x="8613775" y="4083050"/>
          <p14:tracePt t="84512" x="8623300" y="4083050"/>
          <p14:tracePt t="84513" x="8623300" y="4071938"/>
          <p14:tracePt t="84519" x="8634413" y="4062413"/>
          <p14:tracePt t="84521" x="8634413" y="4052888"/>
          <p14:tracePt t="84523" x="8634413" y="4041775"/>
          <p14:tracePt t="84524" x="8643938" y="4041775"/>
          <p14:tracePt t="84528" x="8643938" y="4032250"/>
          <p14:tracePt t="84530" x="8643938" y="4022725"/>
          <p14:tracePt t="84535" x="8643938" y="4011613"/>
          <p14:tracePt t="84537" x="8643938" y="4002088"/>
          <p14:tracePt t="84541" x="8643938" y="3992563"/>
          <p14:tracePt t="84542" x="8643938" y="3981450"/>
          <p14:tracePt t="84546" x="8643938" y="3971925"/>
          <p14:tracePt t="84548" x="8643938" y="3962400"/>
          <p14:tracePt t="84551" x="8643938" y="3951288"/>
          <p14:tracePt t="84553" x="8643938" y="3941763"/>
          <p14:tracePt t="84556" x="8643938" y="3932238"/>
          <p14:tracePt t="84557" x="8643938" y="3921125"/>
          <p14:tracePt t="84559" x="8643938" y="3911600"/>
          <p14:tracePt t="84562" x="8643938" y="3902075"/>
          <p14:tracePt t="84563" x="8643938" y="3890963"/>
          <p14:tracePt t="84566" x="8634413" y="3881438"/>
          <p14:tracePt t="84568" x="8634413" y="3871913"/>
          <p14:tracePt t="84571" x="8634413" y="3860800"/>
          <p14:tracePt t="84573" x="8623300" y="3851275"/>
          <p14:tracePt t="84575" x="8613775" y="3851275"/>
          <p14:tracePt t="84576" x="8613775" y="3841750"/>
          <p14:tracePt t="84577" x="8613775" y="3830638"/>
          <p14:tracePt t="84580" x="8604250" y="3830638"/>
          <p14:tracePt t="84581" x="8604250" y="3821113"/>
          <p14:tracePt t="84583" x="8593138" y="3811588"/>
          <p14:tracePt t="84586" x="8593138" y="3800475"/>
          <p14:tracePt t="84588" x="8583613" y="3790950"/>
          <p14:tracePt t="84590" x="8574088" y="3790950"/>
          <p14:tracePt t="84592" x="8562975" y="3781425"/>
          <p14:tracePt t="84595" x="8562975" y="3770313"/>
          <p14:tracePt t="84596" x="8553450" y="3770313"/>
          <p14:tracePt t="84597" x="8553450" y="3760788"/>
          <p14:tracePt t="84598" x="8543925" y="3760788"/>
          <p14:tracePt t="84602" x="8532813" y="3751263"/>
          <p14:tracePt t="84604" x="8523288" y="3740150"/>
          <p14:tracePt t="84607" x="8513763" y="3740150"/>
          <p14:tracePt t="84609" x="8502650" y="3730625"/>
          <p14:tracePt t="84612" x="8493125" y="3721100"/>
          <p14:tracePt t="84613" x="8483600" y="3721100"/>
          <p14:tracePt t="84618" x="8462963" y="3721100"/>
          <p14:tracePt t="84620" x="8462963" y="3709988"/>
          <p14:tracePt t="84621" x="8453438" y="3709988"/>
          <p14:tracePt t="84623" x="8442325" y="3709988"/>
          <p14:tracePt t="84625" x="8442325" y="3700463"/>
          <p14:tracePt t="84626" x="8432800" y="3700463"/>
          <p14:tracePt t="84627" x="8423275" y="3700463"/>
          <p14:tracePt t="84629" x="8412163" y="3700463"/>
          <p14:tracePt t="84632" x="8402638" y="3700463"/>
          <p14:tracePt t="84633" x="8393113" y="3700463"/>
          <p14:tracePt t="84636" x="8382000" y="3700463"/>
          <p14:tracePt t="84637" x="8372475" y="3700463"/>
          <p14:tracePt t="84640" x="8362950" y="3700463"/>
          <p14:tracePt t="84641" x="8351838" y="3700463"/>
          <p14:tracePt t="84643" x="8351838" y="3690938"/>
          <p14:tracePt t="84644" x="8342313" y="3690938"/>
          <p14:tracePt t="84645" x="8332788" y="3690938"/>
          <p14:tracePt t="84648" x="8321675" y="3690938"/>
          <p14:tracePt t="84649" x="8312150" y="3690938"/>
          <p14:tracePt t="84652" x="8302625" y="3690938"/>
          <p14:tracePt t="84653" x="8291513" y="3690938"/>
          <p14:tracePt t="84654" x="8281988" y="3690938"/>
          <p14:tracePt t="84657" x="8272463" y="3690938"/>
          <p14:tracePt t="84658" x="8261350" y="3690938"/>
          <p14:tracePt t="84661" x="8251825" y="3690938"/>
          <p14:tracePt t="84663" x="8242300" y="3690938"/>
          <p14:tracePt t="84666" x="8231188" y="3690938"/>
          <p14:tracePt t="84667" x="8221663" y="3690938"/>
          <p14:tracePt t="84670" x="8212138" y="3690938"/>
          <p14:tracePt t="84672" x="8201025" y="3690938"/>
          <p14:tracePt t="84676" x="8191500" y="3700463"/>
          <p14:tracePt t="84677" x="8181975" y="3700463"/>
          <p14:tracePt t="84680" x="8181975" y="3709988"/>
          <p14:tracePt t="84681" x="8170863" y="3709988"/>
          <p14:tracePt t="84683" x="8161338" y="3709988"/>
          <p14:tracePt t="84687" x="8161338" y="3721100"/>
          <p14:tracePt t="84688" x="8151813" y="3721100"/>
          <p14:tracePt t="84690" x="8140700" y="3730625"/>
          <p14:tracePt t="84692" x="8131175" y="3730625"/>
          <p14:tracePt t="84695" x="8131175" y="3740150"/>
          <p14:tracePt t="84697" x="8121650" y="3740150"/>
          <p14:tracePt t="84698" x="8121650" y="3751263"/>
          <p14:tracePt t="84701" x="8110538" y="3751263"/>
          <p14:tracePt t="84703" x="8110538" y="3760788"/>
          <p14:tracePt t="84706" x="8110538" y="3770313"/>
          <p14:tracePt t="84708" x="8101013" y="3781425"/>
          <p14:tracePt t="84713" x="8101013" y="3790950"/>
          <p14:tracePt t="84714" x="8091488" y="3790950"/>
          <p14:tracePt t="84716" x="8091488" y="3800475"/>
          <p14:tracePt t="84721" x="8091488" y="3811588"/>
          <p14:tracePt t="84723" x="8091488" y="3821113"/>
          <p14:tracePt t="84728" x="8091488" y="3830638"/>
          <p14:tracePt t="84730" x="8091488" y="3841750"/>
          <p14:tracePt t="84735" x="8091488" y="3851275"/>
          <p14:tracePt t="84738" x="8091488" y="3860800"/>
          <p14:tracePt t="84744" x="8091488" y="3871913"/>
          <p14:tracePt t="84752" x="8091488" y="3881438"/>
          <p14:tracePt t="84754" x="8091488" y="3890963"/>
          <p14:tracePt t="84758" x="8091488" y="3902075"/>
          <p14:tracePt t="84768" x="8101013" y="3911600"/>
          <p14:tracePt t="84775" x="8101013" y="3921125"/>
          <p14:tracePt t="84784" x="8101013" y="3932238"/>
          <p14:tracePt t="84789" x="8110538" y="3932238"/>
          <p14:tracePt t="84827" x="8121650" y="3932238"/>
          <p14:tracePt t="84851" x="8121650" y="3941763"/>
          <p14:tracePt t="84863" x="8131175" y="3941763"/>
          <p14:tracePt t="84866" x="8131175" y="3951288"/>
          <p14:tracePt t="84870" x="8140700" y="3951288"/>
          <p14:tracePt t="84875" x="8151813" y="3951288"/>
          <p14:tracePt t="84883" x="8161338" y="3951288"/>
          <p14:tracePt t="84885" x="8161338" y="3962400"/>
          <p14:tracePt t="84886" x="8170863" y="3962400"/>
          <p14:tracePt t="84890" x="8170863" y="3971925"/>
          <p14:tracePt t="84892" x="8181975" y="3971925"/>
          <p14:tracePt t="84894" x="8191500" y="3971925"/>
          <p14:tracePt t="84899" x="8201025" y="3971925"/>
          <p14:tracePt t="84902" x="8212138" y="3981450"/>
          <p14:tracePt t="84906" x="8221663" y="3981450"/>
          <p14:tracePt t="84908" x="8231188" y="3992563"/>
          <p14:tracePt t="84911" x="8242300" y="3992563"/>
          <p14:tracePt t="84913" x="8251825" y="3992563"/>
          <p14:tracePt t="84916" x="8261350" y="3992563"/>
          <p14:tracePt t="84918" x="8272463" y="3992563"/>
          <p14:tracePt t="84920" x="8272463" y="4002088"/>
          <p14:tracePt t="84921" x="8281988" y="4002088"/>
          <p14:tracePt t="84923" x="8291513" y="4002088"/>
          <p14:tracePt t="84924" x="8302625" y="4002088"/>
          <p14:tracePt t="84925" x="8302625" y="4011613"/>
          <p14:tracePt t="84927" x="8312150" y="4011613"/>
          <p14:tracePt t="84928" x="8321675" y="4011613"/>
          <p14:tracePt t="84930" x="8332788" y="4011613"/>
          <p14:tracePt t="84932" x="8342313" y="4011613"/>
          <p14:tracePt t="84934" x="8351838" y="4011613"/>
          <p14:tracePt t="84935" x="8362950" y="4011613"/>
          <p14:tracePt t="84937" x="8372475" y="4022725"/>
          <p14:tracePt t="84938" x="8382000" y="4022725"/>
          <p14:tracePt t="84941" x="8393113" y="4022725"/>
          <p14:tracePt t="84942" x="8402638" y="4022725"/>
          <p14:tracePt t="84943" x="8402638" y="4032250"/>
          <p14:tracePt t="84945" x="8423275" y="4032250"/>
          <p14:tracePt t="84946" x="8432800" y="4032250"/>
          <p14:tracePt t="84948" x="8442325" y="4032250"/>
          <p14:tracePt t="84949" x="8453438" y="4032250"/>
          <p14:tracePt t="84951" x="8462963" y="4032250"/>
          <p14:tracePt t="84952" x="8472488" y="4032250"/>
          <p14:tracePt t="84954" x="8483600" y="4032250"/>
          <p14:tracePt t="84955" x="8493125" y="4032250"/>
          <p14:tracePt t="84957" x="8502650" y="4032250"/>
          <p14:tracePt t="84958" x="8513763" y="4041775"/>
          <p14:tracePt t="84960" x="8523288" y="4041775"/>
          <p14:tracePt t="84961" x="8532813" y="4041775"/>
          <p14:tracePt t="84963" x="8543925" y="4041775"/>
          <p14:tracePt t="84964" x="8553450" y="4041775"/>
          <p14:tracePt t="84966" x="8562975" y="4041775"/>
          <p14:tracePt t="84967" x="8574088" y="4041775"/>
          <p14:tracePt t="84969" x="8583613" y="4052888"/>
          <p14:tracePt t="84970" x="8593138" y="4052888"/>
          <p14:tracePt t="84971" x="8604250" y="4052888"/>
          <p14:tracePt t="84972" x="8613775" y="4052888"/>
          <p14:tracePt t="84973" x="8623300" y="4052888"/>
          <p14:tracePt t="84975" x="8634413" y="4052888"/>
          <p14:tracePt t="84976" x="8643938" y="4052888"/>
          <p14:tracePt t="84978" x="8653463" y="4052888"/>
          <p14:tracePt t="84979" x="8664575" y="4052888"/>
          <p14:tracePt t="84980" x="8664575" y="4062413"/>
          <p14:tracePt t="84981" x="8674100" y="4062413"/>
          <p14:tracePt t="84982" x="8683625" y="4062413"/>
          <p14:tracePt t="84983" x="8694738" y="4062413"/>
          <p14:tracePt t="84985" x="8713788" y="4062413"/>
          <p14:tracePt t="84987" x="8724900" y="4062413"/>
          <p14:tracePt t="84988" x="8734425" y="4062413"/>
          <p14:tracePt t="84990" x="8755063" y="4062413"/>
          <p14:tracePt t="84991" x="8764588" y="4062413"/>
          <p14:tracePt t="84993" x="8774113" y="4062413"/>
          <p14:tracePt t="84994" x="8785225" y="4062413"/>
          <p14:tracePt t="84996" x="8804275" y="4062413"/>
          <p14:tracePt t="84998" x="8815388" y="4062413"/>
          <p14:tracePt t="84999" x="8824913" y="4071938"/>
          <p14:tracePt t="85002" x="8845550" y="4071938"/>
          <p14:tracePt t="85003" x="8855075" y="4071938"/>
          <p14:tracePt t="85004" x="8864600" y="4071938"/>
          <p14:tracePt t="85005" x="8875713" y="4071938"/>
          <p14:tracePt t="85007" x="8885238" y="4071938"/>
          <p14:tracePt t="85008" x="8894763" y="4071938"/>
          <p14:tracePt t="85009" x="8905875" y="4071938"/>
          <p14:tracePt t="85010" x="8915400" y="4083050"/>
          <p14:tracePt t="85011" x="8924925" y="4083050"/>
          <p14:tracePt t="85013" x="8936038" y="4083050"/>
          <p14:tracePt t="85014" x="8945563" y="4083050"/>
          <p14:tracePt t="85015" x="8955088" y="4083050"/>
          <p14:tracePt t="85016" x="8966200" y="4083050"/>
          <p14:tracePt t="85019" x="8985250" y="4083050"/>
          <p14:tracePt t="85020" x="8996363" y="4083050"/>
          <p14:tracePt t="85021" x="9005888" y="4083050"/>
          <p14:tracePt t="85023" x="9015413" y="4083050"/>
          <p14:tracePt t="85024" x="9026525" y="4083050"/>
          <p14:tracePt t="85025" x="9036050" y="4092575"/>
          <p14:tracePt t="85026" x="9045575" y="4092575"/>
          <p14:tracePt t="85027" x="9056688" y="4092575"/>
          <p14:tracePt t="85029" x="9075738" y="4092575"/>
          <p14:tracePt t="85030" x="9086850" y="4092575"/>
          <p14:tracePt t="85031" x="9086850" y="4102100"/>
          <p14:tracePt t="85032" x="9096375" y="4102100"/>
          <p14:tracePt t="85033" x="9105900" y="4102100"/>
          <p14:tracePt t="85034" x="9117013" y="4102100"/>
          <p14:tracePt t="85035" x="9126538" y="4102100"/>
          <p14:tracePt t="85037" x="9136063" y="4102100"/>
          <p14:tracePt t="85038" x="9156700" y="4102100"/>
          <p14:tracePt t="85040" x="9166225" y="4102100"/>
          <p14:tracePt t="85041" x="9177338" y="4113213"/>
          <p14:tracePt t="85043" x="9196388" y="4113213"/>
          <p14:tracePt t="85045" x="9207500" y="4122738"/>
          <p14:tracePt t="85046" x="9217025" y="4122738"/>
          <p14:tracePt t="85047" x="9226550" y="4122738"/>
          <p14:tracePt t="85048" x="9237663" y="4122738"/>
          <p14:tracePt t="85049" x="9247188" y="4122738"/>
          <p14:tracePt t="85051" x="9267825" y="4122738"/>
          <p14:tracePt t="85053" x="9277350" y="4132263"/>
          <p14:tracePt t="85054" x="9286875" y="4132263"/>
          <p14:tracePt t="85055" x="9297988" y="4132263"/>
          <p14:tracePt t="85056" x="9307513" y="4132263"/>
          <p14:tracePt t="85057" x="9317038" y="4143375"/>
          <p14:tracePt t="85059" x="9328150" y="4143375"/>
          <p14:tracePt t="85060" x="9337675" y="4143375"/>
          <p14:tracePt t="85061" x="9347200" y="4143375"/>
          <p14:tracePt t="85062" x="9358313" y="4143375"/>
          <p14:tracePt t="85064" x="9367838" y="4143375"/>
          <p14:tracePt t="85065" x="9388475" y="4143375"/>
          <p14:tracePt t="85066" x="9388475" y="4152900"/>
          <p14:tracePt t="85067" x="9398000" y="4152900"/>
          <p14:tracePt t="85069" x="9407525" y="4152900"/>
          <p14:tracePt t="85070" x="9428163" y="4162425"/>
          <p14:tracePt t="85071" x="9437688" y="4162425"/>
          <p14:tracePt t="85073" x="9448800" y="4162425"/>
          <p14:tracePt t="85074" x="9458325" y="4162425"/>
          <p14:tracePt t="85075" x="9467850" y="4162425"/>
          <p14:tracePt t="85076" x="9478963" y="4173538"/>
          <p14:tracePt t="85078" x="9488488" y="4173538"/>
          <p14:tracePt t="85079" x="9509125" y="4173538"/>
          <p14:tracePt t="85081" x="9518650" y="4173538"/>
          <p14:tracePt t="85082" x="9528175" y="4173538"/>
          <p14:tracePt t="85085" x="9548813" y="4183063"/>
          <p14:tracePt t="85086" x="9569450" y="4183063"/>
          <p14:tracePt t="85087" x="9578975" y="4183063"/>
          <p14:tracePt t="85089" x="9588500" y="4192588"/>
          <p14:tracePt t="85090" x="9598025" y="4192588"/>
          <p14:tracePt t="85091" x="9609138" y="4192588"/>
          <p14:tracePt t="85092" x="9618663" y="4192588"/>
          <p14:tracePt t="85093" x="9628188" y="4192588"/>
          <p14:tracePt t="85094" x="9639300" y="4192588"/>
          <p14:tracePt t="85095" x="9648825" y="4192588"/>
          <p14:tracePt t="85097" x="9669463" y="4192588"/>
          <p14:tracePt t="85099" x="9678988" y="4192588"/>
          <p14:tracePt t="85100" x="9688513" y="4203700"/>
          <p14:tracePt t="85102" x="9709150" y="4203700"/>
          <p14:tracePt t="85103" x="9718675" y="4203700"/>
          <p14:tracePt t="85105" x="9739313" y="4203700"/>
          <p14:tracePt t="85106" x="9739313" y="4213225"/>
          <p14:tracePt t="85107" x="9748838" y="4213225"/>
          <p14:tracePt t="85108" x="9759950" y="4213225"/>
          <p14:tracePt t="85109" x="9769475" y="4213225"/>
          <p14:tracePt t="85110" x="9779000" y="4213225"/>
          <p14:tracePt t="85112" x="9790113" y="4213225"/>
          <p14:tracePt t="85113" x="9799638" y="4213225"/>
          <p14:tracePt t="85114" x="9809163" y="4213225"/>
          <p14:tracePt t="85115" x="9820275" y="4213225"/>
          <p14:tracePt t="85116" x="9829800" y="4213225"/>
          <p14:tracePt t="85118" x="9839325" y="4213225"/>
          <p14:tracePt t="85119" x="9850438" y="4213225"/>
          <p14:tracePt t="85121" x="9869488" y="4213225"/>
          <p14:tracePt t="85122" x="9880600" y="4213225"/>
          <p14:tracePt t="85124" x="9890125" y="4213225"/>
          <p14:tracePt t="85125" x="9899650" y="4213225"/>
          <p14:tracePt t="85127" x="9910763" y="4213225"/>
          <p14:tracePt t="85128" x="9920288" y="4213225"/>
          <p14:tracePt t="85130" x="9929813" y="4213225"/>
          <p14:tracePt t="85131" x="9940925" y="4213225"/>
          <p14:tracePt t="85133" x="9950450" y="4213225"/>
          <p14:tracePt t="85135" x="9959975" y="4213225"/>
          <p14:tracePt t="85136" x="9971088" y="4213225"/>
          <p14:tracePt t="85137" x="9980613" y="4213225"/>
          <p14:tracePt t="85139" x="9990138" y="4213225"/>
          <p14:tracePt t="85140" x="10001250" y="4213225"/>
          <p14:tracePt t="85141" x="10010775" y="4213225"/>
          <p14:tracePt t="85143" x="10020300" y="4213225"/>
          <p14:tracePt t="85144" x="10031413" y="4213225"/>
          <p14:tracePt t="85146" x="10040938" y="4213225"/>
          <p14:tracePt t="85147" x="10050463" y="4213225"/>
          <p14:tracePt t="85149" x="10061575" y="4213225"/>
          <p14:tracePt t="85151" x="10071100" y="4213225"/>
          <p14:tracePt t="85153" x="10080625" y="4213225"/>
          <p14:tracePt t="85154" x="10091738" y="4203700"/>
          <p14:tracePt t="85157" x="10101263" y="4203700"/>
          <p14:tracePt t="85158" x="10110788" y="4203700"/>
          <p14:tracePt t="85161" x="10121900" y="4203700"/>
          <p14:tracePt t="85162" x="10131425" y="4192588"/>
          <p14:tracePt t="85164" x="10140950" y="4192588"/>
          <p14:tracePt t="85166" x="10152063" y="4183063"/>
          <p14:tracePt t="85168" x="10161588" y="4183063"/>
          <p14:tracePt t="85171" x="10171113" y="4183063"/>
          <p14:tracePt t="85173" x="10182225" y="4173538"/>
          <p14:tracePt t="85176" x="10191750" y="4162425"/>
          <p14:tracePt t="85178" x="10201275" y="4162425"/>
          <p14:tracePt t="85182" x="10212388" y="4162425"/>
          <p14:tracePt t="85183" x="10212388" y="4152900"/>
          <p14:tracePt t="85184" x="10221913" y="4152900"/>
          <p14:tracePt t="85187" x="10221913" y="4143375"/>
          <p14:tracePt t="85188" x="10231438" y="4143375"/>
          <p14:tracePt t="85191" x="10242550" y="4132263"/>
          <p14:tracePt t="85197" x="10252075" y="4132263"/>
          <p14:tracePt t="85199" x="10252075" y="4122738"/>
          <p14:tracePt t="85201" x="10261600" y="4122738"/>
          <p14:tracePt t="85204" x="10261600" y="4113213"/>
          <p14:tracePt t="85211" x="10272713" y="4113213"/>
          <p14:tracePt t="85216" x="10272713" y="4102100"/>
          <p14:tracePt t="85218" x="10282238" y="4102100"/>
          <p14:tracePt t="85225" x="10291763" y="4092575"/>
          <p14:tracePt t="85241" x="10302875" y="4092575"/>
          <p14:tracePt t="85242" x="10302875" y="4083050"/>
          <p14:tracePt t="85249" x="10312400" y="4083050"/>
          <p14:tracePt t="85251" x="10312400" y="4071938"/>
          <p14:tracePt t="85261" x="10321925" y="4071938"/>
          <p14:tracePt t="85267" x="10333038" y="4062413"/>
          <p14:tracePt t="85273" x="10333038" y="4052888"/>
          <p14:tracePt t="85277" x="10342563" y="4052888"/>
          <p14:tracePt t="85283" x="10352088" y="4052888"/>
          <p14:tracePt t="85287" x="10352088" y="4041775"/>
          <p14:tracePt t="85293" x="10363200" y="4041775"/>
          <p14:tracePt t="85294" x="10363200" y="4032250"/>
          <p14:tracePt t="85298" x="10372725" y="4032250"/>
          <p14:tracePt t="85309" x="10372725" y="4022725"/>
          <p14:tracePt t="85311" x="10382250" y="4022725"/>
          <p14:tracePt t="85317" x="10382250" y="4011613"/>
          <p14:tracePt t="85319" x="10393363" y="4011613"/>
          <p14:tracePt t="85340" x="10393363" y="4002088"/>
          <p14:tracePt t="85497" x="10382250" y="4002088"/>
          <p14:tracePt t="85516" x="10372725" y="4002088"/>
          <p14:tracePt t="85523" x="10363200" y="4002088"/>
          <p14:tracePt t="85539" x="10352088" y="4002088"/>
          <p14:tracePt t="85547" x="10342563" y="4002088"/>
          <p14:tracePt t="85554" x="10342563" y="4011613"/>
          <p14:tracePt t="85563" x="10342563" y="4022725"/>
          <p14:tracePt t="85564" x="10333038" y="4022725"/>
          <p14:tracePt t="85580" x="10321925" y="4032250"/>
          <p14:tracePt t="85590" x="10321925" y="4041775"/>
          <p14:tracePt t="85625" x="10321925" y="4052888"/>
          <p14:tracePt t="85634" x="10333038" y="4052888"/>
          <p14:tracePt t="85638" x="10333038" y="4062413"/>
          <p14:tracePt t="85652" x="10342563" y="4062413"/>
          <p14:tracePt t="85656" x="10342563" y="4071938"/>
          <p14:tracePt t="85658" x="10352088" y="4071938"/>
          <p14:tracePt t="85665" x="10352088" y="4083050"/>
          <p14:tracePt t="85670" x="10363200" y="4083050"/>
          <p14:tracePt t="85675" x="10372725" y="4083050"/>
          <p14:tracePt t="85684" x="10372725" y="4092575"/>
          <p14:tracePt t="85685" x="10382250" y="4092575"/>
          <p14:tracePt t="85689" x="10393363" y="4092575"/>
          <p14:tracePt t="85693" x="10393363" y="4102100"/>
          <p14:tracePt t="85699" x="10402888" y="4102100"/>
          <p14:tracePt t="85705" x="10412413" y="4102100"/>
          <p14:tracePt t="85716" x="10423525" y="4102100"/>
          <p14:tracePt t="85722" x="10433050" y="4102100"/>
          <p14:tracePt t="85729" x="10442575" y="4102100"/>
          <p14:tracePt t="85738" x="10442575" y="4113213"/>
          <p14:tracePt t="85755" x="10453688" y="4113213"/>
          <p14:tracePt t="85791" x="10463213" y="4113213"/>
          <p14:tracePt t="86105" x="10453688" y="4113213"/>
          <p14:tracePt t="86124" x="10442575" y="4113213"/>
          <p14:tracePt t="86131" x="10433050" y="4113213"/>
          <p14:tracePt t="86138" x="10423525" y="4113213"/>
          <p14:tracePt t="86149" x="10412413" y="4113213"/>
          <p14:tracePt t="86154" x="10402888" y="4113213"/>
          <p14:tracePt t="86163" x="10393363" y="4113213"/>
          <p14:tracePt t="86167" x="10382250" y="4113213"/>
          <p14:tracePt t="86173" x="10372725" y="4113213"/>
          <p14:tracePt t="86177" x="10363200" y="4113213"/>
          <p14:tracePt t="86179" x="10363200" y="4102100"/>
          <p14:tracePt t="86182" x="10352088" y="4102100"/>
          <p14:tracePt t="86185" x="10342563" y="4102100"/>
          <p14:tracePt t="86190" x="10333038" y="4102100"/>
          <p14:tracePt t="86192" x="10321925" y="4102100"/>
          <p14:tracePt t="86194" x="10321925" y="4092575"/>
          <p14:tracePt t="86196" x="10312400" y="4092575"/>
          <p14:tracePt t="86198" x="10302875" y="4092575"/>
          <p14:tracePt t="86202" x="10291763" y="4092575"/>
          <p14:tracePt t="86203" x="10282238" y="4092575"/>
          <p14:tracePt t="86205" x="10272713" y="4092575"/>
          <p14:tracePt t="86208" x="10261600" y="4092575"/>
          <p14:tracePt t="86209" x="10252075" y="4092575"/>
          <p14:tracePt t="86212" x="10242550" y="4092575"/>
          <p14:tracePt t="86213" x="10231438" y="4083050"/>
          <p14:tracePt t="86216" x="10221913" y="4083050"/>
          <p14:tracePt t="86218" x="10212388" y="4083050"/>
          <p14:tracePt t="86219" x="10212388" y="4071938"/>
          <p14:tracePt t="86220" x="10201275" y="4071938"/>
          <p14:tracePt t="86221" x="10191750" y="4071938"/>
          <p14:tracePt t="86223" x="10182225" y="4071938"/>
          <p14:tracePt t="86224" x="10171113" y="4071938"/>
          <p14:tracePt t="86227" x="10161588" y="4071938"/>
          <p14:tracePt t="86228" x="10152063" y="4071938"/>
          <p14:tracePt t="86229" x="10152063" y="4062413"/>
          <p14:tracePt t="86230" x="10140950" y="4062413"/>
          <p14:tracePt t="86231" x="10131425" y="4062413"/>
          <p14:tracePt t="86232" x="10121900" y="4062413"/>
          <p14:tracePt t="86235" x="10101263" y="4052888"/>
          <p14:tracePt t="86237" x="10091738" y="4052888"/>
          <p14:tracePt t="86238" x="10080625" y="4052888"/>
          <p14:tracePt t="86240" x="10071100" y="4052888"/>
          <p14:tracePt t="86241" x="10061575" y="4041775"/>
          <p14:tracePt t="86243" x="10050463" y="4041775"/>
          <p14:tracePt t="86244" x="10040938" y="4041775"/>
          <p14:tracePt t="86245" x="10040938" y="4032250"/>
          <p14:tracePt t="86246" x="10020300" y="4032250"/>
          <p14:tracePt t="86247" x="10010775" y="4032250"/>
          <p14:tracePt t="86249" x="10001250" y="4032250"/>
          <p14:tracePt t="86250" x="9990138" y="4032250"/>
          <p14:tracePt t="86252" x="9980613" y="4022725"/>
          <p14:tracePt t="86253" x="9971088" y="4022725"/>
          <p14:tracePt t="86255" x="9950450" y="4022725"/>
          <p14:tracePt t="86256" x="9950450" y="4011613"/>
          <p14:tracePt t="86257" x="9940925" y="4011613"/>
          <p14:tracePt t="86258" x="9929813" y="4011613"/>
          <p14:tracePt t="86259" x="9920288" y="4011613"/>
          <p14:tracePt t="86260" x="9910763" y="4011613"/>
          <p14:tracePt t="86261" x="9899650" y="4011613"/>
          <p14:tracePt t="86263" x="9890125" y="4002088"/>
          <p14:tracePt t="86264" x="9880600" y="4002088"/>
          <p14:tracePt t="86265" x="9869488" y="4002088"/>
          <p14:tracePt t="86266" x="9859963" y="3992563"/>
          <p14:tracePt t="86267" x="9850438" y="3992563"/>
          <p14:tracePt t="86269" x="9839325" y="3981450"/>
          <p14:tracePt t="86270" x="9829800" y="3981450"/>
          <p14:tracePt t="86271" x="9820275" y="3981450"/>
          <p14:tracePt t="86272" x="9799638" y="3981450"/>
          <p14:tracePt t="86274" x="9790113" y="3981450"/>
          <p14:tracePt t="86275" x="9779000" y="3981450"/>
          <p14:tracePt t="86276" x="9769475" y="3971925"/>
          <p14:tracePt t="86277" x="9759950" y="3971925"/>
          <p14:tracePt t="86279" x="9739313" y="3962400"/>
          <p14:tracePt t="86280" x="9729788" y="3962400"/>
          <p14:tracePt t="86282" x="9718675" y="3962400"/>
          <p14:tracePt t="86283" x="9709150" y="3962400"/>
          <p14:tracePt t="86284" x="9699625" y="3962400"/>
          <p14:tracePt t="86285" x="9678988" y="3951288"/>
          <p14:tracePt t="86287" x="9669463" y="3941763"/>
          <p14:tracePt t="86288" x="9658350" y="3941763"/>
          <p14:tracePt t="86289" x="9648825" y="3941763"/>
          <p14:tracePt t="86290" x="9639300" y="3932238"/>
          <p14:tracePt t="86291" x="9628188" y="3932238"/>
          <p14:tracePt t="86292" x="9618663" y="3932238"/>
          <p14:tracePt t="86293" x="9609138" y="3932238"/>
          <p14:tracePt t="86294" x="9598025" y="3932238"/>
          <p14:tracePt t="86295" x="9578975" y="3932238"/>
          <p14:tracePt t="86296" x="9578975" y="3921125"/>
          <p14:tracePt t="86297" x="9558338" y="3921125"/>
          <p14:tracePt t="86298" x="9558338" y="3911600"/>
          <p14:tracePt t="86299" x="9539288" y="3911600"/>
          <p14:tracePt t="86300" x="9528175" y="3911600"/>
          <p14:tracePt t="86301" x="9518650" y="3911600"/>
          <p14:tracePt t="86302" x="9509125" y="3911600"/>
          <p14:tracePt t="86303" x="9498013" y="3902075"/>
          <p14:tracePt t="86304" x="9488488" y="3902075"/>
          <p14:tracePt t="86305" x="9478963" y="3890963"/>
          <p14:tracePt t="86306" x="9467850" y="3890963"/>
          <p14:tracePt t="86307" x="9458325" y="3890963"/>
          <p14:tracePt t="86308" x="9448800" y="3881438"/>
          <p14:tracePt t="86309" x="9428163" y="3881438"/>
          <p14:tracePt t="86311" x="9407525" y="3881438"/>
          <p14:tracePt t="86313" x="9388475" y="3871913"/>
          <p14:tracePt t="86314" x="9377363" y="3871913"/>
          <p14:tracePt t="86315" x="9367838" y="3860800"/>
          <p14:tracePt t="86316" x="9347200" y="3860800"/>
          <p14:tracePt t="86318" x="9328150" y="3860800"/>
          <p14:tracePt t="86319" x="9317038" y="3860800"/>
          <p14:tracePt t="86320" x="9307513" y="3851275"/>
          <p14:tracePt t="86321" x="9297988" y="3851275"/>
          <p14:tracePt t="86322" x="9277350" y="3841750"/>
          <p14:tracePt t="86323" x="9267825" y="3841750"/>
          <p14:tracePt t="86324" x="9256713" y="3830638"/>
          <p14:tracePt t="86325" x="9237663" y="3830638"/>
          <p14:tracePt t="86327" x="9217025" y="3830638"/>
          <p14:tracePt t="86328" x="9207500" y="3830638"/>
          <p14:tracePt t="86329" x="9186863" y="3821113"/>
          <p14:tracePt t="86330" x="9177338" y="3821113"/>
          <p14:tracePt t="86331" x="9166225" y="3811588"/>
          <p14:tracePt t="86332" x="9147175" y="3811588"/>
          <p14:tracePt t="86333" x="9136063" y="3800475"/>
          <p14:tracePt t="86334" x="9126538" y="3800475"/>
          <p14:tracePt t="86335" x="9105900" y="3800475"/>
          <p14:tracePt t="86337" x="9086850" y="3800475"/>
          <p14:tracePt t="86338" x="9075738" y="3790950"/>
          <p14:tracePt t="86339" x="9066213" y="3790950"/>
          <p14:tracePt t="86340" x="9045575" y="3781425"/>
          <p14:tracePt t="86341" x="9036050" y="3781425"/>
          <p14:tracePt t="86342" x="9026525" y="3781425"/>
          <p14:tracePt t="86343" x="9015413" y="3770313"/>
          <p14:tracePt t="86344" x="9005888" y="3770313"/>
          <p14:tracePt t="86345" x="8996363" y="3760788"/>
          <p14:tracePt t="86346" x="8975725" y="3760788"/>
          <p14:tracePt t="86347" x="8966200" y="3760788"/>
          <p14:tracePt t="86348" x="8955088" y="3760788"/>
          <p14:tracePt t="86349" x="8945563" y="3760788"/>
          <p14:tracePt t="86350" x="8936038" y="3751263"/>
          <p14:tracePt t="86351" x="8924925" y="3751263"/>
          <p14:tracePt t="86352" x="8905875" y="3751263"/>
          <p14:tracePt t="86353" x="8894763" y="3740150"/>
          <p14:tracePt t="86354" x="8885238" y="3740150"/>
          <p14:tracePt t="86355" x="8875713" y="3730625"/>
          <p14:tracePt t="86356" x="8864600" y="3730625"/>
          <p14:tracePt t="86357" x="8855075" y="3730625"/>
          <p14:tracePt t="86358" x="8845550" y="3730625"/>
          <p14:tracePt t="86359" x="8824913" y="3730625"/>
          <p14:tracePt t="86361" x="8804275" y="3721100"/>
          <p14:tracePt t="86363" x="8785225" y="3721100"/>
          <p14:tracePt t="86364" x="8774113" y="3709988"/>
          <p14:tracePt t="86365" x="8764588" y="3709988"/>
          <p14:tracePt t="86366" x="8755063" y="3709988"/>
          <p14:tracePt t="86367" x="8743950" y="3709988"/>
          <p14:tracePt t="86368" x="8734425" y="3709988"/>
          <p14:tracePt t="86369" x="8724900" y="3700463"/>
          <p14:tracePt t="86370" x="8713788" y="3700463"/>
          <p14:tracePt t="86371" x="8694738" y="3700463"/>
          <p14:tracePt t="86373" x="8674100" y="3690938"/>
          <p14:tracePt t="86375" x="8653463" y="3690938"/>
          <p14:tracePt t="86376" x="8643938" y="3679825"/>
          <p14:tracePt t="86377" x="8634413" y="3679825"/>
          <p14:tracePt t="86378" x="8623300" y="3679825"/>
          <p14:tracePt t="86380" x="8604250" y="3679825"/>
          <p14:tracePt t="86382" x="8583613" y="3670300"/>
          <p14:tracePt t="86383" x="8574088" y="3670300"/>
          <p14:tracePt t="86385" x="8553450" y="3660775"/>
          <p14:tracePt t="86386" x="8543925" y="3660775"/>
          <p14:tracePt t="86387" x="8532813" y="3660775"/>
          <p14:tracePt t="86388" x="8523288" y="3649663"/>
          <p14:tracePt t="86389" x="8513763" y="3649663"/>
          <p14:tracePt t="86390" x="8502650" y="3649663"/>
          <p14:tracePt t="86391" x="8493125" y="3649663"/>
          <p14:tracePt t="86392" x="8483600" y="3649663"/>
          <p14:tracePt t="86393" x="8472488" y="3649663"/>
          <p14:tracePt t="86395" x="8462963" y="3649663"/>
          <p14:tracePt t="86396" x="8442325" y="3640138"/>
          <p14:tracePt t="86398" x="8432800" y="3640138"/>
          <p14:tracePt t="86399" x="8423275" y="3630613"/>
          <p14:tracePt t="86401" x="8412163" y="3630613"/>
          <p14:tracePt t="86402" x="8402638" y="3630613"/>
          <p14:tracePt t="86403" x="8393113" y="3630613"/>
          <p14:tracePt t="86404" x="8382000" y="3630613"/>
          <p14:tracePt t="86406" x="8372475" y="3630613"/>
          <p14:tracePt t="86407" x="8362950" y="3630613"/>
          <p14:tracePt t="86409" x="8351838" y="3619500"/>
          <p14:tracePt t="86410" x="8342313" y="3619500"/>
          <p14:tracePt t="86411" x="8332788" y="3619500"/>
          <p14:tracePt t="86413" x="8321675" y="3619500"/>
          <p14:tracePt t="86414" x="8312150" y="3619500"/>
          <p14:tracePt t="86415" x="8312150" y="3609975"/>
          <p14:tracePt t="86417" x="8302625" y="3609975"/>
          <p14:tracePt t="86418" x="8291513" y="3609975"/>
          <p14:tracePt t="86420" x="8281988" y="3609975"/>
          <p14:tracePt t="86422" x="8272463" y="3609975"/>
          <p14:tracePt t="86424" x="8261350" y="3609975"/>
          <p14:tracePt t="86425" x="8251825" y="3609975"/>
          <p14:tracePt t="86428" x="8242300" y="3609975"/>
          <p14:tracePt t="86429" x="8231188" y="3609975"/>
          <p14:tracePt t="86432" x="8221663" y="3609975"/>
          <p14:tracePt t="86434" x="8212138" y="3600450"/>
          <p14:tracePt t="86437" x="8201025" y="3600450"/>
          <p14:tracePt t="86438" x="8191500" y="3600450"/>
          <p14:tracePt t="86440" x="8181975" y="3600450"/>
          <p14:tracePt t="86443" x="8170863" y="3600450"/>
          <p14:tracePt t="86445" x="8161338" y="3600450"/>
          <p14:tracePt t="86448" x="8151813" y="3600450"/>
          <p14:tracePt t="86450" x="8140700" y="3600450"/>
          <p14:tracePt t="86455" x="8131175" y="3600450"/>
          <p14:tracePt t="86457" x="8121650" y="3600450"/>
          <p14:tracePt t="86463" x="8110538" y="3600450"/>
          <p14:tracePt t="86468" x="8101013" y="3600450"/>
          <p14:tracePt t="86481" x="8091488" y="3600450"/>
          <p14:tracePt t="86492" x="8080375" y="3600450"/>
          <p14:tracePt t="86500" x="8080375" y="3609975"/>
          <p14:tracePt t="86507" x="8080375" y="3619500"/>
          <p14:tracePt t="86517" x="8080375" y="3630613"/>
          <p14:tracePt t="86521" x="8080375" y="3640138"/>
          <p14:tracePt t="86529" x="8080375" y="3649663"/>
          <p14:tracePt t="86533" x="8080375" y="3660775"/>
          <p14:tracePt t="86540" x="8080375" y="3670300"/>
          <p14:tracePt t="86543" x="8080375" y="3679825"/>
          <p14:tracePt t="86546" x="8080375" y="3690938"/>
          <p14:tracePt t="86552" x="8080375" y="3700463"/>
          <p14:tracePt t="86555" x="8080375" y="3709988"/>
          <p14:tracePt t="86560" x="8080375" y="3721100"/>
          <p14:tracePt t="86561" x="8091488" y="3721100"/>
          <p14:tracePt t="86562" x="8091488" y="3730625"/>
          <p14:tracePt t="86567" x="8091488" y="3740150"/>
          <p14:tracePt t="86569" x="8091488" y="3751263"/>
          <p14:tracePt t="86570" x="8101013" y="3751263"/>
          <p14:tracePt t="86573" x="8110538" y="3751263"/>
          <p14:tracePt t="86574" x="8110538" y="3760788"/>
          <p14:tracePt t="86576" x="8110538" y="3770313"/>
          <p14:tracePt t="86579" x="8121650" y="3770313"/>
          <p14:tracePt t="86581" x="8121650" y="3781425"/>
          <p14:tracePt t="86582" x="8131175" y="3781425"/>
          <p14:tracePt t="86583" x="8131175" y="3790950"/>
          <p14:tracePt t="86587" x="8140700" y="3790950"/>
          <p14:tracePt t="86588" x="8140700" y="3800475"/>
          <p14:tracePt t="86590" x="8151813" y="3811588"/>
          <p14:tracePt t="86595" x="8161338" y="3821113"/>
          <p14:tracePt t="86597" x="8170863" y="3821113"/>
          <p14:tracePt t="86598" x="8170863" y="3830638"/>
          <p14:tracePt t="86601" x="8170863" y="3841750"/>
          <p14:tracePt t="86602" x="8181975" y="3841750"/>
          <p14:tracePt t="86604" x="8191500" y="3841750"/>
          <p14:tracePt t="86607" x="8201025" y="3851275"/>
          <p14:tracePt t="86611" x="8201025" y="3860800"/>
          <p14:tracePt t="86612" x="8212138" y="3860800"/>
          <p14:tracePt t="86614" x="8221663" y="3860800"/>
          <p14:tracePt t="86618" x="8221663" y="3871913"/>
          <p14:tracePt t="86619" x="8231188" y="3871913"/>
          <p14:tracePt t="86622" x="8242300" y="3881438"/>
          <p14:tracePt t="86627" x="8251825" y="3881438"/>
          <p14:tracePt t="86629" x="8261350" y="3881438"/>
          <p14:tracePt t="86632" x="8261350" y="3890963"/>
          <p14:tracePt t="86635" x="8272463" y="3890963"/>
          <p14:tracePt t="86638" x="8281988" y="3890963"/>
          <p14:tracePt t="86639" x="8281988" y="3902075"/>
          <p14:tracePt t="86644" x="8291513" y="3902075"/>
          <p14:tracePt t="86648" x="8302625" y="3902075"/>
          <p14:tracePt t="86655" x="8312150" y="3902075"/>
          <p14:tracePt t="86659" x="8321675" y="3902075"/>
          <p14:tracePt t="86662" x="8321675" y="3911600"/>
          <p14:tracePt t="86670" x="8332788" y="3911600"/>
          <p14:tracePt t="86680" x="8342313" y="3911600"/>
          <p14:tracePt t="86693" x="8351838" y="3911600"/>
          <p14:tracePt t="86725" x="8351838" y="3902075"/>
          <p14:tracePt t="86726" x="8362950" y="3902075"/>
          <p14:tracePt t="86731" x="8362950" y="3890963"/>
          <p14:tracePt t="86741" x="8362950" y="3881438"/>
          <p14:tracePt t="86743" x="8372475" y="3881438"/>
          <p14:tracePt t="86746" x="8372475" y="3871913"/>
          <p14:tracePt t="86756" x="8372475" y="3860800"/>
          <p14:tracePt t="86760" x="8372475" y="3851275"/>
          <p14:tracePt t="86769" x="8372475" y="3841750"/>
          <p14:tracePt t="86773" x="8372475" y="3830638"/>
          <p14:tracePt t="86778" x="8372475" y="3821113"/>
          <p14:tracePt t="86801" x="8372475" y="3811588"/>
          <p14:tracePt t="86802" x="8372475" y="3800475"/>
          <p14:tracePt t="86805" x="8362950" y="3800475"/>
          <p14:tracePt t="86823" x="8351838" y="3800475"/>
          <p14:tracePt t="86827" x="8351838" y="3790950"/>
          <p14:tracePt t="86829" x="8342313" y="3790950"/>
          <p14:tracePt t="86833" x="8332788" y="3790950"/>
          <p14:tracePt t="86842" x="8321675" y="3790950"/>
          <p14:tracePt t="86843" x="8321675" y="3781425"/>
          <p14:tracePt t="86845" x="8312150" y="3781425"/>
          <p14:tracePt t="86851" x="8302625" y="3781425"/>
          <p14:tracePt t="86853" x="8291513" y="3781425"/>
          <p14:tracePt t="86858" x="8281988" y="3781425"/>
          <p14:tracePt t="86860" x="8272463" y="3781425"/>
          <p14:tracePt t="86864" x="8261350" y="3781425"/>
          <p14:tracePt t="86866" x="8251825" y="3781425"/>
          <p14:tracePt t="86870" x="8242300" y="3781425"/>
          <p14:tracePt t="86871" x="8231188" y="3781425"/>
          <p14:tracePt t="86875" x="8221663" y="3781425"/>
          <p14:tracePt t="86877" x="8212138" y="3781425"/>
          <p14:tracePt t="86880" x="8201025" y="3781425"/>
          <p14:tracePt t="86882" x="8191500" y="3781425"/>
          <p14:tracePt t="86884" x="8181975" y="3781425"/>
          <p14:tracePt t="86887" x="8170863" y="3781425"/>
          <p14:tracePt t="86889" x="8161338" y="3781425"/>
          <p14:tracePt t="86893" x="8151813" y="3781425"/>
          <p14:tracePt t="86894" x="8151813" y="3790950"/>
          <p14:tracePt t="86895" x="8140700" y="3790950"/>
          <p14:tracePt t="86899" x="8131175" y="3790950"/>
          <p14:tracePt t="86901" x="8121650" y="3790950"/>
          <p14:tracePt t="86905" x="8110538" y="3790950"/>
          <p14:tracePt t="86908" x="8101013" y="3800475"/>
          <p14:tracePt t="86912" x="8101013" y="3811588"/>
          <p14:tracePt t="86913" x="8091488" y="3811588"/>
          <p14:tracePt t="86917" x="8080375" y="3811588"/>
          <p14:tracePt t="86923" x="8080375" y="3821113"/>
          <p14:tracePt t="86927" x="8070850" y="3821113"/>
          <p14:tracePt t="86928" x="8070850" y="3830638"/>
          <p14:tracePt t="86933" x="8070850" y="3841750"/>
          <p14:tracePt t="86942" x="8070850" y="3851275"/>
          <p14:tracePt t="86946" x="8070850" y="3860800"/>
          <p14:tracePt t="86954" x="8070850" y="3871913"/>
          <p14:tracePt t="86957" x="8070850" y="3881438"/>
          <p14:tracePt t="86964" x="8070850" y="3890963"/>
          <p14:tracePt t="86968" x="8070850" y="3902075"/>
          <p14:tracePt t="86975" x="8070850" y="3911600"/>
          <p14:tracePt t="86976" x="8080375" y="3911600"/>
          <p14:tracePt t="86979" x="8080375" y="3921125"/>
          <p14:tracePt t="86981" x="8091488" y="3921125"/>
          <p14:tracePt t="86986" x="8091488" y="3932238"/>
          <p14:tracePt t="86989" x="8101013" y="3932238"/>
          <p14:tracePt t="86990" x="8101013" y="3941763"/>
          <p14:tracePt t="86993" x="8110538" y="3941763"/>
          <p14:tracePt t="86999" x="8110538" y="3951288"/>
          <p14:tracePt t="87001" x="8121650" y="3951288"/>
          <p14:tracePt t="87004" x="8131175" y="3951288"/>
          <p14:tracePt t="87005" x="8131175" y="3962400"/>
          <p14:tracePt t="87013" x="8140700" y="3962400"/>
          <p14:tracePt t="87017" x="8151813" y="3962400"/>
          <p14:tracePt t="87020" x="8151813" y="3971925"/>
          <p14:tracePt t="87025" x="8161338" y="3971925"/>
          <p14:tracePt t="87030" x="8170863" y="3971925"/>
          <p14:tracePt t="87039" x="8170863" y="3981450"/>
          <p14:tracePt t="87040" x="8181975" y="3981450"/>
          <p14:tracePt t="87046" x="8191500" y="3981450"/>
          <p14:tracePt t="87054" x="8201025" y="3981450"/>
          <p14:tracePt t="87078" x="8212138" y="3981450"/>
          <p14:tracePt t="87095" x="8212138" y="3971925"/>
          <p14:tracePt t="87096" x="8221663" y="3971925"/>
          <p14:tracePt t="87118" x="8221663" y="3962400"/>
          <p14:tracePt t="87128" x="8221663" y="3951288"/>
          <p14:tracePt t="87144" x="8221663" y="3941763"/>
          <p14:tracePt t="87151" x="8221663" y="3932238"/>
          <p14:tracePt t="87164" x="8221663" y="3921125"/>
          <p14:tracePt t="87171" x="8221663" y="3911600"/>
          <p14:tracePt t="87182" x="8221663" y="3902075"/>
          <p14:tracePt t="87186" x="8221663" y="3890963"/>
          <p14:tracePt t="87196" x="8221663" y="3881438"/>
          <p14:tracePt t="87200" x="8212138" y="3881438"/>
          <p14:tracePt t="87201" x="8212138" y="3871913"/>
          <p14:tracePt t="87211" x="8212138" y="3860800"/>
          <p14:tracePt t="87214" x="8201025" y="3860800"/>
          <p14:tracePt t="87217" x="8201025" y="3851275"/>
          <p14:tracePt t="87219" x="8191500" y="3851275"/>
          <p14:tracePt t="87224" x="8181975" y="3851275"/>
          <p14:tracePt t="87229" x="8181975" y="3841750"/>
          <p14:tracePt t="87233" x="8170863" y="3841750"/>
          <p14:tracePt t="87236" x="8161338" y="3830638"/>
          <p14:tracePt t="87244" x="8151813" y="3821113"/>
          <p14:tracePt t="87246" x="8140700" y="3821113"/>
          <p14:tracePt t="87253" x="8131175" y="3821113"/>
          <p14:tracePt t="87256" x="8121650" y="3821113"/>
          <p14:tracePt t="87262" x="8110538" y="3821113"/>
          <p14:tracePt t="87264" x="8101013" y="3821113"/>
          <p14:tracePt t="87270" x="8091488" y="3821113"/>
          <p14:tracePt t="87273" x="8080375" y="3821113"/>
          <p14:tracePt t="87274" x="8080375" y="3811588"/>
          <p14:tracePt t="87280" x="8070850" y="3811588"/>
          <p14:tracePt t="87284" x="8061325" y="3811588"/>
          <p14:tracePt t="87290" x="8050213" y="3811588"/>
          <p14:tracePt t="87294" x="8040688" y="3811588"/>
          <p14:tracePt t="87299" x="8031163" y="3811588"/>
          <p14:tracePt t="87309" x="8020050" y="3811588"/>
          <p14:tracePt t="87317" x="8010525" y="3811588"/>
          <p14:tracePt t="87318" x="8010525" y="3821113"/>
          <p14:tracePt t="87324" x="8010525" y="3830638"/>
          <p14:tracePt t="87331" x="8010525" y="3841750"/>
          <p14:tracePt t="87341" x="8010525" y="3851275"/>
          <p14:tracePt t="87346" x="8010525" y="3860800"/>
          <p14:tracePt t="87357" x="8010525" y="3871913"/>
          <p14:tracePt t="87363" x="8010525" y="3881438"/>
          <p14:tracePt t="87370" x="8020050" y="3881438"/>
          <p14:tracePt t="87373" x="8020050" y="3890963"/>
          <p14:tracePt t="87379" x="8020050" y="3902075"/>
          <p14:tracePt t="87380" x="8031163" y="3902075"/>
          <p14:tracePt t="87385" x="8040688" y="3902075"/>
          <p14:tracePt t="87390" x="8050213" y="3902075"/>
          <p14:tracePt t="87393" x="8050213" y="3911600"/>
          <p14:tracePt t="87398" x="8061325" y="3911600"/>
          <p14:tracePt t="87401" x="8070850" y="3921125"/>
          <p14:tracePt t="87407" x="8080375" y="3921125"/>
          <p14:tracePt t="87410" x="8091488" y="3921125"/>
          <p14:tracePt t="87416" x="8101013" y="3921125"/>
          <p14:tracePt t="87418" x="8110538" y="3921125"/>
          <p14:tracePt t="87423" x="8121650" y="3921125"/>
          <p14:tracePt t="87425" x="8121650" y="3932238"/>
          <p14:tracePt t="87426" x="8131175" y="3932238"/>
          <p14:tracePt t="87432" x="8140700" y="3932238"/>
          <p14:tracePt t="87434" x="8151813" y="3932238"/>
          <p14:tracePt t="87440" x="8161338" y="3932238"/>
          <p14:tracePt t="87443" x="8170863" y="3932238"/>
          <p14:tracePt t="87450" x="8181975" y="3932238"/>
          <p14:tracePt t="87454" x="8191500" y="3932238"/>
          <p14:tracePt t="87459" x="8201025" y="3932238"/>
          <p14:tracePt t="87474" x="8212138" y="3932238"/>
          <p14:tracePt t="87492" x="8221663" y="3932238"/>
          <p14:tracePt t="87507" x="8221663" y="3921125"/>
          <p14:tracePt t="87516" x="8221663" y="3911600"/>
          <p14:tracePt t="87532" x="8221663" y="3902075"/>
          <p14:tracePt t="87541" x="8221663" y="3890963"/>
          <p14:tracePt t="87643" x="8212138" y="3890963"/>
          <p14:tracePt t="87675" x="8201025" y="3890963"/>
          <p14:tracePt t="87913" x="8201025" y="3881438"/>
          <p14:tracePt t="87922" x="8201025" y="3871913"/>
          <p14:tracePt t="87934" x="8201025" y="3860800"/>
          <p14:tracePt t="87940" x="8201025" y="3851275"/>
          <p14:tracePt t="87953" x="8201025" y="3841750"/>
          <p14:tracePt t="87957" x="8201025" y="3830638"/>
          <p14:tracePt t="87961" x="8201025" y="3821113"/>
          <p14:tracePt t="87970" x="8201025" y="3811588"/>
          <p14:tracePt t="87975" x="8201025" y="3800475"/>
          <p14:tracePt t="87985" x="8201025" y="3790950"/>
          <p14:tracePt t="87989" x="8201025" y="3781425"/>
          <p14:tracePt t="88003" x="8201025" y="3770313"/>
          <p14:tracePt t="88013" x="8191500" y="3770313"/>
          <p14:tracePt t="88130" x="8181975" y="3770313"/>
          <p14:tracePt t="88264" x="8181975" y="3760788"/>
          <p14:tracePt t="88289" x="8181975" y="3751263"/>
          <p14:tracePt t="89334" x="8191500" y="3751263"/>
          <p14:tracePt t="89339" x="8201025" y="3751263"/>
          <p14:tracePt t="89340" x="8201025" y="3760788"/>
          <p14:tracePt t="89348" x="8201025" y="3770313"/>
          <p14:tracePt t="89351" x="8212138" y="3770313"/>
          <p14:tracePt t="89355" x="8221663" y="3770313"/>
          <p14:tracePt t="89363" x="8231188" y="3770313"/>
          <p14:tracePt t="89364" x="8231188" y="3781425"/>
          <p14:tracePt t="89367" x="8242300" y="3781425"/>
          <p14:tracePt t="89375" x="8251825" y="3790950"/>
          <p14:tracePt t="89378" x="8261350" y="3790950"/>
          <p14:tracePt t="89386" x="8272463" y="3790950"/>
          <p14:tracePt t="89389" x="8281988" y="3790950"/>
          <p14:tracePt t="89396" x="8291513" y="3800475"/>
          <p14:tracePt t="89401" x="8302625" y="3800475"/>
          <p14:tracePt t="89406" x="8312150" y="3800475"/>
          <p14:tracePt t="89408" x="8312150" y="3811588"/>
          <p14:tracePt t="89410" x="8321675" y="3811588"/>
          <p14:tracePt t="89415" x="8332788" y="3811588"/>
          <p14:tracePt t="89419" x="8342313" y="3811588"/>
          <p14:tracePt t="89423" x="8351838" y="3811588"/>
          <p14:tracePt t="89430" x="8362950" y="3811588"/>
          <p14:tracePt t="89432" x="8362950" y="3821113"/>
          <p14:tracePt t="89435" x="8372475" y="3821113"/>
          <p14:tracePt t="89442" x="8382000" y="3821113"/>
          <p14:tracePt t="89447" x="8393113" y="3821113"/>
          <p14:tracePt t="89452" x="8393113" y="3830638"/>
          <p14:tracePt t="89456" x="8402638" y="3830638"/>
          <p14:tracePt t="89461" x="8412163" y="3830638"/>
          <p14:tracePt t="89471" x="8423275" y="3830638"/>
          <p14:tracePt t="89478" x="8432800" y="3830638"/>
          <p14:tracePt t="89497" x="8442325" y="3830638"/>
          <p14:tracePt t="89515" x="8453438" y="3830638"/>
          <p14:tracePt t="89547" x="8453438" y="3821113"/>
          <p14:tracePt t="89563" x="8453438" y="3811588"/>
          <p14:tracePt t="89565" x="8462963" y="3811588"/>
          <p14:tracePt t="89568" x="8462963" y="3800475"/>
          <p14:tracePt t="89579" x="8462963" y="3790950"/>
          <p14:tracePt t="89585" x="8462963" y="3781425"/>
          <p14:tracePt t="89592" x="8462963" y="3770313"/>
          <p14:tracePt t="89595" x="8462963" y="3760788"/>
          <p14:tracePt t="89601" x="8462963" y="3751263"/>
          <p14:tracePt t="89604" x="8462963" y="3740150"/>
          <p14:tracePt t="89610" x="8462963" y="3730625"/>
          <p14:tracePt t="89612" x="8462963" y="3721100"/>
          <p14:tracePt t="89614" x="8453438" y="3721100"/>
          <p14:tracePt t="89618" x="8453438" y="3709988"/>
          <p14:tracePt t="89619" x="8442325" y="3709988"/>
          <p14:tracePt t="89621" x="8442325" y="3700463"/>
          <p14:tracePt t="89627" x="8432800" y="3690938"/>
          <p14:tracePt t="89629" x="8432800" y="3679825"/>
          <p14:tracePt t="89630" x="8423275" y="3679825"/>
          <p14:tracePt t="89632" x="8423275" y="3670300"/>
          <p14:tracePt t="89636" x="8412163" y="3670300"/>
          <p14:tracePt t="89638" x="8412163" y="3660775"/>
          <p14:tracePt t="89639" x="8402638" y="3660775"/>
          <p14:tracePt t="89641" x="8402638" y="3649663"/>
          <p14:tracePt t="89644" x="8393113" y="3649663"/>
          <p14:tracePt t="89646" x="8382000" y="3649663"/>
          <p14:tracePt t="89648" x="8382000" y="3640138"/>
          <p14:tracePt t="89651" x="8372475" y="3640138"/>
          <p14:tracePt t="89652" x="8372475" y="3630613"/>
          <p14:tracePt t="89654" x="8362950" y="3630613"/>
          <p14:tracePt t="89658" x="8351838" y="3630613"/>
          <p14:tracePt t="89661" x="8342313" y="3619500"/>
          <p14:tracePt t="89663" x="8332788" y="3619500"/>
          <p14:tracePt t="89666" x="8332788" y="3609975"/>
          <p14:tracePt t="89667" x="8321675" y="3609975"/>
          <p14:tracePt t="89670" x="8312150" y="3609975"/>
          <p14:tracePt t="89674" x="8302625" y="3609975"/>
          <p14:tracePt t="89676" x="8291513" y="3609975"/>
          <p14:tracePt t="89680" x="8281988" y="3609975"/>
          <p14:tracePt t="89683" x="8272463" y="3609975"/>
          <p14:tracePt t="89684" x="8272463" y="3600450"/>
          <p14:tracePt t="89688" x="8261350" y="3600450"/>
          <p14:tracePt t="89690" x="8251825" y="3600450"/>
          <p14:tracePt t="89696" x="8242300" y="3600450"/>
          <p14:tracePt t="89698" x="8231188" y="3600450"/>
          <p14:tracePt t="89703" x="8221663" y="3600450"/>
          <p14:tracePt t="89705" x="8212138" y="3600450"/>
          <p14:tracePt t="89710" x="8201025" y="3600450"/>
          <p14:tracePt t="89712" x="8191500" y="3600450"/>
          <p14:tracePt t="89714" x="8181975" y="3600450"/>
          <p14:tracePt t="89716" x="8181975" y="3609975"/>
          <p14:tracePt t="89717" x="8170863" y="3609975"/>
          <p14:tracePt t="89719" x="8161338" y="3619500"/>
          <p14:tracePt t="89722" x="8151813" y="3619500"/>
          <p14:tracePt t="89724" x="8140700" y="3630613"/>
          <p14:tracePt t="89726" x="8140700" y="3640138"/>
          <p14:tracePt t="89727" x="8131175" y="3640138"/>
          <p14:tracePt t="89729" x="8121650" y="3640138"/>
          <p14:tracePt t="89730" x="8121650" y="3649663"/>
          <p14:tracePt t="89732" x="8110538" y="3660775"/>
          <p14:tracePt t="89734" x="8101013" y="3660775"/>
          <p14:tracePt t="89736" x="8101013" y="3670300"/>
          <p14:tracePt t="89738" x="8091488" y="3679825"/>
          <p14:tracePt t="89739" x="8080375" y="3690938"/>
          <p14:tracePt t="89743" x="8070850" y="3700463"/>
          <p14:tracePt t="89744" x="8070850" y="3709988"/>
          <p14:tracePt t="89745" x="8061325" y="3709988"/>
          <p14:tracePt t="89748" x="8061325" y="3721100"/>
          <p14:tracePt t="89749" x="8050213" y="3730625"/>
          <p14:tracePt t="89752" x="8040688" y="3740150"/>
          <p14:tracePt t="89754" x="8031163" y="3751263"/>
          <p14:tracePt t="89757" x="8031163" y="3760788"/>
          <p14:tracePt t="89758" x="8031163" y="3770313"/>
          <p14:tracePt t="89760" x="8020050" y="3770313"/>
          <p14:tracePt t="89761" x="8020050" y="3781425"/>
          <p14:tracePt t="89762" x="8020050" y="3790950"/>
          <p14:tracePt t="89764" x="8010525" y="3790950"/>
          <p14:tracePt t="89766" x="8010525" y="3800475"/>
          <p14:tracePt t="89767" x="8010525" y="3811588"/>
          <p14:tracePt t="89770" x="8010525" y="3821113"/>
          <p14:tracePt t="89772" x="8010525" y="3830638"/>
          <p14:tracePt t="89773" x="8010525" y="3841750"/>
          <p14:tracePt t="89776" x="8010525" y="3851275"/>
          <p14:tracePt t="89778" x="8001000" y="3860800"/>
          <p14:tracePt t="89781" x="8001000" y="3871913"/>
          <p14:tracePt t="89782" x="8001000" y="3881438"/>
          <p14:tracePt t="89785" x="8001000" y="3890963"/>
          <p14:tracePt t="89787" x="8001000" y="3902075"/>
          <p14:tracePt t="89790" x="8001000" y="3911600"/>
          <p14:tracePt t="89792" x="8001000" y="3921125"/>
          <p14:tracePt t="89795" x="8001000" y="3932238"/>
          <p14:tracePt t="89796" x="8001000" y="3941763"/>
          <p14:tracePt t="89800" x="8001000" y="3951288"/>
          <p14:tracePt t="89801" x="8001000" y="3962400"/>
          <p14:tracePt t="89805" x="8001000" y="3971925"/>
          <p14:tracePt t="89807" x="8001000" y="3981450"/>
          <p14:tracePt t="89809" x="8010525" y="3992563"/>
          <p14:tracePt t="89812" x="8020050" y="3992563"/>
          <p14:tracePt t="89814" x="8020050" y="4002088"/>
          <p14:tracePt t="89816" x="8020050" y="4011613"/>
          <p14:tracePt t="89820" x="8031163" y="4011613"/>
          <p14:tracePt t="89822" x="8031163" y="4022725"/>
          <p14:tracePt t="89823" x="8040688" y="4022725"/>
          <p14:tracePt t="89825" x="8040688" y="4032250"/>
          <p14:tracePt t="89826" x="8050213" y="4032250"/>
          <p14:tracePt t="89833" x="8061325" y="4032250"/>
          <p14:tracePt t="89836" x="8070850" y="4041775"/>
          <p14:tracePt t="89841" x="8070850" y="4052888"/>
          <p14:tracePt t="89843" x="8080375" y="4052888"/>
          <p14:tracePt t="89851" x="8091488" y="4052888"/>
          <p14:tracePt t="89852" x="8101013" y="4052888"/>
          <p14:tracePt t="89855" x="8110538" y="4052888"/>
          <p14:tracePt t="89861" x="8121650" y="4052888"/>
          <p14:tracePt t="89864" x="8131175" y="4052888"/>
          <p14:tracePt t="89870" x="8140700" y="4052888"/>
          <p14:tracePt t="89872" x="8151813" y="4052888"/>
          <p14:tracePt t="89879" x="8161338" y="4052888"/>
          <p14:tracePt t="89882" x="8170863" y="4052888"/>
          <p14:tracePt t="89888" x="8181975" y="4052888"/>
          <p14:tracePt t="89891" x="8191500" y="4052888"/>
          <p14:tracePt t="89893" x="8191500" y="4041775"/>
          <p14:tracePt t="89894" x="8201025" y="4041775"/>
          <p14:tracePt t="89900" x="8212138" y="4041775"/>
          <p14:tracePt t="89902" x="8212138" y="4032250"/>
          <p14:tracePt t="89903" x="8221663" y="4032250"/>
          <p14:tracePt t="89906" x="8221663" y="4022725"/>
          <p14:tracePt t="89908" x="8231188" y="4022725"/>
          <p14:tracePt t="89912" x="8242300" y="4022725"/>
          <p14:tracePt t="89913" x="8242300" y="4011613"/>
          <p14:tracePt t="89917" x="8242300" y="4002088"/>
          <p14:tracePt t="89918" x="8251825" y="4002088"/>
          <p14:tracePt t="89922" x="8261350" y="4002088"/>
          <p14:tracePt t="89925" x="8261350" y="3992563"/>
          <p14:tracePt t="89929" x="8261350" y="3981450"/>
          <p14:tracePt t="89932" x="8272463" y="3971925"/>
          <p14:tracePt t="89939" x="8281988" y="3971925"/>
          <p14:tracePt t="89940" x="8281988" y="3962400"/>
          <p14:tracePt t="89943" x="8281988" y="3951288"/>
          <p14:tracePt t="89951" x="8281988" y="3941763"/>
          <p14:tracePt t="89955" x="8281988" y="3932238"/>
          <p14:tracePt t="89962" x="8281988" y="3921125"/>
          <p14:tracePt t="89966" x="8281988" y="3911600"/>
          <p14:tracePt t="89974" x="8281988" y="3902075"/>
          <p14:tracePt t="89978" x="8281988" y="3890963"/>
          <p14:tracePt t="89985" x="8281988" y="3881438"/>
          <p14:tracePt t="89990" x="8281988" y="3871913"/>
          <p14:tracePt t="90001" x="8281988" y="3860800"/>
          <p14:tracePt t="90007" x="8281988" y="3851275"/>
          <p14:tracePt t="90019" x="8281988" y="3841750"/>
          <p14:tracePt t="90028" x="8281988" y="3830638"/>
          <p14:tracePt t="90321" x="8281988" y="3841750"/>
          <p14:tracePt t="90327" x="8291513" y="3841750"/>
          <p14:tracePt t="90332" x="8302625" y="3841750"/>
          <p14:tracePt t="90335" x="8302625" y="3851275"/>
          <p14:tracePt t="90341" x="8312150" y="3851275"/>
          <p14:tracePt t="90342" x="8312150" y="3860800"/>
          <p14:tracePt t="90345" x="8321675" y="3860800"/>
          <p14:tracePt t="90351" x="8332788" y="3871913"/>
          <p14:tracePt t="90353" x="8342313" y="3871913"/>
          <p14:tracePt t="90355" x="8342313" y="3881438"/>
          <p14:tracePt t="90356" x="8351838" y="3881438"/>
          <p14:tracePt t="90360" x="8362950" y="3881438"/>
          <p14:tracePt t="90362" x="8372475" y="3881438"/>
          <p14:tracePt t="90363" x="8372475" y="3890963"/>
          <p14:tracePt t="90365" x="8382000" y="3890963"/>
          <p14:tracePt t="90367" x="8393113" y="3890963"/>
          <p14:tracePt t="90369" x="8393113" y="3902075"/>
          <p14:tracePt t="90370" x="8402638" y="3902075"/>
          <p14:tracePt t="90371" x="8412163" y="3902075"/>
          <p14:tracePt t="90373" x="8423275" y="3911600"/>
          <p14:tracePt t="90374" x="8432800" y="3911600"/>
          <p14:tracePt t="90376" x="8442325" y="3921125"/>
          <p14:tracePt t="90377" x="8453438" y="3921125"/>
          <p14:tracePt t="90379" x="8462963" y="3921125"/>
          <p14:tracePt t="90380" x="8472488" y="3921125"/>
          <p14:tracePt t="90381" x="8483600" y="3932238"/>
          <p14:tracePt t="90383" x="8493125" y="3941763"/>
          <p14:tracePt t="90385" x="8502650" y="3941763"/>
          <p14:tracePt t="90386" x="8513763" y="3941763"/>
          <p14:tracePt t="90387" x="8523288" y="3941763"/>
          <p14:tracePt t="90389" x="8523288" y="3951288"/>
          <p14:tracePt t="90389" x="8532813" y="3951288"/>
          <p14:tracePt t="90390" x="8543925" y="3962400"/>
          <p14:tracePt t="90391" x="8553450" y="3962400"/>
          <p14:tracePt t="90392" x="8562975" y="3962400"/>
          <p14:tracePt t="90394" x="8574088" y="3962400"/>
          <p14:tracePt t="90395" x="8593138" y="3971925"/>
          <p14:tracePt t="90397" x="8604250" y="3981450"/>
          <p14:tracePt t="90398" x="8613775" y="3981450"/>
          <p14:tracePt t="90399" x="8623300" y="3992563"/>
          <p14:tracePt t="90400" x="8634413" y="3992563"/>
          <p14:tracePt t="90402" x="8653463" y="3992563"/>
          <p14:tracePt t="90403" x="8664575" y="4002088"/>
          <p14:tracePt t="90405" x="8683625" y="4011613"/>
          <p14:tracePt t="90406" x="8694738" y="4011613"/>
          <p14:tracePt t="90408" x="8713788" y="4011613"/>
          <p14:tracePt t="90409" x="8713788" y="4022725"/>
          <p14:tracePt t="90410" x="8734425" y="4022725"/>
          <p14:tracePt t="90411" x="8743950" y="4032250"/>
          <p14:tracePt t="90412" x="8755063" y="4032250"/>
          <p14:tracePt t="90413" x="8764588" y="4041775"/>
          <p14:tracePt t="90415" x="8785225" y="4041775"/>
          <p14:tracePt t="90416" x="8785225" y="4052888"/>
          <p14:tracePt t="90417" x="8804275" y="4052888"/>
          <p14:tracePt t="90418" x="8815388" y="4062413"/>
          <p14:tracePt t="90419" x="8824913" y="4062413"/>
          <p14:tracePt t="90420" x="8834438" y="4062413"/>
          <p14:tracePt t="90421" x="8845550" y="4071938"/>
          <p14:tracePt t="90422" x="8855075" y="4071938"/>
          <p14:tracePt t="90423" x="8864600" y="4083050"/>
          <p14:tracePt t="90424" x="8885238" y="4092575"/>
          <p14:tracePt t="90425" x="8894763" y="4092575"/>
          <p14:tracePt t="90426" x="8905875" y="4092575"/>
          <p14:tracePt t="90427" x="8924925" y="4092575"/>
          <p14:tracePt t="90428" x="8936038" y="4102100"/>
          <p14:tracePt t="90429" x="8945563" y="4113213"/>
          <p14:tracePt t="90430" x="8966200" y="4113213"/>
          <p14:tracePt t="90431" x="8966200" y="4122738"/>
          <p14:tracePt t="90432" x="8985250" y="4122738"/>
          <p14:tracePt t="90433" x="8996363" y="4122738"/>
          <p14:tracePt t="90434" x="9015413" y="4132263"/>
          <p14:tracePt t="90435" x="9026525" y="4143375"/>
          <p14:tracePt t="90436" x="9036050" y="4143375"/>
          <p14:tracePt t="90437" x="9056688" y="4152900"/>
          <p14:tracePt t="90438" x="9066213" y="4152900"/>
          <p14:tracePt t="90439" x="9086850" y="4152900"/>
          <p14:tracePt t="90440" x="9105900" y="4162425"/>
          <p14:tracePt t="90441" x="9117013" y="4173538"/>
          <p14:tracePt t="90442" x="9126538" y="4183063"/>
          <p14:tracePt t="90443" x="9136063" y="4183063"/>
          <p14:tracePt t="90444" x="9156700" y="4192588"/>
          <p14:tracePt t="90445" x="9177338" y="4192588"/>
          <p14:tracePt t="90446" x="9186863" y="4203700"/>
          <p14:tracePt t="90447" x="9207500" y="4213225"/>
          <p14:tracePt t="90448" x="9217025" y="4213225"/>
          <p14:tracePt t="90449" x="9237663" y="4222750"/>
          <p14:tracePt t="90450" x="9256713" y="4233863"/>
          <p14:tracePt t="90451" x="9267825" y="4243388"/>
          <p14:tracePt t="90452" x="9286875" y="4243388"/>
          <p14:tracePt t="90453" x="9307513" y="4243388"/>
          <p14:tracePt t="90454" x="9317038" y="4252913"/>
          <p14:tracePt t="90455" x="9337675" y="4264025"/>
          <p14:tracePt t="90456" x="9347200" y="4273550"/>
          <p14:tracePt t="90457" x="9367838" y="4283075"/>
          <p14:tracePt t="90458" x="9388475" y="4283075"/>
          <p14:tracePt t="90459" x="9398000" y="4283075"/>
          <p14:tracePt t="90460" x="9418638" y="4294188"/>
          <p14:tracePt t="90461" x="9437688" y="4303713"/>
          <p14:tracePt t="90462" x="9448800" y="4313238"/>
          <p14:tracePt t="90463" x="9467850" y="4313238"/>
          <p14:tracePt t="90464" x="9478963" y="4324350"/>
          <p14:tracePt t="90465" x="9498013" y="4333875"/>
          <p14:tracePt t="90466" x="9518650" y="4333875"/>
          <p14:tracePt t="90467" x="9528175" y="4343400"/>
          <p14:tracePt t="90468" x="9548813" y="4354513"/>
          <p14:tracePt t="90469" x="9558338" y="4354513"/>
          <p14:tracePt t="90470" x="9578975" y="4364038"/>
          <p14:tracePt t="90471" x="9598025" y="4373563"/>
          <p14:tracePt t="90472" x="9609138" y="4373563"/>
          <p14:tracePt t="90473" x="9628188" y="4384675"/>
          <p14:tracePt t="90474" x="9648825" y="4384675"/>
          <p14:tracePt t="90475" x="9658350" y="4394200"/>
          <p14:tracePt t="90476" x="9678988" y="4403725"/>
          <p14:tracePt t="90477" x="9688513" y="4414838"/>
          <p14:tracePt t="90478" x="9709150" y="4414838"/>
          <p14:tracePt t="90479" x="9729788" y="4424363"/>
          <p14:tracePt t="90480" x="9739313" y="4424363"/>
          <p14:tracePt t="90481" x="9759950" y="4433888"/>
          <p14:tracePt t="90482" x="9779000" y="4445000"/>
          <p14:tracePt t="90483" x="9790113" y="4445000"/>
          <p14:tracePt t="90484" x="9809163" y="4454525"/>
          <p14:tracePt t="90485" x="9820275" y="4464050"/>
          <p14:tracePt t="90486" x="9839325" y="4464050"/>
          <p14:tracePt t="90487" x="9859963" y="4464050"/>
          <p14:tracePt t="90488" x="9859963" y="4475163"/>
          <p14:tracePt t="90489" x="9880600" y="4484688"/>
          <p14:tracePt t="90490" x="9890125" y="4494213"/>
          <p14:tracePt t="90491" x="9910763" y="4494213"/>
          <p14:tracePt t="90492" x="9920288" y="4494213"/>
          <p14:tracePt t="90493" x="9929813" y="4505325"/>
          <p14:tracePt t="90494" x="9950450" y="4505325"/>
          <p14:tracePt t="90495" x="9950450" y="4514850"/>
          <p14:tracePt t="90496" x="9971088" y="4524375"/>
          <p14:tracePt t="90498" x="9990138" y="4524375"/>
          <p14:tracePt t="90499" x="10010775" y="4535488"/>
          <p14:tracePt t="90500" x="10010775" y="4545013"/>
          <p14:tracePt t="90501" x="10031413" y="4545013"/>
          <p14:tracePt t="90503" x="10050463" y="4554538"/>
          <p14:tracePt t="90504" x="10061575" y="4554538"/>
          <p14:tracePt t="90505" x="10061575" y="4565650"/>
          <p14:tracePt t="90506" x="10080625" y="4575175"/>
          <p14:tracePt t="90508" x="10101263" y="4575175"/>
          <p14:tracePt t="90509" x="10110788" y="4584700"/>
          <p14:tracePt t="90511" x="10121900" y="4595813"/>
          <p14:tracePt t="90512" x="10131425" y="4605338"/>
          <p14:tracePt t="90513" x="10140950" y="4605338"/>
          <p14:tracePt t="90514" x="10152063" y="4605338"/>
          <p14:tracePt t="90515" x="10161588" y="4614863"/>
          <p14:tracePt t="90517" x="10171113" y="4625975"/>
          <p14:tracePt t="90518" x="10182225" y="4625975"/>
          <p14:tracePt t="90520" x="10191750" y="4635500"/>
          <p14:tracePt t="90521" x="10201275" y="4645025"/>
          <p14:tracePt t="90523" x="10212388" y="4645025"/>
          <p14:tracePt t="90524" x="10221913" y="4656138"/>
          <p14:tracePt t="90526" x="10231438" y="4665663"/>
          <p14:tracePt t="90527" x="10242550" y="4665663"/>
          <p14:tracePt t="90528" x="10252075" y="4675188"/>
          <p14:tracePt t="90530" x="10261600" y="4686300"/>
          <p14:tracePt t="90531" x="10272713" y="4686300"/>
          <p14:tracePt t="90533" x="10272713" y="4695825"/>
          <p14:tracePt t="90534" x="10282238" y="4705350"/>
          <p14:tracePt t="90535" x="10291763" y="4705350"/>
          <p14:tracePt t="90536" x="10291763" y="4716463"/>
          <p14:tracePt t="90537" x="10302875" y="4716463"/>
          <p14:tracePt t="90539" x="10312400" y="4725988"/>
          <p14:tracePt t="90540" x="10312400" y="4735513"/>
          <p14:tracePt t="90542" x="10321925" y="4735513"/>
          <p14:tracePt t="90543" x="10333038" y="4746625"/>
          <p14:tracePt t="90545" x="10333038" y="4756150"/>
          <p14:tracePt t="90547" x="10342563" y="4756150"/>
          <p14:tracePt t="90548" x="10342563" y="4765675"/>
          <p14:tracePt t="90549" x="10352088" y="4776788"/>
          <p14:tracePt t="90552" x="10352088" y="4786313"/>
          <p14:tracePt t="90553" x="10363200" y="4786313"/>
          <p14:tracePt t="90554" x="10363200" y="4795838"/>
          <p14:tracePt t="90555" x="10372725" y="4795838"/>
          <p14:tracePt t="90557" x="10372725" y="4806950"/>
          <p14:tracePt t="90558" x="10382250" y="4816475"/>
          <p14:tracePt t="90561" x="10382250" y="4826000"/>
          <p14:tracePt t="90562" x="10382250" y="4837113"/>
          <p14:tracePt t="90563" x="10393363" y="4837113"/>
          <p14:tracePt t="90565" x="10393363" y="4846638"/>
          <p14:tracePt t="90566" x="10402888" y="4856163"/>
          <p14:tracePt t="90568" x="10402888" y="4867275"/>
          <p14:tracePt t="90571" x="10402888" y="4876800"/>
          <p14:tracePt t="90572" x="10412413" y="4886325"/>
          <p14:tracePt t="90575" x="10423525" y="4897438"/>
          <p14:tracePt t="90576" x="10423525" y="4906963"/>
          <p14:tracePt t="90579" x="10423525" y="4916488"/>
          <p14:tracePt t="90580" x="10423525" y="4927600"/>
          <p14:tracePt t="90583" x="10433050" y="4937125"/>
          <p14:tracePt t="90584" x="10433050" y="4946650"/>
          <p14:tracePt t="90587" x="10442575" y="4957763"/>
          <p14:tracePt t="90588" x="10442575" y="4967288"/>
          <p14:tracePt t="90591" x="10442575" y="4976813"/>
          <p14:tracePt t="90593" x="10442575" y="4987925"/>
          <p14:tracePt t="90594" x="10442575" y="4997450"/>
          <p14:tracePt t="90595" x="10453688" y="4997450"/>
          <p14:tracePt t="90597" x="10453688" y="5006975"/>
          <p14:tracePt t="90598" x="10453688" y="5018088"/>
          <p14:tracePt t="90599" x="10463213" y="5018088"/>
          <p14:tracePt t="90601" x="10463213" y="5027613"/>
          <p14:tracePt t="90602" x="10463213" y="5037138"/>
          <p14:tracePt t="90605" x="10472738" y="5048250"/>
          <p14:tracePt t="90606" x="10472738" y="5057775"/>
          <p14:tracePt t="90608" x="10483850" y="5057775"/>
          <p14:tracePt t="90609" x="10483850" y="5067300"/>
          <p14:tracePt t="90610" x="10483850" y="5078413"/>
          <p14:tracePt t="90613" x="10483850" y="5087938"/>
          <p14:tracePt t="90614" x="10493375" y="5097463"/>
          <p14:tracePt t="90616" x="10502900" y="5097463"/>
          <p14:tracePt t="90617" x="10502900" y="5108575"/>
          <p14:tracePt t="90618" x="10502900" y="5118100"/>
          <p14:tracePt t="90620" x="10514013" y="5118100"/>
          <p14:tracePt t="90621" x="10514013" y="5127625"/>
          <p14:tracePt t="90622" x="10523538" y="5138738"/>
          <p14:tracePt t="90623" x="10523538" y="5148263"/>
          <p14:tracePt t="90624" x="10533063" y="5148263"/>
          <p14:tracePt t="90625" x="10533063" y="5159375"/>
          <p14:tracePt t="90627" x="10533063" y="5168900"/>
          <p14:tracePt t="90628" x="10544175" y="5168900"/>
          <p14:tracePt t="90629" x="10553700" y="5178425"/>
          <p14:tracePt t="90631" x="10553700" y="5189538"/>
          <p14:tracePt t="90632" x="10563225" y="5189538"/>
          <p14:tracePt t="90634" x="10574338" y="5199063"/>
          <p14:tracePt t="90635" x="10574338" y="5208588"/>
          <p14:tracePt t="90637" x="10583863" y="5208588"/>
          <p14:tracePt t="90638" x="10583863" y="5219700"/>
          <p14:tracePt t="90639" x="10593388" y="5219700"/>
          <p14:tracePt t="90640" x="10593388" y="5229225"/>
          <p14:tracePt t="90642" x="10604500" y="5229225"/>
          <p14:tracePt t="90644" x="10614025" y="5238750"/>
          <p14:tracePt t="90646" x="10614025" y="5249863"/>
          <p14:tracePt t="90647" x="10623550" y="5249863"/>
          <p14:tracePt t="90649" x="10634663" y="5249863"/>
          <p14:tracePt t="90651" x="10634663" y="5259388"/>
          <p14:tracePt t="90652" x="10644188" y="5259388"/>
          <p14:tracePt t="90653" x="10644188" y="5268913"/>
          <p14:tracePt t="90654" x="10653713" y="5268913"/>
          <p14:tracePt t="90656" x="10664825" y="5268913"/>
          <p14:tracePt t="90657" x="10664825" y="5280025"/>
          <p14:tracePt t="90660" x="10674350" y="5280025"/>
          <p14:tracePt t="90662" x="10683875" y="5280025"/>
          <p14:tracePt t="90667" x="10683875" y="5289550"/>
          <p14:tracePt t="90668" x="10694988" y="5289550"/>
          <p14:tracePt t="90670" x="10704513" y="5289550"/>
          <p14:tracePt t="90677" x="10714038" y="5289550"/>
          <p14:tracePt t="90682" x="10725150" y="5289550"/>
          <p14:tracePt t="90712" x="10734675" y="5289550"/>
          <p14:tracePt t="90722" x="10734675" y="5280025"/>
          <p14:tracePt t="90725" x="10734675" y="5268913"/>
          <p14:tracePt t="90728" x="10734675" y="5259388"/>
          <p14:tracePt t="90734" x="10734675" y="5249863"/>
          <p14:tracePt t="90737" x="10734675" y="5238750"/>
          <p14:tracePt t="90742" x="10734675" y="5229225"/>
          <p14:tracePt t="90744" x="10734675" y="5219700"/>
          <p14:tracePt t="90750" x="10734675" y="5208588"/>
          <p14:tracePt t="90752" x="10734675" y="5199063"/>
          <p14:tracePt t="90753" x="10725150" y="5199063"/>
          <p14:tracePt t="90757" x="10725150" y="5189538"/>
          <p14:tracePt t="90758" x="10714038" y="5189538"/>
          <p14:tracePt t="90760" x="10714038" y="5178425"/>
          <p14:tracePt t="90764" x="10704513" y="5178425"/>
          <p14:tracePt t="90765" x="10704513" y="5168900"/>
          <p14:tracePt t="90767" x="10694988" y="5168900"/>
          <p14:tracePt t="90768" x="10694988" y="5159375"/>
          <p14:tracePt t="90773" x="10683875" y="5148263"/>
          <p14:tracePt t="90775" x="10674350" y="5148263"/>
          <p14:tracePt t="90776" x="10674350" y="5138738"/>
          <p14:tracePt t="90779" x="10664825" y="5127625"/>
          <p14:tracePt t="90781" x="10653713" y="5127625"/>
          <p14:tracePt t="90782" x="10644188" y="5127625"/>
          <p14:tracePt t="90784" x="10644188" y="5118100"/>
          <p14:tracePt t="90785" x="10634663" y="5118100"/>
          <p14:tracePt t="90787" x="10623550" y="5108575"/>
          <p14:tracePt t="90789" x="10614025" y="5108575"/>
          <p14:tracePt t="90791" x="10604500" y="5108575"/>
          <p14:tracePt t="90793" x="10593388" y="5097463"/>
          <p14:tracePt t="90794" x="10583863" y="5097463"/>
          <p14:tracePt t="90796" x="10574338" y="5097463"/>
          <p14:tracePt t="90797" x="10563225" y="5087938"/>
          <p14:tracePt t="90799" x="10553700" y="5087938"/>
          <p14:tracePt t="90800" x="10544175" y="5087938"/>
          <p14:tracePt t="90802" x="10533063" y="5078413"/>
          <p14:tracePt t="90803" x="10523538" y="5078413"/>
          <p14:tracePt t="90804" x="10514013" y="5078413"/>
          <p14:tracePt t="90805" x="10514013" y="5067300"/>
          <p14:tracePt t="90806" x="10502900" y="5067300"/>
          <p14:tracePt t="90807" x="10493375" y="5067300"/>
          <p14:tracePt t="90809" x="10483850" y="5067300"/>
          <p14:tracePt t="90810" x="10472738" y="5057775"/>
          <p14:tracePt t="90811" x="10463213" y="5057775"/>
          <p14:tracePt t="90812" x="10442575" y="5057775"/>
          <p14:tracePt t="90814" x="10423525" y="5057775"/>
          <p14:tracePt t="90815" x="10412413" y="5057775"/>
          <p14:tracePt t="90816" x="10402888" y="5048250"/>
          <p14:tracePt t="90817" x="10393363" y="5048250"/>
          <p14:tracePt t="90818" x="10382250" y="5048250"/>
          <p14:tracePt t="90819" x="10372725" y="5048250"/>
          <p14:tracePt t="90820" x="10363200" y="5048250"/>
          <p14:tracePt t="90821" x="10352088" y="5048250"/>
          <p14:tracePt t="90822" x="10342563" y="5048250"/>
          <p14:tracePt t="90823" x="10333038" y="5048250"/>
          <p14:tracePt t="90824" x="10321925" y="5048250"/>
          <p14:tracePt t="90825" x="10312400" y="5048250"/>
          <p14:tracePt t="90826" x="10291763" y="5048250"/>
          <p14:tracePt t="90827" x="10291763" y="5037138"/>
          <p14:tracePt t="90828" x="10272713" y="5037138"/>
          <p14:tracePt t="90830" x="10252075" y="5037138"/>
          <p14:tracePt t="90831" x="10242550" y="5037138"/>
          <p14:tracePt t="90832" x="10231438" y="5037138"/>
          <p14:tracePt t="90833" x="10212388" y="5037138"/>
          <p14:tracePt t="90835" x="10191750" y="5037138"/>
          <p14:tracePt t="90836" x="10182225" y="5037138"/>
          <p14:tracePt t="90837" x="10171113" y="5037138"/>
          <p14:tracePt t="90838" x="10161588" y="5037138"/>
          <p14:tracePt t="90839" x="10140950" y="5037138"/>
          <p14:tracePt t="90840" x="10131425" y="5037138"/>
          <p14:tracePt t="90841" x="10121900" y="5037138"/>
          <p14:tracePt t="90842" x="10101263" y="5037138"/>
          <p14:tracePt t="90844" x="10080625" y="5037138"/>
          <p14:tracePt t="90846" x="10061575" y="5037138"/>
          <p14:tracePt t="90847" x="10050463" y="5037138"/>
          <p14:tracePt t="90848" x="10040938" y="5037138"/>
          <p14:tracePt t="90849" x="10031413" y="5037138"/>
          <p14:tracePt t="90850" x="10010775" y="5037138"/>
          <p14:tracePt t="90851" x="10001250" y="5037138"/>
          <p14:tracePt t="90852" x="9990138" y="5037138"/>
          <p14:tracePt t="90853" x="9980613" y="5037138"/>
          <p14:tracePt t="90854" x="9971088" y="5037138"/>
          <p14:tracePt t="90855" x="9959975" y="5037138"/>
          <p14:tracePt t="90856" x="9950450" y="5037138"/>
          <p14:tracePt t="90857" x="9940925" y="5048250"/>
          <p14:tracePt t="90858" x="9929813" y="5048250"/>
          <p14:tracePt t="90859" x="9920288" y="5048250"/>
          <p14:tracePt t="90860" x="9920288" y="5057775"/>
          <p14:tracePt t="90861" x="9899650" y="5057775"/>
          <p14:tracePt t="90867" x="9859963" y="5067300"/>
          <p14:tracePt t="90868" x="9859963" y="5078413"/>
          <p14:tracePt t="90869" x="9850438" y="5078413"/>
          <p14:tracePt t="90870" x="9839325" y="5078413"/>
          <p14:tracePt t="90871" x="9829800" y="5078413"/>
          <p14:tracePt t="90872" x="9829800" y="5087938"/>
          <p14:tracePt t="90873" x="9820275" y="5087938"/>
          <p14:tracePt t="90874" x="9809163" y="5097463"/>
          <p14:tracePt t="90877" x="9799638" y="5108575"/>
          <p14:tracePt t="90878" x="9790113" y="5108575"/>
          <p14:tracePt t="90881" x="9779000" y="5108575"/>
          <p14:tracePt t="90882" x="9769475" y="5118100"/>
          <p14:tracePt t="90884" x="9769475" y="5127625"/>
          <p14:tracePt t="90886" x="9759950" y="5127625"/>
          <p14:tracePt t="90888" x="9748838" y="5127625"/>
          <p14:tracePt t="90889" x="9748838" y="5138738"/>
          <p14:tracePt t="90891" x="9748838" y="5148263"/>
          <p14:tracePt t="90895" x="9739313" y="5148263"/>
          <p14:tracePt t="90896" x="9739313" y="5159375"/>
          <p14:tracePt t="90899" x="9739313" y="5168900"/>
          <p14:tracePt t="90901" x="9729788" y="5168900"/>
          <p14:tracePt t="90904" x="9729788" y="5178425"/>
          <p14:tracePt t="90907" x="9729788" y="5189538"/>
          <p14:tracePt t="90913" x="9729788" y="5199063"/>
          <p14:tracePt t="90918" x="9729788" y="5208588"/>
          <p14:tracePt t="90921" x="9739313" y="5208588"/>
          <p14:tracePt t="90926" x="9739313" y="5219700"/>
          <p14:tracePt t="90928" x="9748838" y="5219700"/>
          <p14:tracePt t="90930" x="9748838" y="5229225"/>
          <p14:tracePt t="90931" x="9759950" y="5229225"/>
          <p14:tracePt t="90937" x="9769475" y="5229225"/>
          <p14:tracePt t="90940" x="9779000" y="5229225"/>
          <p14:tracePt t="90941" x="9779000" y="5238750"/>
          <p14:tracePt t="90946" x="9790113" y="5238750"/>
          <p14:tracePt t="90949" x="9799638" y="5238750"/>
          <p14:tracePt t="90952" x="9799638" y="5249863"/>
          <p14:tracePt t="90954" x="9809163" y="5249863"/>
          <p14:tracePt t="90957" x="9820275" y="5249863"/>
          <p14:tracePt t="90963" x="9829800" y="5249863"/>
          <p14:tracePt t="90965" x="9839325" y="5249863"/>
          <p14:tracePt t="90968" x="9850438" y="5249863"/>
          <p14:tracePt t="90974" x="9859963" y="5249863"/>
          <p14:tracePt t="90976" x="9859963" y="5238750"/>
          <p14:tracePt t="90977" x="9869488" y="5238750"/>
          <p14:tracePt t="90983" x="9880600" y="5238750"/>
          <p14:tracePt t="90985" x="9880600" y="5229225"/>
          <p14:tracePt t="90986" x="9890125" y="5229225"/>
          <p14:tracePt t="90989" x="9890125" y="5219700"/>
          <p14:tracePt t="90992" x="9899650" y="5219700"/>
          <p14:tracePt t="90995" x="9910763" y="5208588"/>
          <p14:tracePt t="90998" x="9910763" y="5199063"/>
          <p14:tracePt t="91002" x="9920288" y="5199063"/>
          <p14:tracePt t="91004" x="9920288" y="5189538"/>
          <p14:tracePt t="91005" x="9929813" y="5189538"/>
          <p14:tracePt t="91006" x="9929813" y="5178425"/>
          <p14:tracePt t="91011" x="9929813" y="5168900"/>
          <p14:tracePt t="91013" x="9929813" y="5159375"/>
          <p14:tracePt t="91014" x="9940925" y="5159375"/>
          <p14:tracePt t="91018" x="9940925" y="5148263"/>
          <p14:tracePt t="91019" x="9950450" y="5148263"/>
          <p14:tracePt t="91020" x="9950450" y="5138738"/>
          <p14:tracePt t="91024" x="9950450" y="5127625"/>
          <p14:tracePt t="91026" x="9950450" y="5118100"/>
          <p14:tracePt t="91031" x="9950450" y="5108575"/>
          <p14:tracePt t="91033" x="9950450" y="5097463"/>
          <p14:tracePt t="91035" x="9959975" y="5087938"/>
          <p14:tracePt t="91039" x="9959975" y="5078413"/>
          <p14:tracePt t="91041" x="9959975" y="5067300"/>
          <p14:tracePt t="91045" x="9959975" y="5057775"/>
          <p14:tracePt t="91048" x="9959975" y="5048250"/>
          <p14:tracePt t="91052" x="9959975" y="5037138"/>
          <p14:tracePt t="91054" x="9959975" y="5027613"/>
          <p14:tracePt t="91059" x="9959975" y="5018088"/>
          <p14:tracePt t="91061" x="9959975" y="5006975"/>
          <p14:tracePt t="91066" x="9959975" y="4997450"/>
          <p14:tracePt t="91068" x="9959975" y="4987925"/>
          <p14:tracePt t="91070" x="9950450" y="4987925"/>
          <p14:tracePt t="91073" x="9940925" y="4976813"/>
          <p14:tracePt t="91075" x="9940925" y="4967288"/>
          <p14:tracePt t="91077" x="9940925" y="4957763"/>
          <p14:tracePt t="91079" x="9929813" y="4957763"/>
          <p14:tracePt t="91081" x="9920288" y="4957763"/>
          <p14:tracePt t="91082" x="9920288" y="4946650"/>
          <p14:tracePt t="91084" x="9910763" y="4937125"/>
          <p14:tracePt t="91086" x="9899650" y="4937125"/>
          <p14:tracePt t="91089" x="9890125" y="4937125"/>
          <p14:tracePt t="91090" x="9880600" y="4927600"/>
          <p14:tracePt t="91093" x="9869488" y="4916488"/>
          <p14:tracePt t="91094" x="9859963" y="4916488"/>
          <p14:tracePt t="91096" x="9850438" y="4916488"/>
          <p14:tracePt t="91097" x="9839325" y="4916488"/>
          <p14:tracePt t="91098" x="9829800" y="4906963"/>
          <p14:tracePt t="91100" x="9820275" y="4906963"/>
          <p14:tracePt t="91101" x="9809163" y="4906963"/>
          <p14:tracePt t="91102" x="9809163" y="4897438"/>
          <p14:tracePt t="91103" x="9799638" y="4897438"/>
          <p14:tracePt t="91104" x="9790113" y="4897438"/>
          <p14:tracePt t="91105" x="9779000" y="4897438"/>
          <p14:tracePt t="91106" x="9769475" y="4897438"/>
          <p14:tracePt t="91108" x="9748838" y="4886325"/>
          <p14:tracePt t="91109" x="9739313" y="4886325"/>
          <p14:tracePt t="91110" x="9729788" y="4886325"/>
          <p14:tracePt t="91111" x="9718675" y="4876800"/>
          <p14:tracePt t="91112" x="9709150" y="4876800"/>
          <p14:tracePt t="91113" x="9699625" y="4876800"/>
          <p14:tracePt t="91114" x="9688513" y="4867275"/>
          <p14:tracePt t="91115" x="9669463" y="4867275"/>
          <p14:tracePt t="91116" x="9658350" y="4867275"/>
          <p14:tracePt t="91118" x="9648825" y="4867275"/>
          <p14:tracePt t="91118" x="9628188" y="4867275"/>
          <p14:tracePt t="91120" x="9609138" y="4856163"/>
          <p14:tracePt t="91121" x="9598025" y="4856163"/>
          <p14:tracePt t="91122" x="9578975" y="4856163"/>
          <p14:tracePt t="91123" x="9569450" y="4856163"/>
          <p14:tracePt t="91124" x="9548813" y="4846638"/>
          <p14:tracePt t="91125" x="9539288" y="4846638"/>
          <p14:tracePt t="91126" x="9528175" y="4846638"/>
          <p14:tracePt t="91127" x="9509125" y="4837113"/>
          <p14:tracePt t="91128" x="9498013" y="4837113"/>
          <p14:tracePt t="91129" x="9478963" y="4837113"/>
          <p14:tracePt t="91130" x="9467850" y="4837113"/>
          <p14:tracePt t="91131" x="9448800" y="4837113"/>
          <p14:tracePt t="91132" x="9428163" y="4837113"/>
          <p14:tracePt t="91133" x="9418638" y="4837113"/>
          <p14:tracePt t="91134" x="9388475" y="4837113"/>
          <p14:tracePt t="91135" x="9377363" y="4826000"/>
          <p14:tracePt t="91136" x="9358313" y="4826000"/>
          <p14:tracePt t="91137" x="9337675" y="4826000"/>
          <p14:tracePt t="91138" x="9317038" y="4816475"/>
          <p14:tracePt t="91139" x="9297988" y="4816475"/>
          <p14:tracePt t="91140" x="9286875" y="4816475"/>
          <p14:tracePt t="91141" x="9267825" y="4816475"/>
          <p14:tracePt t="91142" x="9247188" y="4806950"/>
          <p14:tracePt t="91143" x="9226550" y="4806950"/>
          <p14:tracePt t="91144" x="9207500" y="4806950"/>
          <p14:tracePt t="91145" x="9186863" y="4806950"/>
          <p14:tracePt t="91146" x="9166225" y="4795838"/>
          <p14:tracePt t="91147" x="9147175" y="4795838"/>
          <p14:tracePt t="91148" x="9126538" y="4795838"/>
          <p14:tracePt t="91149" x="9105900" y="4795838"/>
          <p14:tracePt t="91150" x="9086850" y="4795838"/>
          <p14:tracePt t="91151" x="9066213" y="4786313"/>
          <p14:tracePt t="91152" x="9045575" y="4786313"/>
          <p14:tracePt t="91153" x="9015413" y="4786313"/>
          <p14:tracePt t="91154" x="9005888" y="4786313"/>
          <p14:tracePt t="91155" x="8975725" y="4786313"/>
          <p14:tracePt t="91156" x="8955088" y="4776788"/>
          <p14:tracePt t="91157" x="8936038" y="4776788"/>
          <p14:tracePt t="91158" x="8915400" y="4776788"/>
          <p14:tracePt t="91159" x="8885238" y="4776788"/>
          <p14:tracePt t="91160" x="8864600" y="4776788"/>
          <p14:tracePt t="91161" x="8845550" y="4776788"/>
          <p14:tracePt t="91162" x="8815388" y="4776788"/>
          <p14:tracePt t="91163" x="8794750" y="4776788"/>
          <p14:tracePt t="91164" x="8774113" y="4776788"/>
          <p14:tracePt t="91165" x="8755063" y="4765675"/>
          <p14:tracePt t="91166" x="8724900" y="4765675"/>
          <p14:tracePt t="91167" x="8694738" y="4765675"/>
          <p14:tracePt t="91168" x="8674100" y="4765675"/>
          <p14:tracePt t="91169" x="8653463" y="4765675"/>
          <p14:tracePt t="91170" x="8634413" y="4765675"/>
          <p14:tracePt t="91171" x="8604250" y="4756150"/>
          <p14:tracePt t="91172" x="8583613" y="4756150"/>
          <p14:tracePt t="91173" x="8553450" y="4756150"/>
          <p14:tracePt t="91174" x="8532813" y="4756150"/>
          <p14:tracePt t="91175" x="8513763" y="4756150"/>
          <p14:tracePt t="91176" x="8483600" y="4756150"/>
          <p14:tracePt t="91177" x="8462963" y="4746625"/>
          <p14:tracePt t="91178" x="8432800" y="4746625"/>
          <p14:tracePt t="91179" x="8423275" y="4746625"/>
          <p14:tracePt t="91180" x="8393113" y="4746625"/>
          <p14:tracePt t="91181" x="8362950" y="4746625"/>
          <p14:tracePt t="91182" x="8342313" y="4746625"/>
          <p14:tracePt t="91183" x="8321675" y="4746625"/>
          <p14:tracePt t="91184" x="8302625" y="4746625"/>
          <p14:tracePt t="91185" x="8272463" y="4735513"/>
          <p14:tracePt t="91186" x="8261350" y="4735513"/>
          <p14:tracePt t="91187" x="8231188" y="4735513"/>
          <p14:tracePt t="91188" x="8212138" y="4735513"/>
          <p14:tracePt t="91189" x="8191500" y="4735513"/>
          <p14:tracePt t="91190" x="8161338" y="4735513"/>
          <p14:tracePt t="91191" x="8151813" y="4735513"/>
          <p14:tracePt t="91192" x="8121650" y="4735513"/>
          <p14:tracePt t="91193" x="8110538" y="4735513"/>
          <p14:tracePt t="91194" x="8080375" y="4735513"/>
          <p14:tracePt t="91195" x="8070850" y="4735513"/>
          <p14:tracePt t="91196" x="8040688" y="4735513"/>
          <p14:tracePt t="91197" x="8031163" y="4735513"/>
          <p14:tracePt t="91198" x="8001000" y="4735513"/>
          <p14:tracePt t="91199" x="7989888" y="4735513"/>
          <p14:tracePt t="91200" x="7970838" y="4735513"/>
          <p14:tracePt t="91201" x="7950200" y="4735513"/>
          <p14:tracePt t="91202" x="7940675" y="4735513"/>
          <p14:tracePt t="91203" x="7910513" y="4735513"/>
          <p14:tracePt t="91204" x="7899400" y="4735513"/>
          <p14:tracePt t="91205" x="7880350" y="4735513"/>
          <p14:tracePt t="91206" x="7869238" y="4735513"/>
          <p14:tracePt t="91207" x="7850188" y="4735513"/>
          <p14:tracePt t="91208" x="7839075" y="4735513"/>
          <p14:tracePt t="91209" x="7820025" y="4735513"/>
          <p14:tracePt t="91210" x="7799388" y="4735513"/>
          <p14:tracePt t="91211" x="7789863" y="4735513"/>
          <p14:tracePt t="91212" x="7769225" y="4735513"/>
          <p14:tracePt t="91214" x="7750175" y="4746625"/>
          <p14:tracePt t="91215" x="7739063" y="4746625"/>
          <p14:tracePt t="91216" x="7720013" y="4746625"/>
          <p14:tracePt t="91217" x="7708900" y="4746625"/>
          <p14:tracePt t="91218" x="7689850" y="4746625"/>
          <p14:tracePt t="91219" x="7678738" y="4746625"/>
          <p14:tracePt t="91220" x="7669213" y="4746625"/>
          <p14:tracePt t="91221" x="7648575" y="4746625"/>
          <p14:tracePt t="91222" x="7648575" y="4756150"/>
          <p14:tracePt t="91223" x="7629525" y="4756150"/>
          <p14:tracePt t="91224" x="7618413" y="4756150"/>
          <p14:tracePt t="91225" x="7608888" y="4756150"/>
          <p14:tracePt t="91226" x="7588250" y="4765675"/>
          <p14:tracePt t="91227" x="7578725" y="4765675"/>
          <p14:tracePt t="91228" x="7569200" y="4765675"/>
          <p14:tracePt t="91229" x="7558088" y="4776788"/>
          <p14:tracePt t="91230" x="7548563" y="4776788"/>
          <p14:tracePt t="91231" x="7539038" y="4776788"/>
          <p14:tracePt t="91232" x="7527925" y="4776788"/>
          <p14:tracePt t="91233" x="7518400" y="4776788"/>
          <p14:tracePt t="91234" x="7508875" y="4776788"/>
          <p14:tracePt t="91235" x="7497763" y="4776788"/>
          <p14:tracePt t="91236" x="7488238" y="4786313"/>
          <p14:tracePt t="91237" x="7478713" y="4786313"/>
          <p14:tracePt t="91238" x="7467600" y="4786313"/>
          <p14:tracePt t="91239" x="7458075" y="4795838"/>
          <p14:tracePt t="91240" x="7448550" y="4795838"/>
          <p14:tracePt t="91241" x="7437438" y="4806950"/>
          <p14:tracePt t="91242" x="7427913" y="4806950"/>
          <p14:tracePt t="91243" x="7418388" y="4806950"/>
          <p14:tracePt t="91245" x="7407275" y="4806950"/>
          <p14:tracePt t="91246" x="7388225" y="4806950"/>
          <p14:tracePt t="91247" x="7388225" y="4816475"/>
          <p14:tracePt t="91248" x="7377113" y="4816475"/>
          <p14:tracePt t="91249" x="7367588" y="4826000"/>
          <p14:tracePt t="91250" x="7358063" y="4826000"/>
          <p14:tracePt t="91251" x="7346950" y="4826000"/>
          <p14:tracePt t="91253" x="7337425" y="4837113"/>
          <p14:tracePt t="91254" x="7327900" y="4837113"/>
          <p14:tracePt t="91255" x="7327900" y="4846638"/>
          <p14:tracePt t="91256" x="7316788" y="4846638"/>
          <p14:tracePt t="91257" x="7307263" y="4846638"/>
          <p14:tracePt t="91258" x="7297738" y="4846638"/>
          <p14:tracePt t="91259" x="7297738" y="4856163"/>
          <p14:tracePt t="91260" x="7286625" y="4856163"/>
          <p14:tracePt t="91261" x="7277100" y="4867275"/>
          <p14:tracePt t="91263" x="7267575" y="4867275"/>
          <p14:tracePt t="91264" x="7256463" y="4867275"/>
          <p14:tracePt t="91265" x="7256463" y="4876800"/>
          <p14:tracePt t="91266" x="7246938" y="4876800"/>
          <p14:tracePt t="91268" x="7237413" y="4886325"/>
          <p14:tracePt t="91270" x="7226300" y="4886325"/>
          <p14:tracePt t="91272" x="7216775" y="4897438"/>
          <p14:tracePt t="91275" x="7207250" y="4906963"/>
          <p14:tracePt t="91277" x="7196138" y="4906963"/>
          <p14:tracePt t="91280" x="7196138" y="4916488"/>
          <p14:tracePt t="91281" x="7186613" y="4916488"/>
          <p14:tracePt t="91283" x="7177088" y="4916488"/>
          <p14:tracePt t="91284" x="7177088" y="4927600"/>
          <p14:tracePt t="91285" x="7165975" y="4927600"/>
          <p14:tracePt t="91290" x="7156450" y="4937125"/>
          <p14:tracePt t="91293" x="7146925" y="4937125"/>
          <p14:tracePt t="91294" x="7146925" y="4946650"/>
          <p14:tracePt t="91300" x="7146925" y="4957763"/>
          <p14:tracePt t="91301" x="7135813" y="4957763"/>
          <p14:tracePt t="91306" x="7126288" y="4957763"/>
          <p14:tracePt t="91393" x="7126288" y="4967288"/>
          <p14:tracePt t="91422" x="7135813" y="4967288"/>
          <p14:tracePt t="91447" x="7146925" y="4967288"/>
          <p14:tracePt t="91452" x="7146925" y="4976813"/>
          <p14:tracePt t="91457" x="7156450" y="4976813"/>
          <p14:tracePt t="91475" x="7165975" y="4976813"/>
          <p14:tracePt t="91482" x="7177088" y="4976813"/>
          <p14:tracePt t="91488" x="7186613" y="4976813"/>
          <p14:tracePt t="91501" x="7196138" y="4976813"/>
          <p14:tracePt t="91504" x="7207250" y="4976813"/>
          <p14:tracePt t="91515" x="7216775" y="4976813"/>
          <p14:tracePt t="91520" x="7226300" y="4976813"/>
          <p14:tracePt t="91531" x="7237413" y="4976813"/>
          <p14:tracePt t="91536" x="7246938" y="4976813"/>
          <p14:tracePt t="91546" x="7256463" y="4976813"/>
          <p14:tracePt t="91551" x="7267575" y="4976813"/>
          <p14:tracePt t="91560" x="7277100" y="4976813"/>
          <p14:tracePt t="91565" x="7286625" y="4976813"/>
          <p14:tracePt t="91567" x="7286625" y="4967288"/>
          <p14:tracePt t="91575" x="7297738" y="4967288"/>
          <p14:tracePt t="91579" x="7307263" y="4967288"/>
          <p14:tracePt t="91583" x="7316788" y="4967288"/>
          <p14:tracePt t="91591" x="7327900" y="4967288"/>
          <p14:tracePt t="91595" x="7337425" y="4967288"/>
          <p14:tracePt t="91597" x="7337425" y="4957763"/>
          <p14:tracePt t="91603" x="7346950" y="4957763"/>
          <p14:tracePt t="91608" x="7358063" y="4957763"/>
          <p14:tracePt t="91609" x="7358063" y="4946650"/>
          <p14:tracePt t="91618" x="7367588" y="4946650"/>
          <p14:tracePt t="91623" x="7377113" y="4946650"/>
          <p14:tracePt t="91624" x="7377113" y="4937125"/>
          <p14:tracePt t="91639" x="7388225" y="4937125"/>
          <p14:tracePt t="91654" x="7397750" y="4937125"/>
          <p14:tracePt t="91711" x="7397750" y="4927600"/>
          <p14:tracePt t="91715" x="7407275" y="4927600"/>
          <p14:tracePt t="91719" x="7407275" y="4916488"/>
          <p14:tracePt t="91723" x="7418388" y="4916488"/>
          <p14:tracePt t="91731" x="7418388" y="4906963"/>
          <p14:tracePt t="91737" x="7418388" y="4897438"/>
          <p14:tracePt t="91747" x="7418388" y="4886325"/>
          <p14:tracePt t="91751" x="7427913" y="4886325"/>
          <p14:tracePt t="91752" x="7427913" y="4876800"/>
          <p14:tracePt t="91760" x="7427913" y="4867275"/>
          <p14:tracePt t="91764" x="7427913" y="4856163"/>
          <p14:tracePt t="91771" x="7427913" y="4846638"/>
          <p14:tracePt t="91776" x="7427913" y="4837113"/>
          <p14:tracePt t="91784" x="7427913" y="4826000"/>
          <p14:tracePt t="91790" x="7427913" y="4816475"/>
          <p14:tracePt t="91801" x="7427913" y="4806950"/>
          <p14:tracePt t="91808" x="7427913" y="4795838"/>
          <p14:tracePt t="91809" x="7418388" y="4795838"/>
          <p14:tracePt t="91819" x="7407275" y="4795838"/>
          <p14:tracePt t="91820" x="7407275" y="4786313"/>
          <p14:tracePt t="91856" x="7407275" y="4795838"/>
          <p14:tracePt t="91862" x="7407275" y="4806950"/>
          <p14:tracePt t="91863" x="7418388" y="4806950"/>
          <p14:tracePt t="91868" x="7418388" y="4816475"/>
          <p14:tracePt t="91870" x="7427913" y="4816475"/>
          <p14:tracePt t="91871" x="7427913" y="4826000"/>
          <p14:tracePt t="91873" x="7437438" y="4826000"/>
          <p14:tracePt t="91876" x="7437438" y="4837113"/>
          <p14:tracePt t="91878" x="7448550" y="4846638"/>
          <p14:tracePt t="92043" x="7458075" y="4846638"/>
          <p14:tracePt t="92045" x="7458075" y="4856163"/>
          <p14:tracePt t="92055" x="7467600" y="4856163"/>
          <p14:tracePt t="92065" x="7478713" y="4856163"/>
          <p14:tracePt t="92071" x="7488238" y="4856163"/>
          <p14:tracePt t="92081" x="7497763" y="4856163"/>
          <p14:tracePt t="92086" x="7508875" y="4856163"/>
          <p14:tracePt t="92096" x="7518400" y="4856163"/>
          <p14:tracePt t="92101" x="7527925" y="4856163"/>
          <p14:tracePt t="92110" x="7527925" y="4846638"/>
          <p14:tracePt t="92115" x="7527925" y="4837113"/>
          <p14:tracePt t="92123" x="7527925" y="4826000"/>
          <p14:tracePt t="92127" x="7527925" y="4816475"/>
          <p14:tracePt t="92137" x="7527925" y="4806950"/>
          <p14:tracePt t="92141" x="7527925" y="4795838"/>
          <p14:tracePt t="92145" x="7527925" y="4786313"/>
          <p14:tracePt t="92154" x="7527925" y="4776788"/>
          <p14:tracePt t="92157" x="7527925" y="4765675"/>
          <p14:tracePt t="92164" x="7527925" y="4756150"/>
          <p14:tracePt t="92167" x="7527925" y="4746625"/>
          <p14:tracePt t="92173" x="7527925" y="4735513"/>
          <p14:tracePt t="92176" x="7527925" y="4725988"/>
          <p14:tracePt t="92182" x="7527925" y="4716463"/>
          <p14:tracePt t="92184" x="7527925" y="4705350"/>
          <p14:tracePt t="92187" x="7518400" y="4705350"/>
          <p14:tracePt t="92189" x="7518400" y="4695825"/>
          <p14:tracePt t="92192" x="7518400" y="4686300"/>
          <p14:tracePt t="92197" x="7518400" y="4675188"/>
          <p14:tracePt t="92201" x="7508875" y="4665663"/>
          <p14:tracePt t="92204" x="7508875" y="4656138"/>
          <p14:tracePt t="92206" x="7497763" y="4656138"/>
          <p14:tracePt t="92207" x="7497763" y="4645025"/>
          <p14:tracePt t="92209" x="7497763" y="4635500"/>
          <p14:tracePt t="92213" x="7497763" y="4625975"/>
          <p14:tracePt t="92215" x="7497763" y="4614863"/>
          <p14:tracePt t="92216" x="7488238" y="4614863"/>
          <p14:tracePt t="92219" x="7488238" y="4605338"/>
          <p14:tracePt t="92222" x="7478713" y="4595813"/>
          <p14:tracePt t="92225" x="7478713" y="4584700"/>
          <p14:tracePt t="92226" x="7478713" y="4575175"/>
          <p14:tracePt t="92229" x="7467600" y="4575175"/>
          <p14:tracePt t="92230" x="7467600" y="4565650"/>
          <p14:tracePt t="92232" x="7467600" y="4554538"/>
          <p14:tracePt t="92233" x="7458075" y="4554538"/>
          <p14:tracePt t="92235" x="7458075" y="4545013"/>
          <p14:tracePt t="92236" x="7458075" y="4535488"/>
          <p14:tracePt t="92237" x="7448550" y="4535488"/>
          <p14:tracePt t="92240" x="7448550" y="4524375"/>
          <p14:tracePt t="92242" x="7448550" y="4514850"/>
          <p14:tracePt t="92243" x="7448550" y="4505325"/>
          <p14:tracePt t="92245" x="7437438" y="4505325"/>
          <p14:tracePt t="92246" x="7437438" y="4494213"/>
          <p14:tracePt t="92248" x="7427913" y="4484688"/>
          <p14:tracePt t="92252" x="7427913" y="4475163"/>
          <p14:tracePt t="92253" x="7427913" y="4464050"/>
          <p14:tracePt t="92256" x="7418388" y="4454525"/>
          <p14:tracePt t="92258" x="7418388" y="4445000"/>
          <p14:tracePt t="92259" x="7407275" y="4445000"/>
          <p14:tracePt t="92261" x="7407275" y="4433888"/>
          <p14:tracePt t="92262" x="7407275" y="4424363"/>
          <p14:tracePt t="92265" x="7397750" y="4424363"/>
          <p14:tracePt t="92267" x="7388225" y="4403725"/>
          <p14:tracePt t="92270" x="7388225" y="4394200"/>
          <p14:tracePt t="92272" x="7377113" y="4384675"/>
          <p14:tracePt t="92275" x="7367588" y="4373563"/>
          <p14:tracePt t="92276" x="7367588" y="4364038"/>
          <p14:tracePt t="92277" x="7367588" y="4354513"/>
          <p14:tracePt t="92279" x="7358063" y="4354513"/>
          <p14:tracePt t="92280" x="7358063" y="4343400"/>
          <p14:tracePt t="92281" x="7346950" y="4343400"/>
          <p14:tracePt t="92283" x="7346950" y="4333875"/>
          <p14:tracePt t="92284" x="7346950" y="4324350"/>
          <p14:tracePt t="92286" x="7337425" y="4324350"/>
          <p14:tracePt t="92287" x="7337425" y="4313238"/>
          <p14:tracePt t="92288" x="7327900" y="4313238"/>
          <p14:tracePt t="92289" x="7327900" y="4303713"/>
          <p14:tracePt t="92290" x="7327900" y="4294188"/>
          <p14:tracePt t="92291" x="7316788" y="4294188"/>
          <p14:tracePt t="92293" x="7307263" y="4294188"/>
          <p14:tracePt t="92294" x="7307263" y="4283075"/>
          <p14:tracePt t="92295" x="7297738" y="4273550"/>
          <p14:tracePt t="92297" x="7297738" y="4264025"/>
          <p14:tracePt t="92298" x="7286625" y="4264025"/>
          <p14:tracePt t="92299" x="7286625" y="4252913"/>
          <p14:tracePt t="92300" x="7277100" y="4252913"/>
          <p14:tracePt t="92302" x="7277100" y="4243388"/>
          <p14:tracePt t="92303" x="7267575" y="4233863"/>
          <p14:tracePt t="92305" x="7256463" y="4222750"/>
          <p14:tracePt t="92308" x="7246938" y="4213225"/>
          <p14:tracePt t="92309" x="7246938" y="4203700"/>
          <p14:tracePt t="92310" x="7237413" y="4203700"/>
          <p14:tracePt t="92313" x="7226300" y="4192588"/>
          <p14:tracePt t="92314" x="7226300" y="4183063"/>
          <p14:tracePt t="92315" x="7216775" y="4183063"/>
          <p14:tracePt t="92317" x="7216775" y="4173538"/>
          <p14:tracePt t="92318" x="7207250" y="4173538"/>
          <p14:tracePt t="92319" x="7207250" y="4162425"/>
          <p14:tracePt t="92320" x="7196138" y="4162425"/>
          <p14:tracePt t="92322" x="7196138" y="4152900"/>
          <p14:tracePt t="92323" x="7186613" y="4152900"/>
          <p14:tracePt t="92324" x="7186613" y="4143375"/>
          <p14:tracePt t="92325" x="7177088" y="4143375"/>
          <p14:tracePt t="92327" x="7165975" y="4143375"/>
          <p14:tracePt t="92328" x="7165975" y="4132263"/>
          <p14:tracePt t="92329" x="7165975" y="4122738"/>
          <p14:tracePt t="92331" x="7156450" y="4122738"/>
          <p14:tracePt t="92332" x="7146925" y="4122738"/>
          <p14:tracePt t="92333" x="7146925" y="4113213"/>
          <p14:tracePt t="92335" x="7146925" y="4102100"/>
          <p14:tracePt t="92336" x="7135813" y="4102100"/>
          <p14:tracePt t="92338" x="7126288" y="4102100"/>
          <p14:tracePt t="92339" x="7126288" y="4092575"/>
          <p14:tracePt t="92341" x="7126288" y="4083050"/>
          <p14:tracePt t="92342" x="7116763" y="4083050"/>
          <p14:tracePt t="92343" x="7116763" y="4071938"/>
          <p14:tracePt t="92344" x="7105650" y="4071938"/>
          <p14:tracePt t="92348" x="7105650" y="4062413"/>
          <p14:tracePt t="92350" x="7096125" y="4062413"/>
          <p14:tracePt t="92351" x="7096125" y="4052888"/>
          <p14:tracePt t="92352" x="7086600" y="4052888"/>
          <p14:tracePt t="92357" x="7086600" y="4041775"/>
          <p14:tracePt t="92360" x="7075488" y="4041775"/>
          <p14:tracePt t="92361" x="7075488" y="4032250"/>
          <p14:tracePt t="92366" x="7065963" y="4032250"/>
          <p14:tracePt t="92370" x="7065963" y="4022725"/>
          <p14:tracePt t="92377" x="7065963" y="4011613"/>
          <p14:tracePt t="92392" x="7065963" y="4002088"/>
          <p14:tracePt t="92402" x="7065963" y="3992563"/>
          <p14:tracePt t="92421" x="7065963" y="3981450"/>
          <p14:tracePt t="92430" x="7065963" y="3971925"/>
          <p14:tracePt t="92437" x="7056438" y="3971925"/>
          <p14:tracePt t="92442" x="7056438" y="3962400"/>
          <p14:tracePt t="92448" x="7056438" y="3951288"/>
          <p14:tracePt t="92458" x="7056438" y="3941763"/>
          <p14:tracePt t="92459" x="7045325" y="3941763"/>
          <p14:tracePt t="92462" x="7045325" y="3932238"/>
          <p14:tracePt t="92466" x="7045325" y="3921125"/>
          <p14:tracePt t="92473" x="7045325" y="3911600"/>
          <p14:tracePt t="92477" x="7045325" y="3902075"/>
          <p14:tracePt t="92479" x="7035800" y="3902075"/>
          <p14:tracePt t="92484" x="7035800" y="3890963"/>
          <p14:tracePt t="92488" x="7035800" y="3881438"/>
          <p14:tracePt t="92492" x="7026275" y="3881438"/>
          <p14:tracePt t="92496" x="7026275" y="3871913"/>
          <p14:tracePt t="92500" x="7026275" y="3860800"/>
          <p14:tracePt t="92505" x="7015163" y="3860800"/>
          <p14:tracePt t="92507" x="7015163" y="3851275"/>
          <p14:tracePt t="92511" x="7015163" y="3841750"/>
          <p14:tracePt t="92519" x="7015163" y="3830638"/>
          <p14:tracePt t="92523" x="7015163" y="3821113"/>
          <p14:tracePt t="92531" x="7015163" y="3811588"/>
          <p14:tracePt t="92536" x="7015163" y="3800475"/>
          <p14:tracePt t="92540" x="7015163" y="3790950"/>
          <p14:tracePt t="92549" x="7015163" y="3781425"/>
          <p14:tracePt t="92553" x="7015163" y="3770313"/>
          <p14:tracePt t="92556" x="7005638" y="3770313"/>
          <p14:tracePt t="92563" x="7005638" y="3760788"/>
          <p14:tracePt t="92570" x="7005638" y="3751263"/>
          <p14:tracePt t="92584" x="7005638" y="3740150"/>
          <p14:tracePt t="92592" x="7005638" y="3730625"/>
          <p14:tracePt t="92617" x="7005638" y="3721100"/>
          <p14:tracePt t="92639" x="7005638" y="3709988"/>
          <p14:tracePt t="92687" x="7005638" y="3700463"/>
          <p14:tracePt t="92709" x="7005638" y="3690938"/>
          <p14:tracePt t="92743" x="7005638" y="3679825"/>
          <p14:tracePt t="92755" x="7005638" y="3670300"/>
          <p14:tracePt t="92774" x="7005638" y="3660775"/>
          <p14:tracePt t="92784" x="7005638" y="3649663"/>
          <p14:tracePt t="92794" x="7005638" y="3640138"/>
          <p14:tracePt t="92812" x="7005638" y="3630613"/>
          <p14:tracePt t="92820" x="7005638" y="3619500"/>
          <p14:tracePt t="92840" x="7005638" y="3609975"/>
          <p14:tracePt t="92851" x="7005638" y="3600450"/>
          <p14:tracePt t="92859" x="6996113" y="3600450"/>
          <p14:tracePt t="93118" x="6996113" y="3589338"/>
          <p14:tracePt t="93126" x="6996113" y="3579813"/>
          <p14:tracePt t="93143" x="6996113" y="3570288"/>
          <p14:tracePt t="93153" x="6996113" y="3559175"/>
          <p14:tracePt t="93169" x="6996113" y="3549650"/>
          <p14:tracePt t="93179" x="6996113" y="3540125"/>
          <p14:tracePt t="93198" x="6996113" y="3529013"/>
          <p14:tracePt t="93206" x="6996113" y="3519488"/>
          <p14:tracePt t="93222" x="6996113" y="3509963"/>
          <p14:tracePt t="93230" x="6996113" y="3498850"/>
          <p14:tracePt t="93239" x="6996113" y="3489325"/>
          <p14:tracePt t="93256" x="6996113" y="3479800"/>
          <p14:tracePt t="93262" x="6996113" y="3468688"/>
          <p14:tracePt t="93276" x="6996113" y="3459163"/>
          <p14:tracePt t="93284" x="6996113" y="3449638"/>
          <p14:tracePt t="93301" x="6996113" y="3438525"/>
          <p14:tracePt t="93312" x="6996113" y="3429000"/>
          <p14:tracePt t="93336" x="6996113" y="3419475"/>
          <p14:tracePt t="93351" x="6996113" y="3408363"/>
          <p14:tracePt t="93361" x="7005638" y="3408363"/>
          <p14:tracePt t="93385" x="7005638" y="3398838"/>
          <p14:tracePt t="93438" x="7005638" y="3389313"/>
          <p14:tracePt t="93445" x="7015163" y="3389313"/>
          <p14:tracePt t="93464" x="7026275" y="3389313"/>
          <p14:tracePt t="93477" x="7035800" y="3389313"/>
          <p14:tracePt t="93492" x="7045325" y="3389313"/>
          <p14:tracePt t="93499" x="7056438" y="3389313"/>
          <p14:tracePt t="93508" x="7065963" y="3389313"/>
          <p14:tracePt t="93513" x="7075488" y="3389313"/>
          <p14:tracePt t="93521" x="7086600" y="3389313"/>
          <p14:tracePt t="93524" x="7096125" y="3389313"/>
          <p14:tracePt t="93531" x="7105650" y="3389313"/>
          <p14:tracePt t="93535" x="7116763" y="3389313"/>
          <p14:tracePt t="93541" x="7126288" y="3389313"/>
          <p14:tracePt t="93545" x="7135813" y="3389313"/>
          <p14:tracePt t="93551" x="7146925" y="3389313"/>
          <p14:tracePt t="93553" x="7156450" y="3389313"/>
          <p14:tracePt t="93561" x="7165975" y="3389313"/>
          <p14:tracePt t="93563" x="7177088" y="3389313"/>
          <p14:tracePt t="93565" x="7186613" y="3389313"/>
          <p14:tracePt t="93571" x="7196138" y="3389313"/>
          <p14:tracePt t="93574" x="7207250" y="3389313"/>
          <p14:tracePt t="93580" x="7216775" y="3389313"/>
          <p14:tracePt t="93581" x="7226300" y="3389313"/>
          <p14:tracePt t="93587" x="7237413" y="3389313"/>
          <p14:tracePt t="93590" x="7246938" y="3389313"/>
          <p14:tracePt t="93596" x="7256463" y="3389313"/>
          <p14:tracePt t="93599" x="7267575" y="3389313"/>
          <p14:tracePt t="93605" x="7277100" y="3389313"/>
          <p14:tracePt t="93608" x="7286625" y="3389313"/>
          <p14:tracePt t="93614" x="7297738" y="3389313"/>
          <p14:tracePt t="93618" x="7307263" y="3389313"/>
          <p14:tracePt t="93620" x="7316788" y="3389313"/>
          <p14:tracePt t="93626" x="7327900" y="3389313"/>
          <p14:tracePt t="93629" x="7337425" y="3389313"/>
          <p14:tracePt t="93635" x="7346950" y="3389313"/>
          <p14:tracePt t="93639" x="7358063" y="3389313"/>
          <p14:tracePt t="93645" x="7367588" y="3389313"/>
          <p14:tracePt t="93647" x="7367588" y="3398838"/>
          <p14:tracePt t="93649" x="7377113" y="3398838"/>
          <p14:tracePt t="93655" x="7388225" y="3398838"/>
          <p14:tracePt t="93658" x="7397750" y="3398838"/>
          <p14:tracePt t="93666" x="7407275" y="3398838"/>
          <p14:tracePt t="93670" x="7418388" y="3398838"/>
          <p14:tracePt t="93677" x="7427913" y="3398838"/>
          <p14:tracePt t="93681" x="7437438" y="3398838"/>
          <p14:tracePt t="93688" x="7448550" y="3398838"/>
          <p14:tracePt t="93693" x="7458075" y="3398838"/>
          <p14:tracePt t="93696" x="7467600" y="3398838"/>
          <p14:tracePt t="93705" x="7478713" y="3398838"/>
          <p14:tracePt t="93708" x="7488238" y="3398838"/>
          <p14:tracePt t="93719" x="7497763" y="3398838"/>
          <p14:tracePt t="93723" x="7508875" y="3398838"/>
          <p14:tracePt t="93736" x="7518400" y="3398838"/>
          <p14:tracePt t="93741" x="7527925" y="3398838"/>
          <p14:tracePt t="93755" x="7527925" y="3389313"/>
          <p14:tracePt t="93757" x="7539038" y="3389313"/>
          <p14:tracePt t="93765" x="7548563" y="3389313"/>
          <p14:tracePt t="93781" x="7558088" y="3389313"/>
          <p14:tracePt t="93786" x="7558088" y="3378200"/>
          <p14:tracePt t="93789" x="7569200" y="3378200"/>
          <p14:tracePt t="93797" x="7569200" y="3368675"/>
          <p14:tracePt t="93801" x="7578725" y="3368675"/>
          <p14:tracePt t="93805" x="7588250" y="3359150"/>
          <p14:tracePt t="93817" x="7599363" y="3359150"/>
          <p14:tracePt t="93822" x="7608888" y="3359150"/>
          <p14:tracePt t="93824" x="7608888" y="3348038"/>
          <p14:tracePt t="93826" x="7618413" y="3348038"/>
          <p14:tracePt t="93836" x="7618413" y="3338513"/>
          <p14:tracePt t="93838" x="7629525" y="3338513"/>
          <p14:tracePt t="93843" x="7639050" y="3338513"/>
          <p14:tracePt t="93855" x="7648575" y="3338513"/>
          <p14:tracePt t="93861" x="7648575" y="3328988"/>
          <p14:tracePt t="93862" x="7659688" y="3328988"/>
          <p14:tracePt t="93872" x="7659688" y="3317875"/>
          <p14:tracePt t="93875" x="7669213" y="3317875"/>
          <p14:tracePt t="93882" x="7678738" y="3317875"/>
          <p14:tracePt t="93895" x="7689850" y="3317875"/>
          <p14:tracePt t="93898" x="7689850" y="3308350"/>
          <p14:tracePt t="93902" x="7699375" y="3308350"/>
          <p14:tracePt t="93909" x="7699375" y="3298825"/>
          <p14:tracePt t="93914" x="7708900" y="3298825"/>
          <p14:tracePt t="93921" x="7720013" y="3298825"/>
          <p14:tracePt t="93932" x="7720013" y="3287713"/>
          <p14:tracePt t="93936" x="7729538" y="3287713"/>
          <p14:tracePt t="93944" x="7739063" y="3278188"/>
          <p14:tracePt t="93955" x="7750175" y="3278188"/>
          <p14:tracePt t="93972" x="7759700" y="3278188"/>
          <p14:tracePt t="93974" x="7759700" y="3268663"/>
          <p14:tracePt t="93980" x="7769225" y="3268663"/>
          <p14:tracePt t="93990" x="7769225" y="3257550"/>
          <p14:tracePt t="93992" x="7780338" y="3257550"/>
          <p14:tracePt t="94001" x="7789863" y="3257550"/>
          <p14:tracePt t="94015" x="7799388" y="3257550"/>
          <p14:tracePt t="94023" x="7810500" y="3248025"/>
          <p14:tracePt t="94048" x="7820025" y="3248025"/>
          <p14:tracePt t="94062" x="7829550" y="3248025"/>
          <p14:tracePt t="94082" x="7839075" y="3248025"/>
          <p14:tracePt t="94093" x="7850188" y="3248025"/>
          <p14:tracePt t="94109" x="7859713" y="3248025"/>
          <p14:tracePt t="94119" x="7869238" y="3248025"/>
          <p14:tracePt t="94142" x="7880350" y="3248025"/>
          <p14:tracePt t="94158" x="7889875" y="3248025"/>
          <p14:tracePt t="94180" x="7899400" y="3248025"/>
          <p14:tracePt t="94296" x="7910513" y="3248025"/>
          <p14:tracePt t="94313" x="7920038" y="3248025"/>
          <p14:tracePt t="94326" x="7920038" y="3257550"/>
          <p14:tracePt t="94336" x="7920038" y="3268663"/>
          <p14:tracePt t="94343" x="7929563" y="3268663"/>
          <p14:tracePt t="94351" x="7929563" y="3278188"/>
          <p14:tracePt t="94356" x="7929563" y="3287713"/>
          <p14:tracePt t="94359" x="7940675" y="3287713"/>
          <p14:tracePt t="94371" x="7940675" y="3298825"/>
          <p14:tracePt t="94377" x="7940675" y="3308350"/>
          <p14:tracePt t="94390" x="7940675" y="3317875"/>
          <p14:tracePt t="94391" x="7950200" y="3317875"/>
          <p14:tracePt t="94395" x="7950200" y="3328988"/>
          <p14:tracePt t="94405" x="7959725" y="3338513"/>
          <p14:tracePt t="94411" x="7959725" y="3348038"/>
          <p14:tracePt t="94419" x="7959725" y="3359150"/>
          <p14:tracePt t="94423" x="7959725" y="3368675"/>
          <p14:tracePt t="94427" x="7959725" y="3378200"/>
          <p14:tracePt t="94435" x="7970838" y="3378200"/>
          <p14:tracePt t="94437" x="7970838" y="3389313"/>
          <p14:tracePt t="94440" x="7970838" y="3398838"/>
          <p14:tracePt t="94449" x="7970838" y="3408363"/>
          <p14:tracePt t="94453" x="7970838" y="3419475"/>
          <p14:tracePt t="94455" x="7980363" y="3419475"/>
          <p14:tracePt t="94461" x="7980363" y="3429000"/>
          <p14:tracePt t="94467" x="7980363" y="3438525"/>
          <p14:tracePt t="94477" x="7980363" y="3449638"/>
          <p14:tracePt t="94481" x="7980363" y="3459163"/>
          <p14:tracePt t="94492" x="7980363" y="3468688"/>
          <p14:tracePt t="94498" x="7980363" y="3479800"/>
          <p14:tracePt t="94509" x="7980363" y="3489325"/>
          <p14:tracePt t="94511" x="7989888" y="3489325"/>
          <p14:tracePt t="94513" x="7989888" y="3498850"/>
          <p14:tracePt t="94519" x="7989888" y="3509963"/>
          <p14:tracePt t="94527" x="7989888" y="3519488"/>
          <p14:tracePt t="94532" x="7989888" y="3529013"/>
          <p14:tracePt t="94535" x="8001000" y="3529013"/>
          <p14:tracePt t="94542" x="8001000" y="3540125"/>
          <p14:tracePt t="94546" x="8001000" y="3549650"/>
          <p14:tracePt t="94555" x="8001000" y="3559175"/>
          <p14:tracePt t="94560" x="8001000" y="3570288"/>
          <p14:tracePt t="94570" x="8001000" y="3579813"/>
          <p14:tracePt t="94575" x="8001000" y="3589338"/>
          <p14:tracePt t="94578" x="8010525" y="3589338"/>
          <p14:tracePt t="94585" x="8010525" y="3600450"/>
          <p14:tracePt t="94589" x="8010525" y="3609975"/>
          <p14:tracePt t="94597" x="8020050" y="3609975"/>
          <p14:tracePt t="94598" x="8020050" y="3619500"/>
          <p14:tracePt t="94603" x="8020050" y="3630613"/>
          <p14:tracePt t="94609" x="8031163" y="3630613"/>
          <p14:tracePt t="94613" x="8031163" y="3640138"/>
          <p14:tracePt t="94617" x="8031163" y="3649663"/>
          <p14:tracePt t="94620" x="8031163" y="3660775"/>
          <p14:tracePt t="94627" x="8040688" y="3660775"/>
          <p14:tracePt t="94631" x="8040688" y="3670300"/>
          <p14:tracePt t="94635" x="8050213" y="3679825"/>
          <p14:tracePt t="94643" x="8050213" y="3690938"/>
          <p14:tracePt t="94648" x="8050213" y="3700463"/>
          <p14:tracePt t="94649" x="8061325" y="3700463"/>
          <p14:tracePt t="94655" x="8070850" y="3700463"/>
          <p14:tracePt t="94656" x="8070850" y="3709988"/>
          <p14:tracePt t="94661" x="8070850" y="3721100"/>
          <p14:tracePt t="94668" x="8080375" y="3721100"/>
          <p14:tracePt t="94671" x="8080375" y="3730625"/>
          <p14:tracePt t="94673" x="8091488" y="3730625"/>
          <p14:tracePt t="94676" x="8091488" y="3740150"/>
          <p14:tracePt t="94687" x="8101013" y="3740150"/>
          <p14:tracePt t="94690" x="8101013" y="3751263"/>
          <p14:tracePt t="94694" x="8110538" y="3751263"/>
          <p14:tracePt t="94696" x="8110538" y="3760788"/>
          <p14:tracePt t="94710" x="8121650" y="3770313"/>
          <p14:tracePt t="94717" x="8121650" y="3781425"/>
          <p14:tracePt t="94718" x="8131175" y="3781425"/>
          <p14:tracePt t="94729" x="8131175" y="3790950"/>
          <p14:tracePt t="94732" x="8140700" y="3790950"/>
          <p14:tracePt t="94736" x="8140700" y="3800475"/>
          <p14:tracePt t="94740" x="8151813" y="3800475"/>
          <p14:tracePt t="94743" x="8151813" y="3811588"/>
          <p14:tracePt t="94757" x="8151813" y="3821113"/>
          <p14:tracePt t="94760" x="8161338" y="3821113"/>
          <p14:tracePt t="94763" x="8161338" y="3830638"/>
          <p14:tracePt t="94767" x="8170863" y="3830638"/>
          <p14:tracePt t="94775" x="8181975" y="3830638"/>
          <p14:tracePt t="94776" x="8181975" y="3841750"/>
          <p14:tracePt t="94782" x="8181975" y="3851275"/>
          <p14:tracePt t="94795" x="8191500" y="3851275"/>
          <p14:tracePt t="94800" x="8191500" y="3860800"/>
          <p14:tracePt t="94809" x="8201025" y="3860800"/>
          <p14:tracePt t="94814" x="8201025" y="3871913"/>
          <p14:tracePt t="94841" x="8212138" y="3871913"/>
          <p14:tracePt t="94857" x="8221663" y="3871913"/>
          <p14:tracePt t="94875" x="8231188" y="3871913"/>
          <p14:tracePt t="94881" x="8242300" y="3871913"/>
          <p14:tracePt t="94894" x="8251825" y="3871913"/>
          <p14:tracePt t="94900" x="8261350" y="3871913"/>
          <p14:tracePt t="94914" x="8272463" y="3871913"/>
          <p14:tracePt t="94918" x="8272463" y="3860800"/>
          <p14:tracePt t="94920" x="8281988" y="3860800"/>
          <p14:tracePt t="94930" x="8291513" y="3851275"/>
          <p14:tracePt t="94935" x="8302625" y="3851275"/>
          <p14:tracePt t="94936" x="8302625" y="3841750"/>
          <p14:tracePt t="94943" x="8312150" y="3841750"/>
          <p14:tracePt t="94945" x="8312150" y="3830638"/>
          <p14:tracePt t="94947" x="8321675" y="3830638"/>
          <p14:tracePt t="94949" x="8321675" y="3821113"/>
          <p14:tracePt t="94952" x="8332788" y="3821113"/>
          <p14:tracePt t="94958" x="8332788" y="3811588"/>
          <p14:tracePt t="94960" x="8342313" y="3811588"/>
          <p14:tracePt t="94962" x="8342313" y="3800475"/>
          <p14:tracePt t="94965" x="8351838" y="3800475"/>
          <p14:tracePt t="94966" x="8351838" y="3790950"/>
          <p14:tracePt t="94975" x="8362950" y="3790950"/>
          <p14:tracePt t="94976" x="8362950" y="3781425"/>
          <p14:tracePt t="94980" x="8372475" y="3781425"/>
          <p14:tracePt t="94982" x="8372475" y="3770313"/>
          <p14:tracePt t="94994" x="8372475" y="3760788"/>
          <p14:tracePt t="94995" x="8382000" y="3760788"/>
          <p14:tracePt t="94999" x="8382000" y="3751263"/>
          <p14:tracePt t="95002" x="8393113" y="3751263"/>
          <p14:tracePt t="95010" x="8393113" y="3740150"/>
          <p14:tracePt t="95017" x="8393113" y="3730625"/>
          <p14:tracePt t="95020" x="8402638" y="3730625"/>
          <p14:tracePt t="95029" x="8402638" y="3721100"/>
          <p14:tracePt t="95033" x="8412163" y="3721100"/>
          <p14:tracePt t="95034" x="8412163" y="3709988"/>
          <p14:tracePt t="95047" x="8412163" y="3700463"/>
          <p14:tracePt t="95052" x="8412163" y="3690938"/>
          <p14:tracePt t="95062" x="8412163" y="3679825"/>
          <p14:tracePt t="95067" x="8412163" y="3670300"/>
          <p14:tracePt t="95077" x="8412163" y="3660775"/>
          <p14:tracePt t="95081" x="8412163" y="3649663"/>
          <p14:tracePt t="95084" x="8412163" y="3640138"/>
          <p14:tracePt t="95093" x="8412163" y="3630613"/>
          <p14:tracePt t="95097" x="8412163" y="3619500"/>
          <p14:tracePt t="95104" x="8412163" y="3609975"/>
          <p14:tracePt t="95108" x="8412163" y="3600450"/>
          <p14:tracePt t="95116" x="8412163" y="3589338"/>
          <p14:tracePt t="95119" x="8412163" y="3579813"/>
          <p14:tracePt t="95126" x="8412163" y="3570288"/>
          <p14:tracePt t="95129" x="8412163" y="3559175"/>
          <p14:tracePt t="95135" x="8412163" y="3549650"/>
          <p14:tracePt t="95139" x="8412163" y="3540125"/>
          <p14:tracePt t="95144" x="8412163" y="3529013"/>
          <p14:tracePt t="95147" x="8412163" y="3519488"/>
          <p14:tracePt t="95152" x="8412163" y="3509963"/>
          <p14:tracePt t="95155" x="8412163" y="3498850"/>
          <p14:tracePt t="95158" x="8412163" y="3489325"/>
          <p14:tracePt t="95162" x="8412163" y="3479800"/>
          <p14:tracePt t="95165" x="8402638" y="3468688"/>
          <p14:tracePt t="95170" x="8402638" y="3459163"/>
          <p14:tracePt t="95173" x="8402638" y="3449638"/>
          <p14:tracePt t="95179" x="8402638" y="3438525"/>
          <p14:tracePt t="95181" x="8393113" y="3438525"/>
          <p14:tracePt t="95182" x="8393113" y="3429000"/>
          <p14:tracePt t="95189" x="8393113" y="3419475"/>
          <p14:tracePt t="95190" x="8382000" y="3419475"/>
          <p14:tracePt t="95192" x="8382000" y="3408363"/>
          <p14:tracePt t="95199" x="8382000" y="3398838"/>
          <p14:tracePt t="95203" x="8382000" y="3389313"/>
          <p14:tracePt t="95207" x="8372475" y="3389313"/>
          <p14:tracePt t="95208" x="8372475" y="3378200"/>
          <p14:tracePt t="95212" x="8372475" y="3368675"/>
          <p14:tracePt t="95215" x="8372475" y="3359150"/>
          <p14:tracePt t="95217" x="8362950" y="3359150"/>
          <p14:tracePt t="95222" x="8362950" y="3348038"/>
          <p14:tracePt t="95226" x="8362950" y="3338513"/>
          <p14:tracePt t="95235" x="8362950" y="3328988"/>
          <p14:tracePt t="95237" x="8351838" y="3328988"/>
          <p14:tracePt t="95240" x="8351838" y="3317875"/>
          <p14:tracePt t="95251" x="8342313" y="3317875"/>
          <p14:tracePt t="95252" x="8342313" y="3308350"/>
          <p14:tracePt t="95258" x="8342313" y="3298825"/>
          <p14:tracePt t="95272" x="8342313" y="3287713"/>
          <p14:tracePt t="95278" x="8342313" y="3278188"/>
          <p14:tracePt t="95310" x="8342313" y="3268663"/>
          <p14:tracePt t="95471" x="8351838" y="3268663"/>
          <p14:tracePt t="95478" x="8362950" y="3268663"/>
          <p14:tracePt t="95481" x="8372475" y="3268663"/>
          <p14:tracePt t="95488" x="8382000" y="3268663"/>
          <p14:tracePt t="95491" x="8393113" y="3268663"/>
          <p14:tracePt t="95498" x="8402638" y="3268663"/>
          <p14:tracePt t="95502" x="8412163" y="3268663"/>
          <p14:tracePt t="95508" x="8423275" y="3268663"/>
          <p14:tracePt t="95511" x="8432800" y="3268663"/>
          <p14:tracePt t="95516" x="8442325" y="3268663"/>
          <p14:tracePt t="95520" x="8453438" y="3268663"/>
          <p14:tracePt t="95524" x="8462963" y="3268663"/>
          <p14:tracePt t="95529" x="8472488" y="3268663"/>
          <p14:tracePt t="95533" x="8483600" y="3268663"/>
          <p14:tracePt t="95538" x="8493125" y="3268663"/>
          <p14:tracePt t="95541" x="8502650" y="3268663"/>
          <p14:tracePt t="95547" x="8513763" y="3268663"/>
          <p14:tracePt t="95551" x="8523288" y="3268663"/>
          <p14:tracePt t="95556" x="8532813" y="3268663"/>
          <p14:tracePt t="95558" x="8543925" y="3268663"/>
          <p14:tracePt t="95564" x="8553450" y="3268663"/>
          <p14:tracePt t="95566" x="8562975" y="3268663"/>
          <p14:tracePt t="95571" x="8574088" y="3268663"/>
          <p14:tracePt t="95572" x="8574088" y="3257550"/>
          <p14:tracePt t="95574" x="8583613" y="3257550"/>
          <p14:tracePt t="95579" x="8593138" y="3257550"/>
          <p14:tracePt t="95581" x="8604250" y="3257550"/>
          <p14:tracePt t="95585" x="8613775" y="3257550"/>
          <p14:tracePt t="95589" x="8623300" y="3257550"/>
          <p14:tracePt t="95591" x="8634413" y="3257550"/>
          <p14:tracePt t="95596" x="8643938" y="3257550"/>
          <p14:tracePt t="95599" x="8653463" y="3257550"/>
          <p14:tracePt t="95603" x="8664575" y="3257550"/>
          <p14:tracePt t="95604" x="8664575" y="3248025"/>
          <p14:tracePt t="95605" x="8674100" y="3248025"/>
          <p14:tracePt t="95611" x="8683625" y="3248025"/>
          <p14:tracePt t="95613" x="8694738" y="3248025"/>
          <p14:tracePt t="95618" x="8704263" y="3248025"/>
          <p14:tracePt t="95620" x="8713788" y="3248025"/>
          <p14:tracePt t="95621" x="8713788" y="3238500"/>
          <p14:tracePt t="95625" x="8724900" y="3238500"/>
          <p14:tracePt t="95629" x="8734425" y="3238500"/>
          <p14:tracePt t="95634" x="8743950" y="3238500"/>
          <p14:tracePt t="95636" x="8755063" y="3238500"/>
          <p14:tracePt t="95638" x="8764588" y="3238500"/>
          <p14:tracePt t="95642" x="8774113" y="3238500"/>
          <p14:tracePt t="95645" x="8785225" y="3238500"/>
          <p14:tracePt t="95650" x="8794750" y="3238500"/>
          <p14:tracePt t="95653" x="8804275" y="3238500"/>
          <p14:tracePt t="95656" x="8815388" y="3238500"/>
          <p14:tracePt t="95659" x="8824913" y="3238500"/>
          <p14:tracePt t="95662" x="8824913" y="3227388"/>
          <p14:tracePt t="95663" x="8834438" y="3227388"/>
          <p14:tracePt t="95665" x="8845550" y="3227388"/>
          <p14:tracePt t="95669" x="8855075" y="3227388"/>
          <p14:tracePt t="95671" x="8864600" y="3227388"/>
          <p14:tracePt t="95675" x="8875713" y="3227388"/>
          <p14:tracePt t="95677" x="8885238" y="3227388"/>
          <p14:tracePt t="95679" x="8894763" y="3227388"/>
          <p14:tracePt t="95683" x="8905875" y="3227388"/>
          <p14:tracePt t="95685" x="8915400" y="3227388"/>
          <p14:tracePt t="95687" x="8924925" y="3227388"/>
          <p14:tracePt t="95688" x="8936038" y="3227388"/>
          <p14:tracePt t="95693" x="8945563" y="3227388"/>
          <p14:tracePt t="95693" x="8955088" y="3227388"/>
          <p14:tracePt t="95696" x="8966200" y="3227388"/>
          <p14:tracePt t="95698" x="8975725" y="3227388"/>
          <p14:tracePt t="95701" x="8985250" y="3227388"/>
          <p14:tracePt t="95703" x="8996363" y="3227388"/>
          <p14:tracePt t="95705" x="9005888" y="3227388"/>
          <p14:tracePt t="95706" x="9015413" y="3227388"/>
          <p14:tracePt t="95709" x="9026525" y="3227388"/>
          <p14:tracePt t="95711" x="9036050" y="3227388"/>
          <p14:tracePt t="95712" x="9045575" y="3227388"/>
          <p14:tracePt t="95714" x="9056688" y="3227388"/>
          <p14:tracePt t="95717" x="9066213" y="3227388"/>
          <p14:tracePt t="95718" x="9075738" y="3227388"/>
          <p14:tracePt t="95721" x="9086850" y="3227388"/>
          <p14:tracePt t="95722" x="9096375" y="3227388"/>
          <p14:tracePt t="95724" x="9105900" y="3227388"/>
          <p14:tracePt t="95726" x="9117013" y="3227388"/>
          <p14:tracePt t="95727" x="9126538" y="3227388"/>
          <p14:tracePt t="95730" x="9136063" y="3227388"/>
          <p14:tracePt t="95731" x="9147175" y="3227388"/>
          <p14:tracePt t="95734" x="9156700" y="3227388"/>
          <p14:tracePt t="95736" x="9166225" y="3227388"/>
          <p14:tracePt t="95736" x="9177338" y="3227388"/>
          <p14:tracePt t="95738" x="9186863" y="3227388"/>
          <p14:tracePt t="95740" x="9196388" y="3227388"/>
          <p14:tracePt t="95742" x="9207500" y="3227388"/>
          <p14:tracePt t="95743" x="9217025" y="3227388"/>
          <p14:tracePt t="95747" x="9226550" y="3227388"/>
          <p14:tracePt t="95747" x="9237663" y="3227388"/>
          <p14:tracePt t="95749" x="9247188" y="3227388"/>
          <p14:tracePt t="95751" x="9256713" y="3227388"/>
          <p14:tracePt t="95754" x="9267825" y="3227388"/>
          <p14:tracePt t="95755" x="9277350" y="3227388"/>
          <p14:tracePt t="95757" x="9286875" y="3227388"/>
          <p14:tracePt t="95757" x="9297988" y="3227388"/>
          <p14:tracePt t="95760" x="9307513" y="3227388"/>
          <p14:tracePt t="95762" x="9317038" y="3227388"/>
          <p14:tracePt t="95762" x="9328150" y="3227388"/>
          <p14:tracePt t="95764" x="9337675" y="3227388"/>
          <p14:tracePt t="95765" x="9347200" y="3227388"/>
          <p14:tracePt t="95769" x="9358313" y="3227388"/>
          <p14:tracePt t="95770" x="9367838" y="3227388"/>
          <p14:tracePt t="95771" x="9377363" y="3238500"/>
          <p14:tracePt t="95773" x="9388475" y="3238500"/>
          <p14:tracePt t="95775" x="9398000" y="3238500"/>
          <p14:tracePt t="95776" x="9407525" y="3238500"/>
          <p14:tracePt t="95779" x="9418638" y="3238500"/>
          <p14:tracePt t="95781" x="9428163" y="3238500"/>
          <p14:tracePt t="95782" x="9437688" y="3238500"/>
          <p14:tracePt t="95784" x="9448800" y="3248025"/>
          <p14:tracePt t="95786" x="9458325" y="3248025"/>
          <p14:tracePt t="95787" x="9467850" y="3248025"/>
          <p14:tracePt t="95788" x="9478963" y="3248025"/>
          <p14:tracePt t="95791" x="9488488" y="3248025"/>
          <p14:tracePt t="95792" x="9498013" y="3248025"/>
          <p14:tracePt t="95796" x="9509125" y="3248025"/>
          <p14:tracePt t="95797" x="9518650" y="3248025"/>
          <p14:tracePt t="95798" x="9528175" y="3248025"/>
          <p14:tracePt t="95801" x="9539288" y="3248025"/>
          <p14:tracePt t="95803" x="9548813" y="3248025"/>
          <p14:tracePt t="95804" x="9558338" y="3248025"/>
          <p14:tracePt t="95806" x="9569450" y="3248025"/>
          <p14:tracePt t="95807" x="9578975" y="3248025"/>
          <p14:tracePt t="95810" x="9588500" y="3248025"/>
          <p14:tracePt t="95811" x="9598025" y="3248025"/>
          <p14:tracePt t="95812" x="9609138" y="3248025"/>
          <p14:tracePt t="95813" x="9609138" y="3257550"/>
          <p14:tracePt t="95814" x="9618663" y="3257550"/>
          <p14:tracePt t="95817" x="9628188" y="3257550"/>
          <p14:tracePt t="95818" x="9639300" y="3257550"/>
          <p14:tracePt t="95821" x="9648825" y="3257550"/>
          <p14:tracePt t="95822" x="9658350" y="3257550"/>
          <p14:tracePt t="95823" x="9669463" y="3268663"/>
          <p14:tracePt t="95826" x="9678988" y="3268663"/>
          <p14:tracePt t="95827" x="9688513" y="3268663"/>
          <p14:tracePt t="95830" x="9699625" y="3268663"/>
          <p14:tracePt t="95831" x="9709150" y="3268663"/>
          <p14:tracePt t="95836" x="9729788" y="3268663"/>
          <p14:tracePt t="95838" x="9739313" y="3268663"/>
          <p14:tracePt t="95839" x="9748838" y="3278188"/>
          <p14:tracePt t="95841" x="9759950" y="3278188"/>
          <p14:tracePt t="95844" x="9769475" y="3278188"/>
          <p14:tracePt t="95845" x="9779000" y="3278188"/>
          <p14:tracePt t="95847" x="9779000" y="3287713"/>
          <p14:tracePt t="95848" x="9790113" y="3287713"/>
          <p14:tracePt t="95851" x="9799638" y="3287713"/>
          <p14:tracePt t="95854" x="9809163" y="3287713"/>
          <p14:tracePt t="95855" x="9820275" y="3287713"/>
          <p14:tracePt t="95859" x="9829800" y="3287713"/>
          <p14:tracePt t="95861" x="9839325" y="3287713"/>
          <p14:tracePt t="95862" x="9839325" y="3298825"/>
          <p14:tracePt t="95863" x="9850438" y="3298825"/>
          <p14:tracePt t="95866" x="9859963" y="3298825"/>
          <p14:tracePt t="95868" x="9869488" y="3298825"/>
          <p14:tracePt t="95870" x="9880600" y="3308350"/>
          <p14:tracePt t="95873" x="9890125" y="3308350"/>
          <p14:tracePt t="95875" x="9899650" y="3308350"/>
          <p14:tracePt t="95877" x="9910763" y="3308350"/>
          <p14:tracePt t="95880" x="9920288" y="3308350"/>
          <p14:tracePt t="95882" x="9929813" y="3308350"/>
          <p14:tracePt t="95886" x="9940925" y="3308350"/>
          <p14:tracePt t="95887" x="9950450" y="3317875"/>
          <p14:tracePt t="95892" x="9959975" y="3317875"/>
          <p14:tracePt t="95893" x="9971088" y="3317875"/>
          <p14:tracePt t="95895" x="9971088" y="3328988"/>
          <p14:tracePt t="95898" x="9980613" y="3328988"/>
          <p14:tracePt t="95899" x="9990138" y="3328988"/>
          <p14:tracePt t="95903" x="10001250" y="3328988"/>
          <p14:tracePt t="95919" x="10050463" y="3348038"/>
          <p14:tracePt t="95920" x="10061575" y="3348038"/>
          <p14:tracePt t="95925" x="10071100" y="3348038"/>
          <p14:tracePt t="95928" x="10080625" y="3348038"/>
          <p14:tracePt t="95929" x="10080625" y="3359150"/>
          <p14:tracePt t="95934" x="10091738" y="3359150"/>
          <p14:tracePt t="95937" x="10101263" y="3368675"/>
          <p14:tracePt t="95942" x="10110788" y="3378200"/>
          <p14:tracePt t="95946" x="10121900" y="3378200"/>
          <p14:tracePt t="95953" x="10131425" y="3378200"/>
          <p14:tracePt t="95954" x="10131425" y="3389313"/>
          <p14:tracePt t="95955" x="10140950" y="3389313"/>
          <p14:tracePt t="95961" x="10140950" y="3398838"/>
          <p14:tracePt t="95962" x="10152063" y="3398838"/>
          <p14:tracePt t="95966" x="10161588" y="3398838"/>
          <p14:tracePt t="95973" x="10171113" y="3408363"/>
          <p14:tracePt t="95978" x="10182225" y="3408363"/>
          <p14:tracePt t="95979" x="10182225" y="3419475"/>
          <p14:tracePt t="95980" x="10191750" y="3419475"/>
          <p14:tracePt t="95987" x="10201275" y="3419475"/>
          <p14:tracePt t="95988" x="10201275" y="3429000"/>
          <p14:tracePt t="95990" x="10212388" y="3429000"/>
          <p14:tracePt t="95993" x="10212388" y="3438525"/>
          <p14:tracePt t="95997" x="10221913" y="3438525"/>
          <p14:tracePt t="96000" x="10231438" y="3449638"/>
          <p14:tracePt t="96003" x="10231438" y="3459163"/>
          <p14:tracePt t="96005" x="10242550" y="3459163"/>
          <p14:tracePt t="96008" x="10252075" y="3459163"/>
          <p14:tracePt t="96010" x="10252075" y="3468688"/>
          <p14:tracePt t="96013" x="10261600" y="3479800"/>
          <p14:tracePt t="96016" x="10272713" y="3479800"/>
          <p14:tracePt t="96018" x="10272713" y="3489325"/>
          <p14:tracePt t="96022" x="10282238" y="3498850"/>
          <p14:tracePt t="96024" x="10291763" y="3509963"/>
          <p14:tracePt t="96030" x="10302875" y="3509963"/>
          <p14:tracePt t="96032" x="10302875" y="3519488"/>
          <p14:tracePt t="96033" x="10312400" y="3519488"/>
          <p14:tracePt t="96035" x="10312400" y="3529013"/>
          <p14:tracePt t="96036" x="10321925" y="3529013"/>
          <p14:tracePt t="96040" x="10321925" y="3540125"/>
          <p14:tracePt t="96041" x="10333038" y="3540125"/>
          <p14:tracePt t="96043" x="10333038" y="3549650"/>
          <p14:tracePt t="96045" x="10342563" y="3549650"/>
          <p14:tracePt t="96049" x="10342563" y="3559175"/>
          <p14:tracePt t="96051" x="10352088" y="3570288"/>
          <p14:tracePt t="96053" x="10363200" y="3570288"/>
          <p14:tracePt t="96057" x="10363200" y="3579813"/>
          <p14:tracePt t="96059" x="10363200" y="3589338"/>
          <p14:tracePt t="96061" x="10372725" y="3589338"/>
          <p14:tracePt t="96063" x="10382250" y="3589338"/>
          <p14:tracePt t="96066" x="10382250" y="3600450"/>
          <p14:tracePt t="96069" x="10382250" y="3609975"/>
          <p14:tracePt t="96072" x="10393363" y="3609975"/>
          <p14:tracePt t="96075" x="10393363" y="3619500"/>
          <p14:tracePt t="96077" x="10402888" y="3619500"/>
          <p14:tracePt t="96080" x="10402888" y="3630613"/>
          <p14:tracePt t="96086" x="10402888" y="3640138"/>
          <p14:tracePt t="96088" x="10412413" y="3640138"/>
          <p14:tracePt t="96090" x="10412413" y="3649663"/>
          <p14:tracePt t="96094" x="10412413" y="3660775"/>
          <p14:tracePt t="96095" x="10423525" y="3660775"/>
          <p14:tracePt t="96101" x="10423525" y="3670300"/>
          <p14:tracePt t="96106" x="10423525" y="3679825"/>
          <p14:tracePt t="96113" x="10423525" y="3690938"/>
          <p14:tracePt t="96114" x="10433050" y="3690938"/>
          <p14:tracePt t="96116" x="10433050" y="3700463"/>
          <p14:tracePt t="96123" x="10433050" y="3709988"/>
          <p14:tracePt t="96126" x="10433050" y="3721100"/>
          <p14:tracePt t="96132" x="10433050" y="3730625"/>
          <p14:tracePt t="96136" x="10433050" y="3740150"/>
          <p14:tracePt t="96142" x="10433050" y="3751263"/>
          <p14:tracePt t="96144" x="10433050" y="3760788"/>
          <p14:tracePt t="96151" x="10433050" y="3770313"/>
          <p14:tracePt t="96153" x="10433050" y="3781425"/>
          <p14:tracePt t="96159" x="10433050" y="3790950"/>
          <p14:tracePt t="96161" x="10433050" y="3800475"/>
          <p14:tracePt t="96164" x="10433050" y="3811588"/>
          <p14:tracePt t="96170" x="10433050" y="3821113"/>
          <p14:tracePt t="96173" x="10433050" y="3830638"/>
          <p14:tracePt t="96179" x="10433050" y="3841750"/>
          <p14:tracePt t="96182" x="10423525" y="3851275"/>
          <p14:tracePt t="96186" x="10423525" y="3860800"/>
          <p14:tracePt t="96188" x="10412413" y="3860800"/>
          <p14:tracePt t="96190" x="10412413" y="3871913"/>
          <p14:tracePt t="96194" x="10412413" y="3881438"/>
          <p14:tracePt t="96196" x="10402888" y="3881438"/>
          <p14:tracePt t="96197" x="10402888" y="3890963"/>
          <p14:tracePt t="96200" x="10393363" y="3890963"/>
          <p14:tracePt t="96202" x="10393363" y="3902075"/>
          <p14:tracePt t="96205" x="10393363" y="3911600"/>
          <p14:tracePt t="96206" x="10382250" y="3911600"/>
          <p14:tracePt t="96210" x="10382250" y="3921125"/>
          <p14:tracePt t="96211" x="10372725" y="3921125"/>
          <p14:tracePt t="96212" x="10372725" y="3932238"/>
          <p14:tracePt t="96214" x="10372725" y="3941763"/>
          <p14:tracePt t="96216" x="10363200" y="3941763"/>
          <p14:tracePt t="96219" x="10352088" y="3951288"/>
          <p14:tracePt t="96223" x="10352088" y="3962400"/>
          <p14:tracePt t="96225" x="10342563" y="3962400"/>
          <p14:tracePt t="96227" x="10333038" y="3971925"/>
          <p14:tracePt t="96230" x="10333038" y="3981450"/>
          <p14:tracePt t="96233" x="10321925" y="3981450"/>
          <p14:tracePt t="96234" x="10321925" y="3992563"/>
          <p14:tracePt t="96236" x="10312400" y="3992563"/>
          <p14:tracePt t="96237" x="10312400" y="4002088"/>
          <p14:tracePt t="96238" x="10302875" y="4002088"/>
          <p14:tracePt t="96244" x="10291763" y="4011613"/>
          <p14:tracePt t="96246" x="10282238" y="4022725"/>
          <p14:tracePt t="96252" x="10272713" y="4032250"/>
          <p14:tracePt t="96256" x="10261600" y="4041775"/>
          <p14:tracePt t="96261" x="10252075" y="4041775"/>
          <p14:tracePt t="96262" x="10252075" y="4052888"/>
          <p14:tracePt t="96264" x="10242550" y="4062413"/>
          <p14:tracePt t="96272" x="10231438" y="4071938"/>
          <p14:tracePt t="96276" x="10221913" y="4083050"/>
          <p14:tracePt t="96279" x="10221913" y="4092575"/>
          <p14:tracePt t="96284" x="10212388" y="4092575"/>
          <p14:tracePt t="96289" x="10201275" y="4102100"/>
          <p14:tracePt t="96292" x="10201275" y="4113213"/>
          <p14:tracePt t="96299" x="10191750" y="4113213"/>
          <p14:tracePt t="96303" x="10191750" y="4122738"/>
          <p14:tracePt t="96306" x="10182225" y="4122738"/>
          <p14:tracePt t="96310" x="10182225" y="4132263"/>
          <p14:tracePt t="96314" x="10171113" y="4132263"/>
          <p14:tracePt t="96329" x="10171113" y="4143375"/>
          <p14:tracePt t="96342" x="10161588" y="4143375"/>
          <p14:tracePt t="96368" x="10161588" y="4152900"/>
          <p14:tracePt t="96372" x="10152063" y="4152900"/>
          <p14:tracePt t="96395" x="10140950" y="4152900"/>
          <p14:tracePt t="96408" x="10131425" y="4152900"/>
          <p14:tracePt t="96453" x="10121900" y="4152900"/>
          <p14:tracePt t="96463" x="10110788" y="4152900"/>
          <p14:tracePt t="96479" x="10110788" y="4143375"/>
          <p14:tracePt t="96482" x="10101263" y="4143375"/>
          <p14:tracePt t="96490" x="10091738" y="4143375"/>
          <p14:tracePt t="120112" x="10091738" y="4132263"/>
          <p14:tracePt t="120114" x="10091738" y="4122738"/>
          <p14:tracePt t="120118" x="10080625" y="4113213"/>
          <p14:tracePt t="120119" x="10080625" y="4102100"/>
          <p14:tracePt t="120122" x="10080625" y="4092575"/>
          <p14:tracePt t="120123" x="10071100" y="4083050"/>
          <p14:tracePt t="120124" x="10071100" y="4071938"/>
          <p14:tracePt t="120125" x="10061575" y="4052888"/>
          <p14:tracePt t="120127" x="10061575" y="4041775"/>
          <p14:tracePt t="120128" x="10061575" y="4032250"/>
          <p14:tracePt t="120130" x="10061575" y="4011613"/>
          <p14:tracePt t="120131" x="10050463" y="4002088"/>
          <p14:tracePt t="120133" x="10040938" y="3981450"/>
          <p14:tracePt t="120136" x="10040938" y="3971925"/>
          <p14:tracePt t="120137" x="10040938" y="3951288"/>
          <p14:tracePt t="120139" x="10031413" y="3932238"/>
          <p14:tracePt t="120140" x="10031413" y="3921125"/>
          <p14:tracePt t="120141" x="10020300" y="3911600"/>
          <p14:tracePt t="120142" x="10020300" y="3902075"/>
          <p14:tracePt t="120143" x="10020300" y="3890963"/>
          <p14:tracePt t="120144" x="10020300" y="3881438"/>
          <p14:tracePt t="120146" x="10010775" y="3871913"/>
          <p14:tracePt t="120147" x="10010775" y="3860800"/>
          <p14:tracePt t="120148" x="10010775" y="3851275"/>
          <p14:tracePt t="120149" x="10001250" y="3841750"/>
          <p14:tracePt t="120151" x="10001250" y="3830638"/>
          <p14:tracePt t="120153" x="10001250" y="3821113"/>
          <p14:tracePt t="120155" x="10001250" y="3811588"/>
          <p14:tracePt t="120156" x="10001250" y="3800475"/>
          <p14:tracePt t="120158" x="9990138" y="3790950"/>
          <p14:tracePt t="120161" x="9990138" y="3781425"/>
          <p14:tracePt t="120164" x="9990138" y="3770313"/>
          <p14:tracePt t="120396" x="9980613" y="3770313"/>
          <p14:tracePt t="120404" x="9971088" y="3781425"/>
          <p14:tracePt t="120407" x="9971088" y="3790950"/>
          <p14:tracePt t="120409" x="9959975" y="3790950"/>
          <p14:tracePt t="120410" x="9959975" y="3800475"/>
          <p14:tracePt t="120410" x="9959975" y="3811588"/>
          <p14:tracePt t="120411" x="9950450" y="3821113"/>
          <p14:tracePt t="120412" x="9940925" y="3830638"/>
          <p14:tracePt t="120413" x="9929813" y="3830638"/>
          <p14:tracePt t="120414" x="9929813" y="3841750"/>
          <p14:tracePt t="120416" x="9910763" y="3860800"/>
          <p14:tracePt t="120417" x="9910763" y="3871913"/>
          <p14:tracePt t="120418" x="9899650" y="3881438"/>
          <p14:tracePt t="120419" x="9890125" y="3890963"/>
          <p14:tracePt t="120420" x="9880600" y="3902075"/>
          <p14:tracePt t="120421" x="9869488" y="3911600"/>
          <p14:tracePt t="120422" x="9859963" y="3921125"/>
          <p14:tracePt t="120423" x="9850438" y="3941763"/>
          <p14:tracePt t="120424" x="9839325" y="3951288"/>
          <p14:tracePt t="120426" x="9820275" y="3962400"/>
          <p14:tracePt t="120427" x="9799638" y="3992563"/>
          <p14:tracePt t="120428" x="9790113" y="4002088"/>
          <p14:tracePt t="120429" x="9779000" y="4022725"/>
          <p14:tracePt t="120430" x="9769475" y="4032250"/>
          <p14:tracePt t="120431" x="9748838" y="4041775"/>
          <p14:tracePt t="120432" x="9739313" y="4062413"/>
          <p14:tracePt t="120433" x="9729788" y="4071938"/>
          <p14:tracePt t="120434" x="9718675" y="4083050"/>
          <p14:tracePt t="120436" x="9699625" y="4102100"/>
          <p14:tracePt t="120437" x="9678988" y="4122738"/>
          <p14:tracePt t="120438" x="9658350" y="4132263"/>
          <p14:tracePt t="120439" x="9658350" y="4143375"/>
          <p14:tracePt t="120440" x="9639300" y="4162425"/>
          <p14:tracePt t="120441" x="9618663" y="4173538"/>
          <p14:tracePt t="120442" x="9609138" y="4183063"/>
          <p14:tracePt t="120443" x="9598025" y="4192588"/>
          <p14:tracePt t="120444" x="9578975" y="4213225"/>
          <p14:tracePt t="120445" x="9558338" y="4222750"/>
          <p14:tracePt t="120446" x="9548813" y="4233863"/>
          <p14:tracePt t="120447" x="9539288" y="4243388"/>
          <p14:tracePt t="120448" x="9518650" y="4252913"/>
          <p14:tracePt t="120449" x="9509125" y="4273550"/>
          <p14:tracePt t="120450" x="9488488" y="4294188"/>
          <p14:tracePt t="120452" x="9458325" y="4303713"/>
          <p14:tracePt t="120453" x="9437688" y="4313238"/>
          <p14:tracePt t="120454" x="9418638" y="4333875"/>
          <p14:tracePt t="120455" x="9407525" y="4333875"/>
          <p14:tracePt t="120456" x="9388475" y="4343400"/>
          <p14:tracePt t="120457" x="9367838" y="4364038"/>
          <p14:tracePt t="120458" x="9358313" y="4373563"/>
          <p14:tracePt t="120460" x="9337675" y="4384675"/>
          <p14:tracePt t="120461" x="9307513" y="4394200"/>
          <p14:tracePt t="120462" x="9286875" y="4414838"/>
          <p14:tracePt t="120463" x="9267825" y="4424363"/>
          <p14:tracePt t="120464" x="9256713" y="4433888"/>
          <p14:tracePt t="120465" x="9237663" y="4433888"/>
          <p14:tracePt t="120466" x="9226550" y="4445000"/>
          <p14:tracePt t="120467" x="9207500" y="4454525"/>
          <p14:tracePt t="120469" x="9177338" y="4484688"/>
          <p14:tracePt t="120470" x="9156700" y="4484688"/>
          <p14:tracePt t="120471" x="9136063" y="4494213"/>
          <p14:tracePt t="120472" x="9117013" y="4505325"/>
          <p14:tracePt t="120473" x="9096375" y="4514850"/>
          <p14:tracePt t="120474" x="9075738" y="4524375"/>
          <p14:tracePt t="120475" x="9066213" y="4545013"/>
          <p14:tracePt t="120476" x="9036050" y="4545013"/>
          <p14:tracePt t="120477" x="9015413" y="4554538"/>
          <p14:tracePt t="120478" x="9005888" y="4565650"/>
          <p14:tracePt t="120479" x="8975725" y="4575175"/>
          <p14:tracePt t="120480" x="8955088" y="4584700"/>
          <p14:tracePt t="120481" x="8945563" y="4595813"/>
          <p14:tracePt t="120482" x="8915400" y="4605338"/>
          <p14:tracePt t="120483" x="8894763" y="4614863"/>
          <p14:tracePt t="120484" x="8875713" y="4625975"/>
          <p14:tracePt t="120485" x="8845550" y="4645025"/>
          <p14:tracePt t="120486" x="8824913" y="4656138"/>
          <p14:tracePt t="120487" x="8804275" y="4665663"/>
          <p14:tracePt t="120488" x="8785225" y="4665663"/>
          <p14:tracePt t="120489" x="8764588" y="4686300"/>
          <p14:tracePt t="120490" x="8743950" y="4695825"/>
          <p14:tracePt t="120491" x="8713788" y="4705350"/>
          <p14:tracePt t="120492" x="8704263" y="4716463"/>
          <p14:tracePt t="120493" x="8674100" y="4725988"/>
          <p14:tracePt t="120494" x="8653463" y="4735513"/>
          <p14:tracePt t="120495" x="8634413" y="4746625"/>
          <p14:tracePt t="120496" x="8613775" y="4756150"/>
          <p14:tracePt t="120497" x="8583613" y="4776788"/>
          <p14:tracePt t="120498" x="8574088" y="4786313"/>
          <p14:tracePt t="120499" x="8543925" y="4786313"/>
          <p14:tracePt t="120500" x="8513763" y="4795838"/>
          <p14:tracePt t="120501" x="8502650" y="4816475"/>
          <p14:tracePt t="120502" x="8472488" y="4826000"/>
          <p14:tracePt t="120503" x="8442325" y="4837113"/>
          <p14:tracePt t="120504" x="8432800" y="4846638"/>
          <p14:tracePt t="120505" x="8402638" y="4856163"/>
          <p14:tracePt t="120506" x="8382000" y="4867275"/>
          <p14:tracePt t="120507" x="8362950" y="4886325"/>
          <p14:tracePt t="120508" x="8332788" y="4897438"/>
          <p14:tracePt t="120509" x="8312150" y="4906963"/>
          <p14:tracePt t="120510" x="8291513" y="4916488"/>
          <p14:tracePt t="120511" x="8261350" y="4927600"/>
          <p14:tracePt t="120512" x="8242300" y="4937125"/>
          <p14:tracePt t="120513" x="8221663" y="4957763"/>
          <p14:tracePt t="120514" x="8201025" y="4967288"/>
          <p14:tracePt t="120515" x="8170863" y="4987925"/>
          <p14:tracePt t="120516" x="8151813" y="4987925"/>
          <p14:tracePt t="120518" x="8131175" y="4997450"/>
          <p14:tracePt t="120518" x="8101013" y="5018088"/>
          <p14:tracePt t="120519" x="8080375" y="5027613"/>
          <p14:tracePt t="120520" x="8061325" y="5037138"/>
          <p14:tracePt t="120521" x="8040688" y="5057775"/>
          <p14:tracePt t="120522" x="8010525" y="5057775"/>
          <p14:tracePt t="120523" x="7980363" y="5078413"/>
          <p14:tracePt t="120524" x="7970838" y="5087938"/>
          <p14:tracePt t="120525" x="7950200" y="5097463"/>
          <p14:tracePt t="120526" x="7920038" y="5118100"/>
          <p14:tracePt t="120527" x="7910513" y="5127625"/>
          <p14:tracePt t="120528" x="7889875" y="5127625"/>
          <p14:tracePt t="120529" x="7859713" y="5138738"/>
          <p14:tracePt t="120530" x="7850188" y="5159375"/>
          <p14:tracePt t="120531" x="7829550" y="5168900"/>
          <p14:tracePt t="120532" x="7799388" y="5178425"/>
          <p14:tracePt t="120533" x="7789863" y="5178425"/>
          <p14:tracePt t="120534" x="7769225" y="5189538"/>
          <p14:tracePt t="120535" x="7750175" y="5199063"/>
          <p14:tracePt t="120536" x="7739063" y="5208588"/>
          <p14:tracePt t="120537" x="7708900" y="5219700"/>
          <p14:tracePt t="120538" x="7689850" y="5229225"/>
          <p14:tracePt t="120539" x="7678738" y="5238750"/>
          <p14:tracePt t="120540" x="7659688" y="5249863"/>
          <p14:tracePt t="120541" x="7639050" y="5259388"/>
          <p14:tracePt t="120542" x="7618413" y="5268913"/>
          <p14:tracePt t="120543" x="7599363" y="5280025"/>
          <p14:tracePt t="120544" x="7588250" y="5280025"/>
          <p14:tracePt t="120545" x="7569200" y="5289550"/>
          <p14:tracePt t="120546" x="7548563" y="5299075"/>
          <p14:tracePt t="120547" x="7539038" y="5310188"/>
          <p14:tracePt t="120548" x="7518400" y="5319713"/>
          <p14:tracePt t="120549" x="7497763" y="5329238"/>
          <p14:tracePt t="120550" x="7488238" y="5329238"/>
          <p14:tracePt t="120551" x="7467600" y="5340350"/>
          <p14:tracePt t="120552" x="7448550" y="5359400"/>
          <p14:tracePt t="120553" x="7437438" y="5370513"/>
          <p14:tracePt t="120554" x="7418388" y="5380038"/>
          <p14:tracePt t="120555" x="7397750" y="5380038"/>
          <p14:tracePt t="120556" x="7388225" y="5389563"/>
          <p14:tracePt t="120557" x="7367588" y="5400675"/>
          <p14:tracePt t="120558" x="7358063" y="5410200"/>
          <p14:tracePt t="120559" x="7337425" y="5419725"/>
          <p14:tracePt t="120560" x="7307263" y="5430838"/>
          <p14:tracePt t="120561" x="7297738" y="5430838"/>
          <p14:tracePt t="120562" x="7277100" y="5440363"/>
          <p14:tracePt t="120563" x="7256463" y="5449888"/>
          <p14:tracePt t="120564" x="7237413" y="5461000"/>
          <p14:tracePt t="120565" x="7216775" y="5470525"/>
          <p14:tracePt t="120566" x="7196138" y="5470525"/>
          <p14:tracePt t="120567" x="7186613" y="5491163"/>
          <p14:tracePt t="120568" x="7165975" y="5500688"/>
          <p14:tracePt t="120569" x="7146925" y="5510213"/>
          <p14:tracePt t="120570" x="7126288" y="5521325"/>
          <p14:tracePt t="120571" x="7105650" y="5530850"/>
          <p14:tracePt t="120572" x="7096125" y="5530850"/>
          <p14:tracePt t="120573" x="7075488" y="5540375"/>
          <p14:tracePt t="120574" x="7045325" y="5551488"/>
          <p14:tracePt t="120575" x="7035800" y="5561013"/>
          <p14:tracePt t="120576" x="7015163" y="5581650"/>
          <p14:tracePt t="120577" x="6985000" y="5581650"/>
          <p14:tracePt t="120578" x="6975475" y="5591175"/>
          <p14:tracePt t="120579" x="6954838" y="5600700"/>
          <p14:tracePt t="120580" x="6924675" y="5611813"/>
          <p14:tracePt t="120581" x="6915150" y="5621338"/>
          <p14:tracePt t="120582" x="6894513" y="5641975"/>
          <p14:tracePt t="120583" x="6864350" y="5641975"/>
          <p14:tracePt t="120584" x="6854825" y="5651500"/>
          <p14:tracePt t="120585" x="6834188" y="5661025"/>
          <p14:tracePt t="120586" x="6804025" y="5672138"/>
          <p14:tracePt t="120587" x="6794500" y="5691188"/>
          <p14:tracePt t="120588" x="6764338" y="5702300"/>
          <p14:tracePt t="120589" x="6743700" y="5702300"/>
          <p14:tracePt t="120590" x="6724650" y="5711825"/>
          <p14:tracePt t="120591" x="6704013" y="5732463"/>
          <p14:tracePt t="120592" x="6683375" y="5741988"/>
          <p14:tracePt t="120593" x="6664325" y="5751513"/>
          <p14:tracePt t="120594" x="6643688" y="5751513"/>
          <p14:tracePt t="120595" x="6623050" y="5762625"/>
          <p14:tracePt t="120596" x="6604000" y="5772150"/>
          <p14:tracePt t="120597" x="6573838" y="5792788"/>
          <p14:tracePt t="120598" x="6562725" y="5802313"/>
          <p14:tracePt t="120599" x="6532563" y="5811838"/>
          <p14:tracePt t="120600" x="6513513" y="5811838"/>
          <p14:tracePt t="120601" x="6502400" y="5822950"/>
          <p14:tracePt t="120602" x="6472238" y="5842000"/>
          <p14:tracePt t="120603" x="6453188" y="5853113"/>
          <p14:tracePt t="120604" x="6442075" y="5862638"/>
          <p14:tracePt t="120605" x="6423025" y="5872163"/>
          <p14:tracePt t="120606" x="6402388" y="5872163"/>
          <p14:tracePt t="120607" x="6381750" y="5883275"/>
          <p14:tracePt t="120608" x="6362700" y="5892800"/>
          <p14:tracePt t="120609" x="6351588" y="5902325"/>
          <p14:tracePt t="120610" x="6332538" y="5922963"/>
          <p14:tracePt t="120611" x="6311900" y="5922963"/>
          <p14:tracePt t="120612" x="6302375" y="5932488"/>
          <p14:tracePt t="120613" x="6281738" y="5943600"/>
          <p14:tracePt t="120614" x="6261100" y="5953125"/>
          <p14:tracePt t="120615" x="6261100" y="5962650"/>
          <p14:tracePt t="120616" x="6242050" y="5962650"/>
          <p14:tracePt t="120618" x="6221413" y="5973763"/>
          <p14:tracePt t="120618" x="6211888" y="5983288"/>
          <p14:tracePt t="120619" x="6191250" y="5992813"/>
          <p14:tracePt t="120620" x="6181725" y="5992813"/>
          <p14:tracePt t="120621" x="6170613" y="5992813"/>
          <p14:tracePt t="120622" x="6151563" y="6003925"/>
          <p14:tracePt t="120623" x="6151563" y="6013450"/>
          <p14:tracePt t="120624" x="6130925" y="6022975"/>
          <p14:tracePt t="120625" x="6121400" y="6022975"/>
          <p14:tracePt t="120626" x="6110288" y="6034088"/>
          <p14:tracePt t="120627" x="6091238" y="6043613"/>
          <p14:tracePt t="120629" x="6070600" y="6053138"/>
          <p14:tracePt t="120631" x="6051550" y="6064250"/>
          <p14:tracePt t="120632" x="6040438" y="6073775"/>
          <p14:tracePt t="120633" x="6030913" y="6083300"/>
          <p14:tracePt t="120634" x="6021388" y="6083300"/>
          <p14:tracePt t="120635" x="6010275" y="6083300"/>
          <p14:tracePt t="120636" x="6000750" y="6094413"/>
          <p14:tracePt t="120637" x="5991225" y="6094413"/>
          <p14:tracePt t="120638" x="5980113" y="6103938"/>
          <p14:tracePt t="120639" x="5970588" y="6103938"/>
          <p14:tracePt t="120640" x="5961063" y="6113463"/>
          <p14:tracePt t="120641" x="5949950" y="6113463"/>
          <p14:tracePt t="120642" x="5940425" y="6124575"/>
          <p14:tracePt t="120643" x="5930900" y="6124575"/>
          <p14:tracePt t="120644" x="5919788" y="6124575"/>
          <p14:tracePt t="120645" x="5910263" y="6134100"/>
          <p14:tracePt t="120647" x="5889625" y="6143625"/>
          <p14:tracePt t="120649" x="5880100" y="6154738"/>
          <p14:tracePt t="120650" x="5870575" y="6154738"/>
          <p14:tracePt t="120652" x="5859463" y="6154738"/>
          <p14:tracePt t="120653" x="5840413" y="6164263"/>
          <p14:tracePt t="120655" x="5829300" y="6173788"/>
          <p14:tracePt t="120656" x="5819775" y="6173788"/>
          <p14:tracePt t="120658" x="5810250" y="6173788"/>
          <p14:tracePt t="120659" x="5799138" y="6173788"/>
          <p14:tracePt t="120660" x="5799138" y="6184900"/>
          <p14:tracePt t="120661" x="5789613" y="6184900"/>
          <p14:tracePt t="120662" x="5780088" y="6184900"/>
          <p14:tracePt t="120663" x="5780088" y="6194425"/>
          <p14:tracePt t="120665" x="5768975" y="6194425"/>
          <p14:tracePt t="120666" x="5759450" y="6194425"/>
          <p14:tracePt t="120667" x="5749925" y="6194425"/>
          <p14:tracePt t="120669" x="5738813" y="6194425"/>
          <p14:tracePt t="120670" x="5738813" y="6203950"/>
          <p14:tracePt t="120671" x="5729288" y="6203950"/>
          <p14:tracePt t="120674" x="5719763" y="6203950"/>
          <p14:tracePt t="120675" x="5708650" y="6215063"/>
          <p14:tracePt t="120678" x="5699125" y="6215063"/>
          <p14:tracePt t="120679" x="5689600" y="6215063"/>
          <p14:tracePt t="120682" x="5678488" y="6215063"/>
          <p14:tracePt t="120684" x="5668963" y="6215063"/>
          <p14:tracePt t="120688" x="5659438" y="6224588"/>
          <p14:tracePt t="120690" x="5648325" y="6224588"/>
          <p14:tracePt t="120694" x="5638800" y="6224588"/>
          <p14:tracePt t="120695" x="5638800" y="6234113"/>
          <p14:tracePt t="120696" x="5629275" y="6234113"/>
          <p14:tracePt t="120701" x="5618163" y="6234113"/>
          <p14:tracePt t="120703" x="5618163" y="6245225"/>
          <p14:tracePt t="120704" x="5608638" y="6245225"/>
          <p14:tracePt t="120710" x="5599113" y="6245225"/>
          <p14:tracePt t="120716" x="5599113" y="6254750"/>
          <p14:tracePt t="120720" x="5599113" y="6264275"/>
          <p14:tracePt t="120728" x="5599113" y="6275388"/>
          <p14:tracePt t="120732" x="5599113" y="6284913"/>
          <p14:tracePt t="120741" x="5599113" y="6294438"/>
          <p14:tracePt t="120746" x="5608638" y="6305550"/>
          <p14:tracePt t="120750" x="5618163" y="6305550"/>
          <p14:tracePt t="120756" x="5618163" y="6315075"/>
          <p14:tracePt t="120762" x="5629275" y="6315075"/>
          <p14:tracePt t="120766" x="5638800" y="6315075"/>
          <p14:tracePt t="120767" x="5638800" y="6324600"/>
          <p14:tracePt t="121026" x="5638800" y="6315075"/>
          <p14:tracePt t="121032" x="5638800" y="6305550"/>
          <p14:tracePt t="121035" x="5638800" y="6294438"/>
          <p14:tracePt t="121040" x="5629275" y="6294438"/>
          <p14:tracePt t="121041" x="5629275" y="6284913"/>
          <p14:tracePt t="121044" x="5629275" y="6275388"/>
          <p14:tracePt t="121045" x="5618163" y="6275388"/>
          <p14:tracePt t="121047" x="5608638" y="6275388"/>
          <p14:tracePt t="121050" x="5599113" y="6264275"/>
          <p14:tracePt t="121053" x="5599113" y="6254750"/>
          <p14:tracePt t="121054" x="5588000" y="6254750"/>
          <p14:tracePt t="121056" x="5578475" y="6254750"/>
          <p14:tracePt t="121059" x="5568950" y="6245225"/>
          <p14:tracePt t="121060" x="5557838" y="6245225"/>
          <p14:tracePt t="121061" x="5557838" y="6234113"/>
          <p14:tracePt t="121063" x="5548313" y="6234113"/>
          <p14:tracePt t="121064" x="5538788" y="6224588"/>
          <p14:tracePt t="121067" x="5527675" y="6224588"/>
          <p14:tracePt t="121069" x="5518150" y="6224588"/>
          <p14:tracePt t="121071" x="5518150" y="6215063"/>
          <p14:tracePt t="121072" x="5508625" y="6215063"/>
          <p14:tracePt t="121074" x="5497513" y="6215063"/>
          <p14:tracePt t="121075" x="5497513" y="6203950"/>
          <p14:tracePt t="121077" x="5487988" y="6203950"/>
          <p14:tracePt t="121079" x="5478463" y="6203950"/>
          <p14:tracePt t="121081" x="5467350" y="6203950"/>
          <p14:tracePt t="121085" x="5457825" y="6203950"/>
          <p14:tracePt t="121086" x="5457825" y="6194425"/>
          <p14:tracePt t="121087" x="5448300" y="6194425"/>
          <p14:tracePt t="121090" x="5437188" y="6194425"/>
          <p14:tracePt t="121091" x="5427663" y="6194425"/>
          <p14:tracePt t="121092" x="5427663" y="6184900"/>
          <p14:tracePt t="121094" x="5418138" y="6184900"/>
          <p14:tracePt t="121095" x="5407025" y="6184900"/>
          <p14:tracePt t="121098" x="5397500" y="6184900"/>
          <p14:tracePt t="121099" x="5387975" y="6184900"/>
          <p14:tracePt t="121102" x="5376863" y="6184900"/>
          <p14:tracePt t="121103" x="5367338" y="6184900"/>
          <p14:tracePt t="121105" x="5357813" y="6173788"/>
          <p14:tracePt t="121107" x="5346700" y="6173788"/>
          <p14:tracePt t="121108" x="5337175" y="6173788"/>
          <p14:tracePt t="121109" x="5327650" y="6173788"/>
          <p14:tracePt t="121110" x="5316538" y="6173788"/>
          <p14:tracePt t="121111" x="5307013" y="6164263"/>
          <p14:tracePt t="121112" x="5297488" y="6164263"/>
          <p14:tracePt t="121115" x="5286375" y="6164263"/>
          <p14:tracePt t="121115" x="5276850" y="6164263"/>
          <p14:tracePt t="121116" x="5267325" y="6164263"/>
          <p14:tracePt t="121119" x="5237163" y="6164263"/>
          <p14:tracePt t="121120" x="5226050" y="6164263"/>
          <p14:tracePt t="121122" x="5207000" y="6164263"/>
          <p14:tracePt t="121123" x="5195888" y="6164263"/>
          <p14:tracePt t="121125" x="5176838" y="6164263"/>
          <p14:tracePt t="121126" x="5176838" y="6154738"/>
          <p14:tracePt t="121127" x="5165725" y="6154738"/>
          <p14:tracePt t="121128" x="5156200" y="6154738"/>
          <p14:tracePt t="121129" x="5146675" y="6154738"/>
          <p14:tracePt t="121130" x="5135563" y="6154738"/>
          <p14:tracePt t="121131" x="5126038" y="6154738"/>
          <p14:tracePt t="121132" x="5116513" y="6154738"/>
          <p14:tracePt t="121133" x="5105400" y="6154738"/>
          <p14:tracePt t="121134" x="5095875" y="6143625"/>
          <p14:tracePt t="121135" x="5075238" y="6143625"/>
          <p14:tracePt t="121137" x="5056188" y="6143625"/>
          <p14:tracePt t="121139" x="5045075" y="6143625"/>
          <p14:tracePt t="121140" x="5026025" y="6143625"/>
          <p14:tracePt t="121142" x="5005388" y="6143625"/>
          <p14:tracePt t="121144" x="4984750" y="6143625"/>
          <p14:tracePt t="121146" x="4975225" y="6143625"/>
          <p14:tracePt t="121147" x="4954588" y="6143625"/>
          <p14:tracePt t="121149" x="4935538" y="6143625"/>
          <p14:tracePt t="121151" x="4924425" y="6143625"/>
          <p14:tracePt t="121152" x="4914900" y="6143625"/>
          <p14:tracePt t="121153" x="4905375" y="6143625"/>
          <p14:tracePt t="121154" x="4894263" y="6143625"/>
          <p14:tracePt t="121155" x="4884738" y="6143625"/>
          <p14:tracePt t="121157" x="4864100" y="6143625"/>
          <p14:tracePt t="121159" x="4854575" y="6143625"/>
          <p14:tracePt t="121160" x="4845050" y="6143625"/>
          <p14:tracePt t="121162" x="4833938" y="6134100"/>
          <p14:tracePt t="121163" x="4814888" y="6134100"/>
          <p14:tracePt t="121165" x="4803775" y="6134100"/>
          <p14:tracePt t="121166" x="4794250" y="6134100"/>
          <p14:tracePt t="121168" x="4784725" y="6134100"/>
          <p14:tracePt t="121169" x="4773613" y="6134100"/>
          <p14:tracePt t="121171" x="4764088" y="6134100"/>
          <p14:tracePt t="121172" x="4754563" y="6134100"/>
          <p14:tracePt t="121173" x="4754563" y="6124575"/>
          <p14:tracePt t="121174" x="4743450" y="6124575"/>
          <p14:tracePt t="121175" x="4733925" y="6124575"/>
          <p14:tracePt t="121177" x="4724400" y="6124575"/>
          <p14:tracePt t="121178" x="4713288" y="6124575"/>
          <p14:tracePt t="121179" x="4703763" y="6124575"/>
          <p14:tracePt t="121181" x="4694238" y="6124575"/>
          <p14:tracePt t="121182" x="4683125" y="6124575"/>
          <p14:tracePt t="121184" x="4673600" y="6113463"/>
          <p14:tracePt t="121185" x="4664075" y="6113463"/>
          <p14:tracePt t="121187" x="4652963" y="6113463"/>
          <p14:tracePt t="121188" x="4643438" y="6113463"/>
          <p14:tracePt t="121190" x="4633913" y="6113463"/>
          <p14:tracePt t="121191" x="4622800" y="6113463"/>
          <p14:tracePt t="121194" x="4613275" y="6113463"/>
          <p14:tracePt t="121195" x="4603750" y="6113463"/>
          <p14:tracePt t="121197" x="4592638" y="6113463"/>
          <p14:tracePt t="121199" x="4583113" y="6113463"/>
          <p14:tracePt t="121201" x="4573588" y="6113463"/>
          <p14:tracePt t="121202" x="4562475" y="6113463"/>
          <p14:tracePt t="121203" x="4562475" y="6103938"/>
          <p14:tracePt t="121204" x="4552950" y="6103938"/>
          <p14:tracePt t="121207" x="4543425" y="6103938"/>
          <p14:tracePt t="121208" x="4532313" y="6103938"/>
          <p14:tracePt t="121211" x="4522788" y="6103938"/>
          <p14:tracePt t="121212" x="4522788" y="6094413"/>
          <p14:tracePt t="121213" x="4513263" y="6094413"/>
          <p14:tracePt t="121216" x="4502150" y="6094413"/>
          <p14:tracePt t="121218" x="4492625" y="6094413"/>
          <p14:tracePt t="121222" x="4483100" y="6094413"/>
          <p14:tracePt t="121224" x="4471988" y="6094413"/>
          <p14:tracePt t="121229" x="4462463" y="6094413"/>
          <p14:tracePt t="121231" x="4452938" y="6094413"/>
          <p14:tracePt t="121235" x="4452938" y="6083300"/>
          <p14:tracePt t="121237" x="4441825" y="6083300"/>
          <p14:tracePt t="121241" x="4432300" y="60833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29210"/>
            <a:ext cx="10058400" cy="1000387"/>
          </a:xfrm>
        </p:spPr>
        <p:txBody>
          <a:bodyPr/>
          <a:lstStyle/>
          <a:p>
            <a:r>
              <a:rPr lang="en-US" dirty="0"/>
              <a:t>Boeing 737 Fuel System</a:t>
            </a:r>
          </a:p>
        </p:txBody>
      </p:sp>
      <p:sp>
        <p:nvSpPr>
          <p:cNvPr id="3" name="Text Placeholder 2"/>
          <p:cNvSpPr>
            <a:spLocks noGrp="1"/>
          </p:cNvSpPr>
          <p:nvPr>
            <p:ph type="body" idx="1"/>
          </p:nvPr>
        </p:nvSpPr>
        <p:spPr>
          <a:xfrm>
            <a:off x="684212" y="1686188"/>
            <a:ext cx="8535988" cy="5013474"/>
          </a:xfrm>
        </p:spPr>
        <p:txBody>
          <a:bodyPr/>
          <a:lstStyle/>
          <a:p>
            <a:pPr marL="342900" indent="-342900">
              <a:buFont typeface="Arial" panose="020B0604020202020204" pitchFamily="34" charset="0"/>
              <a:buChar char="•"/>
            </a:pPr>
            <a:r>
              <a:rPr lang="en-US" dirty="0"/>
              <a:t>Three Fuel Tanks</a:t>
            </a:r>
          </a:p>
          <a:p>
            <a:pPr marL="800100" lvl="1" indent="-342900">
              <a:buFont typeface="Arial" panose="020B0604020202020204" pitchFamily="34" charset="0"/>
              <a:buChar char="•"/>
            </a:pPr>
            <a:r>
              <a:rPr lang="en-US" dirty="0"/>
              <a:t>Two Wing tanks</a:t>
            </a:r>
          </a:p>
          <a:p>
            <a:pPr marL="800100" lvl="1" indent="-342900">
              <a:buFont typeface="Arial" panose="020B0604020202020204" pitchFamily="34" charset="0"/>
              <a:buChar char="•"/>
            </a:pPr>
            <a:r>
              <a:rPr lang="en-US" dirty="0"/>
              <a:t>One Center Tank</a:t>
            </a:r>
          </a:p>
          <a:p>
            <a:pPr marL="342900" indent="-342900">
              <a:buFont typeface="Arial" panose="020B0604020202020204" pitchFamily="34" charset="0"/>
              <a:buChar char="•"/>
            </a:pPr>
            <a:r>
              <a:rPr lang="en-US" dirty="0"/>
              <a:t>6800 Gallons of Jet A</a:t>
            </a:r>
          </a:p>
          <a:p>
            <a:pPr marL="342900" indent="-342900">
              <a:buFont typeface="Arial" panose="020B0604020202020204" pitchFamily="34" charset="0"/>
              <a:buChar char="•"/>
            </a:pPr>
            <a:r>
              <a:rPr lang="en-US" dirty="0"/>
              <a:t>Cross Feed System</a:t>
            </a:r>
          </a:p>
          <a:p>
            <a:pPr marL="342900" indent="-342900">
              <a:buFont typeface="Arial" panose="020B0604020202020204" pitchFamily="34" charset="0"/>
              <a:buChar char="•"/>
            </a:pPr>
            <a:r>
              <a:rPr lang="en-US" dirty="0"/>
              <a:t>Shut Off Valves</a:t>
            </a:r>
          </a:p>
          <a:p>
            <a:pPr marL="342900" indent="-342900">
              <a:buFont typeface="Arial" panose="020B0604020202020204" pitchFamily="34" charset="0"/>
              <a:buChar char="•"/>
            </a:pPr>
            <a:r>
              <a:rPr lang="en-US" dirty="0"/>
              <a:t>No Fuel Dump System</a:t>
            </a:r>
          </a:p>
        </p:txBody>
      </p:sp>
      <p:pic>
        <p:nvPicPr>
          <p:cNvPr id="4" name="Picture 3"/>
          <p:cNvPicPr>
            <a:picLocks noChangeAspect="1"/>
          </p:cNvPicPr>
          <p:nvPr/>
        </p:nvPicPr>
        <p:blipFill>
          <a:blip r:embed="rId4"/>
          <a:stretch>
            <a:fillRect/>
          </a:stretch>
        </p:blipFill>
        <p:spPr>
          <a:xfrm>
            <a:off x="6551075" y="172618"/>
            <a:ext cx="4191538" cy="652704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6990774"/>
      </p:ext>
    </p:extLst>
  </p:cSld>
  <p:clrMapOvr>
    <a:masterClrMapping/>
  </p:clrMapOvr>
  <mc:AlternateContent xmlns:mc="http://schemas.openxmlformats.org/markup-compatibility/2006">
    <mc:Choice xmlns:p14="http://schemas.microsoft.com/office/powerpoint/2010/main" Requires="p14">
      <p:transition spd="slow" p14:dur="2000" advTm="113488"/>
    </mc:Choice>
    <mc:Fallback>
      <p:transition spd="slow" advTm="11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5704" x="4441825" y="6083300"/>
          <p14:tracePt t="55720" x="4452938" y="6083300"/>
          <p14:tracePt t="55728" x="4462463" y="6083300"/>
          <p14:tracePt t="55742" x="4471988" y="6083300"/>
          <p14:tracePt t="55746" x="4483100" y="6083300"/>
          <p14:tracePt t="55754" x="4492625" y="6083300"/>
          <p14:tracePt t="55756" x="4492625" y="6094413"/>
          <p14:tracePt t="55758" x="4502150" y="6094413"/>
          <p14:tracePt t="55764" x="4513263" y="6094413"/>
          <p14:tracePt t="55767" x="4522788" y="6094413"/>
          <p14:tracePt t="55773" x="4532313" y="6094413"/>
          <p14:tracePt t="55776" x="4543425" y="6094413"/>
          <p14:tracePt t="55781" x="4552950" y="6094413"/>
          <p14:tracePt t="55784" x="4562475" y="6094413"/>
          <p14:tracePt t="55786" x="4573588" y="6094413"/>
          <p14:tracePt t="55790" x="4583113" y="6083300"/>
          <p14:tracePt t="55791" x="4592638" y="6083300"/>
          <p14:tracePt t="55793" x="4592638" y="6073775"/>
          <p14:tracePt t="55794" x="4603750" y="6073775"/>
          <p14:tracePt t="55796" x="4613275" y="6073775"/>
          <p14:tracePt t="55798" x="4613275" y="6064250"/>
          <p14:tracePt t="55799" x="4622800" y="6064250"/>
          <p14:tracePt t="55800" x="4633913" y="6053138"/>
          <p14:tracePt t="55802" x="4643438" y="6053138"/>
          <p14:tracePt t="55803" x="4643438" y="6043613"/>
          <p14:tracePt t="55804" x="4652963" y="6043613"/>
          <p14:tracePt t="55805" x="4652963" y="6034088"/>
          <p14:tracePt t="55806" x="4664075" y="6034088"/>
          <p14:tracePt t="55807" x="4673600" y="6034088"/>
          <p14:tracePt t="55808" x="4673600" y="6022975"/>
          <p14:tracePt t="55809" x="4683125" y="6013450"/>
          <p14:tracePt t="55811" x="4694238" y="6013450"/>
          <p14:tracePt t="55812" x="4694238" y="6003925"/>
          <p14:tracePt t="55813" x="4703763" y="5992813"/>
          <p14:tracePt t="55814" x="4713288" y="5992813"/>
          <p14:tracePt t="55815" x="4724400" y="5992813"/>
          <p14:tracePt t="55816" x="4724400" y="5983288"/>
          <p14:tracePt t="55817" x="4733925" y="5973763"/>
          <p14:tracePt t="55818" x="4743450" y="5973763"/>
          <p14:tracePt t="55819" x="4754563" y="5962650"/>
          <p14:tracePt t="55820" x="4764088" y="5953125"/>
          <p14:tracePt t="55822" x="4773613" y="5943600"/>
          <p14:tracePt t="55823" x="4784725" y="5943600"/>
          <p14:tracePt t="55824" x="4794250" y="5932488"/>
          <p14:tracePt t="55825" x="4794250" y="5922963"/>
          <p14:tracePt t="55826" x="4803775" y="5922963"/>
          <p14:tracePt t="55826" x="4814888" y="5913438"/>
          <p14:tracePt t="55827" x="4824413" y="5902325"/>
          <p14:tracePt t="55828" x="4833938" y="5892800"/>
          <p14:tracePt t="55831" x="4845050" y="5883275"/>
          <p14:tracePt t="55836" x="4884738" y="5853113"/>
          <p14:tracePt t="55837" x="4894263" y="5842000"/>
          <p14:tracePt t="55838" x="4914900" y="5832475"/>
          <p14:tracePt t="55838" x="4914900" y="5822950"/>
          <p14:tracePt t="55839" x="4924425" y="5822950"/>
          <p14:tracePt t="55840" x="4935538" y="5811838"/>
          <p14:tracePt t="55841" x="4945063" y="5802313"/>
          <p14:tracePt t="55842" x="4954588" y="5802313"/>
          <p14:tracePt t="55843" x="4954588" y="5792788"/>
          <p14:tracePt t="55844" x="4975225" y="5772150"/>
          <p14:tracePt t="55845" x="4984750" y="5772150"/>
          <p14:tracePt t="55846" x="4984750" y="5762625"/>
          <p14:tracePt t="55847" x="5005388" y="5751513"/>
          <p14:tracePt t="55848" x="5014913" y="5741988"/>
          <p14:tracePt t="55849" x="5014913" y="5732463"/>
          <p14:tracePt t="55850" x="5035550" y="5721350"/>
          <p14:tracePt t="55851" x="5045075" y="5711825"/>
          <p14:tracePt t="55853" x="5045075" y="5702300"/>
          <p14:tracePt t="55853" x="5065713" y="5691188"/>
          <p14:tracePt t="55854" x="5075238" y="5681663"/>
          <p14:tracePt t="55855" x="5086350" y="5672138"/>
          <p14:tracePt t="55856" x="5095875" y="5651500"/>
          <p14:tracePt t="55857" x="5116513" y="5641975"/>
          <p14:tracePt t="55859" x="5135563" y="5621338"/>
          <p14:tracePt t="55860" x="5156200" y="5600700"/>
          <p14:tracePt t="55862" x="5176838" y="5581650"/>
          <p14:tracePt t="55863" x="5186363" y="5570538"/>
          <p14:tracePt t="55864" x="5195888" y="5561013"/>
          <p14:tracePt t="55865" x="5216525" y="5540375"/>
          <p14:tracePt t="55866" x="5237163" y="5530850"/>
          <p14:tracePt t="55867" x="5246688" y="5521325"/>
          <p14:tracePt t="55869" x="5286375" y="5480050"/>
          <p14:tracePt t="55870" x="5297488" y="5461000"/>
          <p14:tracePt t="55871" x="5316538" y="5449888"/>
          <p14:tracePt t="55872" x="5337175" y="5430838"/>
          <p14:tracePt t="55873" x="5357813" y="5410200"/>
          <p14:tracePt t="55874" x="5367338" y="5400675"/>
          <p14:tracePt t="55875" x="5387975" y="5389563"/>
          <p14:tracePt t="55876" x="5407025" y="5370513"/>
          <p14:tracePt t="55877" x="5418138" y="5349875"/>
          <p14:tracePt t="55878" x="5448300" y="5340350"/>
          <p14:tracePt t="55879" x="5467350" y="5319713"/>
          <p14:tracePt t="55880" x="5487988" y="5299075"/>
          <p14:tracePt t="55881" x="5497513" y="5280025"/>
          <p14:tracePt t="55882" x="5527675" y="5268913"/>
          <p14:tracePt t="55884" x="5548313" y="5249863"/>
          <p14:tracePt t="55884" x="5557838" y="5229225"/>
          <p14:tracePt t="55886" x="5608638" y="5199063"/>
          <p14:tracePt t="55887" x="5629275" y="5178425"/>
          <p14:tracePt t="55888" x="5648325" y="5159375"/>
          <p14:tracePt t="55889" x="5668963" y="5138738"/>
          <p14:tracePt t="55890" x="5699125" y="5127625"/>
          <p14:tracePt t="55891" x="5708650" y="5108575"/>
          <p14:tracePt t="55892" x="5729288" y="5087938"/>
          <p14:tracePt t="55893" x="5759450" y="5078413"/>
          <p14:tracePt t="55894" x="5768975" y="5067300"/>
          <p14:tracePt t="55895" x="5799138" y="5048250"/>
          <p14:tracePt t="55896" x="5819775" y="5027613"/>
          <p14:tracePt t="55897" x="5840413" y="5006975"/>
          <p14:tracePt t="55898" x="5870575" y="4997450"/>
          <p14:tracePt t="55899" x="5889625" y="4976813"/>
          <p14:tracePt t="55900" x="5919788" y="4967288"/>
          <p14:tracePt t="55901" x="5930900" y="4946650"/>
          <p14:tracePt t="55902" x="5961063" y="4937125"/>
          <p14:tracePt t="55903" x="5980113" y="4927600"/>
          <p14:tracePt t="55904" x="6000750" y="4906963"/>
          <p14:tracePt t="55905" x="6021388" y="4897438"/>
          <p14:tracePt t="55906" x="6040438" y="4876800"/>
          <p14:tracePt t="55907" x="6061075" y="4867275"/>
          <p14:tracePt t="55908" x="6081713" y="4856163"/>
          <p14:tracePt t="55909" x="6110288" y="4846638"/>
          <p14:tracePt t="55910" x="6121400" y="4826000"/>
          <p14:tracePt t="55911" x="6151563" y="4816475"/>
          <p14:tracePt t="55912" x="6170613" y="4806950"/>
          <p14:tracePt t="55913" x="6181725" y="4795838"/>
          <p14:tracePt t="55914" x="6211888" y="4786313"/>
          <p14:tracePt t="55915" x="6230938" y="4776788"/>
          <p14:tracePt t="55916" x="6242050" y="4765675"/>
          <p14:tracePt t="55917" x="6272213" y="4756150"/>
          <p14:tracePt t="55918" x="6281738" y="4756150"/>
          <p14:tracePt t="55919" x="6302375" y="4746625"/>
          <p14:tracePt t="55920" x="6332538" y="4735513"/>
          <p14:tracePt t="55921" x="6342063" y="4725988"/>
          <p14:tracePt t="55922" x="6362700" y="4716463"/>
          <p14:tracePt t="55923" x="6392863" y="4705350"/>
          <p14:tracePt t="55924" x="6402388" y="4705350"/>
          <p14:tracePt t="55925" x="6423025" y="4695825"/>
          <p14:tracePt t="55926" x="6453188" y="4686300"/>
          <p14:tracePt t="55927" x="6462713" y="4675188"/>
          <p14:tracePt t="55928" x="6483350" y="4665663"/>
          <p14:tracePt t="55929" x="6492875" y="4665663"/>
          <p14:tracePt t="55930" x="6513513" y="4656138"/>
          <p14:tracePt t="55931" x="6532563" y="4656138"/>
          <p14:tracePt t="55932" x="6553200" y="4645025"/>
          <p14:tracePt t="55933" x="6573838" y="4645025"/>
          <p14:tracePt t="55934" x="6583363" y="4635500"/>
          <p14:tracePt t="55935" x="6604000" y="4625975"/>
          <p14:tracePt t="55936" x="6623050" y="4625975"/>
          <p14:tracePt t="55937" x="6634163" y="4614863"/>
          <p14:tracePt t="55938" x="6653213" y="4614863"/>
          <p14:tracePt t="55939" x="6664325" y="4605338"/>
          <p14:tracePt t="55940" x="6683375" y="4605338"/>
          <p14:tracePt t="55941" x="6713538" y="4605338"/>
          <p14:tracePt t="55942" x="6713538" y="4595813"/>
          <p14:tracePt t="55943" x="6743700" y="4595813"/>
          <p14:tracePt t="55944" x="6743700" y="4584700"/>
          <p14:tracePt t="55945" x="6764338" y="4584700"/>
          <p14:tracePt t="55946" x="6773863" y="4575175"/>
          <p14:tracePt t="55947" x="6794500" y="4575175"/>
          <p14:tracePt t="55948" x="6815138" y="4575175"/>
          <p14:tracePt t="55949" x="6824663" y="4575175"/>
          <p14:tracePt t="55950" x="6845300" y="4565650"/>
          <p14:tracePt t="55951" x="6854825" y="4565650"/>
          <p14:tracePt t="55952" x="6875463" y="4554538"/>
          <p14:tracePt t="55953" x="6884988" y="4554538"/>
          <p14:tracePt t="55954" x="6894513" y="4554538"/>
          <p14:tracePt t="55955" x="6915150" y="4545013"/>
          <p14:tracePt t="55957" x="6935788" y="4545013"/>
          <p14:tracePt t="55958" x="6945313" y="4535488"/>
          <p14:tracePt t="55959" x="6954838" y="4535488"/>
          <p14:tracePt t="55960" x="6975475" y="4535488"/>
          <p14:tracePt t="55962" x="6985000" y="4535488"/>
          <p14:tracePt t="55963" x="6996113" y="4535488"/>
          <p14:tracePt t="55964" x="7005638" y="4524375"/>
          <p14:tracePt t="55965" x="7015163" y="4524375"/>
          <p14:tracePt t="55966" x="7026275" y="4524375"/>
          <p14:tracePt t="55967" x="7035800" y="4514850"/>
          <p14:tracePt t="55969" x="7045325" y="4514850"/>
          <p14:tracePt t="55969" x="7056438" y="4514850"/>
          <p14:tracePt t="55970" x="7065963" y="4514850"/>
          <p14:tracePt t="55971" x="7075488" y="4514850"/>
          <p14:tracePt t="55972" x="7086600" y="4514850"/>
          <p14:tracePt t="55974" x="7096125" y="4505325"/>
          <p14:tracePt t="55975" x="7116763" y="4505325"/>
          <p14:tracePt t="55977" x="7126288" y="4494213"/>
          <p14:tracePt t="55978" x="7135813" y="4494213"/>
          <p14:tracePt t="55979" x="7146925" y="4494213"/>
          <p14:tracePt t="55980" x="7156450" y="4494213"/>
          <p14:tracePt t="55982" x="7165975" y="4494213"/>
          <p14:tracePt t="55983" x="7177088" y="4484688"/>
          <p14:tracePt t="55984" x="7186613" y="4484688"/>
          <p14:tracePt t="55986" x="7196138" y="4484688"/>
          <p14:tracePt t="55987" x="7207250" y="4475163"/>
          <p14:tracePt t="55989" x="7216775" y="4475163"/>
          <p14:tracePt t="55990" x="7226300" y="4475163"/>
          <p14:tracePt t="55992" x="7237413" y="4475163"/>
          <p14:tracePt t="55993" x="7246938" y="4475163"/>
          <p14:tracePt t="55994" x="7246938" y="4464050"/>
          <p14:tracePt t="55996" x="7256463" y="4464050"/>
          <p14:tracePt t="55997" x="7267575" y="4464050"/>
          <p14:tracePt t="55998" x="7267575" y="4454525"/>
          <p14:tracePt t="56000" x="7277100" y="4454525"/>
          <p14:tracePt t="56001" x="7286625" y="4454525"/>
          <p14:tracePt t="56003" x="7297738" y="4454525"/>
          <p14:tracePt t="56005" x="7307263" y="4454525"/>
          <p14:tracePt t="56007" x="7316788" y="4445000"/>
          <p14:tracePt t="56009" x="7327900" y="4445000"/>
          <p14:tracePt t="56010" x="7337425" y="4445000"/>
          <p14:tracePt t="56013" x="7337425" y="4433888"/>
          <p14:tracePt t="56014" x="7346950" y="4433888"/>
          <p14:tracePt t="56015" x="7358063" y="4433888"/>
          <p14:tracePt t="56019" x="7367588" y="4433888"/>
          <p14:tracePt t="56021" x="7377113" y="4433888"/>
          <p14:tracePt t="56025" x="7388225" y="4433888"/>
          <p14:tracePt t="56027" x="7397750" y="4433888"/>
          <p14:tracePt t="56031" x="7407275" y="4433888"/>
          <p14:tracePt t="56034" x="7418388" y="4433888"/>
          <p14:tracePt t="56039" x="7427913" y="4433888"/>
          <p14:tracePt t="56042" x="7437438" y="4433888"/>
          <p14:tracePt t="56050" x="7448550" y="4433888"/>
          <p14:tracePt t="56054" x="7458075" y="4433888"/>
          <p14:tracePt t="56078" x="7458075" y="4445000"/>
          <p14:tracePt t="56080" x="7467600" y="4445000"/>
          <p14:tracePt t="56090" x="7467600" y="4454525"/>
          <p14:tracePt t="56092" x="7467600" y="4464050"/>
          <p14:tracePt t="56093" x="7478713" y="4464050"/>
          <p14:tracePt t="56101" x="7488238" y="4464050"/>
          <p14:tracePt t="56103" x="7488238" y="4475163"/>
          <p14:tracePt t="56107" x="7488238" y="4484688"/>
          <p14:tracePt t="56339" x="7478713" y="4484688"/>
          <p14:tracePt t="56354" x="7467600" y="4484688"/>
          <p14:tracePt t="56372" x="7458075" y="4484688"/>
          <p14:tracePt t="56387" x="7448550" y="4484688"/>
          <p14:tracePt t="56410" x="7437438" y="4484688"/>
          <p14:tracePt t="56431" x="7437438" y="4475163"/>
          <p14:tracePt t="56714" x="7448550" y="4475163"/>
          <p14:tracePt t="57698" x="7458075" y="4475163"/>
          <p14:tracePt t="59357" x="7467600" y="4475163"/>
          <p14:tracePt t="59364" x="7478713" y="4475163"/>
          <p14:tracePt t="59371" x="7488238" y="4475163"/>
          <p14:tracePt t="59388" x="7497763" y="4475163"/>
          <p14:tracePt t="59393" x="7508875" y="4475163"/>
          <p14:tracePt t="59399" x="7518400" y="4475163"/>
          <p14:tracePt t="59402" x="7527925" y="4475163"/>
          <p14:tracePt t="59403" x="7527925" y="4484688"/>
          <p14:tracePt t="59408" x="7539038" y="4484688"/>
          <p14:tracePt t="59411" x="7548563" y="4484688"/>
          <p14:tracePt t="59419" x="7558088" y="4484688"/>
          <p14:tracePt t="59420" x="7558088" y="4494213"/>
          <p14:tracePt t="59423" x="7569200" y="4494213"/>
          <p14:tracePt t="59429" x="7578725" y="4505325"/>
          <p14:tracePt t="59434" x="7588250" y="4505325"/>
          <p14:tracePt t="59441" x="7599363" y="4505325"/>
          <p14:tracePt t="59444" x="7599363" y="4514850"/>
          <p14:tracePt t="59445" x="7608888" y="4514850"/>
          <p14:tracePt t="59449" x="7618413" y="4514850"/>
          <p14:tracePt t="59451" x="7618413" y="4524375"/>
          <p14:tracePt t="59457" x="7629525" y="4524375"/>
          <p14:tracePt t="59460" x="7629525" y="4535488"/>
          <p14:tracePt t="60014" x="7629525" y="4524375"/>
          <p14:tracePt t="60022" x="7639050" y="4524375"/>
          <p14:tracePt t="60023" x="7639050" y="4514850"/>
          <p14:tracePt t="60036" x="7639050" y="4505325"/>
          <p14:tracePt t="60039" x="7648575" y="4505325"/>
          <p14:tracePt t="60041" x="7648575" y="4494213"/>
          <p14:tracePt t="60047" x="7659688" y="4494213"/>
          <p14:tracePt t="60053" x="7659688" y="4484688"/>
          <p14:tracePt t="60058" x="7659688" y="4475163"/>
          <p14:tracePt t="60061" x="7669213" y="4475163"/>
          <p14:tracePt t="60068" x="7678738" y="4464050"/>
          <p14:tracePt t="60072" x="7678738" y="4454525"/>
          <p14:tracePt t="60081" x="7689850" y="4454525"/>
          <p14:tracePt t="60082" x="7689850" y="4445000"/>
          <p14:tracePt t="60087" x="7689850" y="4433888"/>
          <p14:tracePt t="60089" x="7699375" y="4433888"/>
          <p14:tracePt t="60099" x="7699375" y="4424363"/>
          <p14:tracePt t="60105" x="7699375" y="4414838"/>
          <p14:tracePt t="60113" x="7699375" y="4403725"/>
          <p14:tracePt t="60116" x="7708900" y="4403725"/>
          <p14:tracePt t="60135" x="7720013" y="4394200"/>
          <p14:tracePt t="60151" x="7720013" y="4384675"/>
          <p14:tracePt t="60213" x="7729538" y="4384675"/>
          <p14:tracePt t="60245" x="7739063" y="4384675"/>
          <p14:tracePt t="60278" x="7739063" y="4373563"/>
          <p14:tracePt t="60286" x="7750175" y="4373563"/>
          <p14:tracePt t="60305" x="7759700" y="4373563"/>
          <p14:tracePt t="60313" x="7759700" y="4364038"/>
          <p14:tracePt t="60324" x="7769225" y="4364038"/>
          <p14:tracePt t="60425" x="7780338" y="4364038"/>
          <p14:tracePt t="60458" x="7789863" y="4364038"/>
          <p14:tracePt t="60486" x="7799388" y="4364038"/>
          <p14:tracePt t="60508" x="7810500" y="4364038"/>
          <p14:tracePt t="60520" x="7810500" y="4373563"/>
          <p14:tracePt t="60534" x="7820025" y="4373563"/>
          <p14:tracePt t="60549" x="7829550" y="4373563"/>
          <p14:tracePt t="60551" x="7829550" y="4384675"/>
          <p14:tracePt t="60569" x="7829550" y="4394200"/>
          <p14:tracePt t="60597" x="7839075" y="4394200"/>
          <p14:tracePt t="60658" x="7850188" y="4394200"/>
          <p14:tracePt t="60746" x="7859713" y="4394200"/>
          <p14:tracePt t="60773" x="7859713" y="4384675"/>
          <p14:tracePt t="60775" x="7869238" y="4384675"/>
          <p14:tracePt t="60791" x="7869238" y="4373563"/>
          <p14:tracePt t="60800" x="7869238" y="4364038"/>
          <p14:tracePt t="60827" x="7869238" y="4354513"/>
          <p14:tracePt t="60841" x="7869238" y="4343400"/>
          <p14:tracePt t="60842" x="7880350" y="4343400"/>
          <p14:tracePt t="60860" x="7880350" y="4333875"/>
          <p14:tracePt t="60862" x="7889875" y="4333875"/>
          <p14:tracePt t="60867" x="7889875" y="4324350"/>
          <p14:tracePt t="60877" x="7899400" y="4324350"/>
          <p14:tracePt t="60882" x="7899400" y="4313238"/>
          <p14:tracePt t="60894" x="7899400" y="4303713"/>
          <p14:tracePt t="60912" x="7899400" y="4294188"/>
          <p14:tracePt t="60914" x="7910513" y="4294188"/>
          <p14:tracePt t="60920" x="7910513" y="4283075"/>
          <p14:tracePt t="60932" x="7910513" y="4273550"/>
          <p14:tracePt t="60937" x="7920038" y="4273550"/>
          <p14:tracePt t="60973" x="7920038" y="4264025"/>
          <p14:tracePt t="61037" x="7920038" y="4252913"/>
          <p14:tracePt t="61051" x="7929563" y="4252913"/>
          <p14:tracePt t="61071" x="7929563" y="4243388"/>
          <p14:tracePt t="61075" x="7940675" y="4243388"/>
          <p14:tracePt t="61084" x="7940675" y="4233863"/>
          <p14:tracePt t="61107" x="7940675" y="4222750"/>
          <p14:tracePt t="61121" x="7940675" y="4213225"/>
          <p14:tracePt t="61135" x="7950200" y="4213225"/>
          <p14:tracePt t="61171" x="7950200" y="4203700"/>
          <p14:tracePt t="61184" x="7959725" y="4203700"/>
          <p14:tracePt t="61191" x="7959725" y="4192588"/>
          <p14:tracePt t="61218" x="7959725" y="4183063"/>
          <p14:tracePt t="61231" x="7959725" y="4173538"/>
          <p14:tracePt t="61242" x="7970838" y="4173538"/>
          <p14:tracePt t="61246" x="7970838" y="4162425"/>
          <p14:tracePt t="61253" x="7970838" y="4152900"/>
          <p14:tracePt t="61257" x="7980363" y="4152900"/>
          <p14:tracePt t="61265" x="7980363" y="4143375"/>
          <p14:tracePt t="61270" x="7980363" y="4132263"/>
          <p14:tracePt t="61274" x="7980363" y="4122738"/>
          <p14:tracePt t="61276" x="7989888" y="4122738"/>
          <p14:tracePt t="61281" x="7989888" y="4113213"/>
          <p14:tracePt t="61284" x="8001000" y="4113213"/>
          <p14:tracePt t="61286" x="8001000" y="4102100"/>
          <p14:tracePt t="61291" x="8001000" y="4092575"/>
          <p14:tracePt t="61294" x="8001000" y="4083050"/>
          <p14:tracePt t="61300" x="8001000" y="4071938"/>
          <p14:tracePt t="61303" x="8010525" y="4062413"/>
          <p14:tracePt t="61309" x="8010525" y="4052888"/>
          <p14:tracePt t="61312" x="8010525" y="4041775"/>
          <p14:tracePt t="61317" x="8010525" y="4032250"/>
          <p14:tracePt t="61319" x="8010525" y="4022725"/>
          <p14:tracePt t="61324" x="8010525" y="4011613"/>
          <p14:tracePt t="61326" x="8010525" y="4002088"/>
          <p14:tracePt t="61328" x="8010525" y="3992563"/>
          <p14:tracePt t="61333" x="8010525" y="3981450"/>
          <p14:tracePt t="61334" x="8010525" y="3971925"/>
          <p14:tracePt t="61338" x="8010525" y="3962400"/>
          <p14:tracePt t="61339" x="8010525" y="3951288"/>
          <p14:tracePt t="61342" x="8010525" y="3941763"/>
          <p14:tracePt t="61344" x="8010525" y="3932238"/>
          <p14:tracePt t="61347" x="8010525" y="3921125"/>
          <p14:tracePt t="61349" x="8010525" y="3911600"/>
          <p14:tracePt t="61350" x="8001000" y="3911600"/>
          <p14:tracePt t="61351" x="8001000" y="3902075"/>
          <p14:tracePt t="61352" x="8001000" y="3890963"/>
          <p14:tracePt t="61353" x="7989888" y="3890963"/>
          <p14:tracePt t="61355" x="7989888" y="3881438"/>
          <p14:tracePt t="61356" x="7989888" y="3871913"/>
          <p14:tracePt t="61358" x="7989888" y="3860800"/>
          <p14:tracePt t="61359" x="7989888" y="3851275"/>
          <p14:tracePt t="61360" x="7980363" y="3841750"/>
          <p14:tracePt t="61362" x="7980363" y="3830638"/>
          <p14:tracePt t="61363" x="7970838" y="3821113"/>
          <p14:tracePt t="61365" x="7970838" y="3811588"/>
          <p14:tracePt t="61366" x="7970838" y="3800475"/>
          <p14:tracePt t="61368" x="7970838" y="3790950"/>
          <p14:tracePt t="61369" x="7959725" y="3781425"/>
          <p14:tracePt t="61371" x="7950200" y="3770313"/>
          <p14:tracePt t="61372" x="7950200" y="3760788"/>
          <p14:tracePt t="61374" x="7950200" y="3751263"/>
          <p14:tracePt t="61375" x="7950200" y="3730625"/>
          <p14:tracePt t="61376" x="7940675" y="3730625"/>
          <p14:tracePt t="61377" x="7940675" y="3721100"/>
          <p14:tracePt t="61378" x="7929563" y="3709988"/>
          <p14:tracePt t="61380" x="7920038" y="3690938"/>
          <p14:tracePt t="61382" x="7920038" y="3679825"/>
          <p14:tracePt t="61383" x="7920038" y="3670300"/>
          <p14:tracePt t="61384" x="7920038" y="3660775"/>
          <p14:tracePt t="61385" x="7910513" y="3649663"/>
          <p14:tracePt t="61386" x="7910513" y="3640138"/>
          <p14:tracePt t="61387" x="7899400" y="3630613"/>
          <p14:tracePt t="61388" x="7899400" y="3619500"/>
          <p14:tracePt t="61390" x="7899400" y="3600450"/>
          <p14:tracePt t="61391" x="7889875" y="3589338"/>
          <p14:tracePt t="61393" x="7880350" y="3570288"/>
          <p14:tracePt t="61395" x="7869238" y="3549650"/>
          <p14:tracePt t="61396" x="7869238" y="3540125"/>
          <p14:tracePt t="61398" x="7869238" y="3519488"/>
          <p14:tracePt t="61400" x="7859713" y="3498850"/>
          <p14:tracePt t="61401" x="7859713" y="3489325"/>
          <p14:tracePt t="61402" x="7850188" y="3489325"/>
          <p14:tracePt t="61403" x="7850188" y="3468688"/>
          <p14:tracePt t="61405" x="7850188" y="3449638"/>
          <p14:tracePt t="61406" x="7839075" y="3438525"/>
          <p14:tracePt t="61408" x="7829550" y="3419475"/>
          <p14:tracePt t="61410" x="7829550" y="3398838"/>
          <p14:tracePt t="61411" x="7829550" y="3389313"/>
          <p14:tracePt t="61412" x="7820025" y="3389313"/>
          <p14:tracePt t="61413" x="7820025" y="3368675"/>
          <p14:tracePt t="61415" x="7810500" y="3348038"/>
          <p14:tracePt t="61416" x="7810500" y="3338513"/>
          <p14:tracePt t="61417" x="7799388" y="3338513"/>
          <p14:tracePt t="61418" x="7799388" y="3317875"/>
          <p14:tracePt t="61420" x="7799388" y="3308350"/>
          <p14:tracePt t="61421" x="7789863" y="3287713"/>
          <p14:tracePt t="61422" x="7789863" y="3278188"/>
          <p14:tracePt t="61423" x="7780338" y="3268663"/>
          <p14:tracePt t="61424" x="7780338" y="3257550"/>
          <p14:tracePt t="61425" x="7780338" y="3248025"/>
          <p14:tracePt t="61426" x="7769225" y="3238500"/>
          <p14:tracePt t="61427" x="7769225" y="3227388"/>
          <p14:tracePt t="61428" x="7769225" y="3217863"/>
          <p14:tracePt t="61429" x="7759700" y="3208338"/>
          <p14:tracePt t="61430" x="7759700" y="3197225"/>
          <p14:tracePt t="61431" x="7750175" y="3178175"/>
          <p14:tracePt t="61433" x="7750175" y="3157538"/>
          <p14:tracePt t="61435" x="7739063" y="3136900"/>
          <p14:tracePt t="61436" x="7739063" y="3127375"/>
          <p14:tracePt t="61437" x="7729538" y="3117850"/>
          <p14:tracePt t="61439" x="7720013" y="3097213"/>
          <p14:tracePt t="61440" x="7720013" y="3087688"/>
          <p14:tracePt t="61441" x="7720013" y="3076575"/>
          <p14:tracePt t="61442" x="7720013" y="3067050"/>
          <p14:tracePt t="61443" x="7708900" y="3046413"/>
          <p14:tracePt t="61444" x="7699375" y="3036888"/>
          <p14:tracePt t="61445" x="7699375" y="3027363"/>
          <p14:tracePt t="61446" x="7689850" y="3016250"/>
          <p14:tracePt t="61447" x="7689850" y="3006725"/>
          <p14:tracePt t="61448" x="7689850" y="2986088"/>
          <p14:tracePt t="61450" x="7678738" y="2967038"/>
          <p14:tracePt t="61452" x="7669213" y="2946400"/>
          <p14:tracePt t="61453" x="7669213" y="2925763"/>
          <p14:tracePt t="61454" x="7659688" y="2925763"/>
          <p14:tracePt t="61455" x="7659688" y="2906713"/>
          <p14:tracePt t="61457" x="7648575" y="2886075"/>
          <p14:tracePt t="61458" x="7648575" y="2876550"/>
          <p14:tracePt t="61459" x="7639050" y="2865438"/>
          <p14:tracePt t="61460" x="7639050" y="2855913"/>
          <p14:tracePt t="61461" x="7639050" y="2835275"/>
          <p14:tracePt t="61462" x="7639050" y="2825750"/>
          <p14:tracePt t="61463" x="7629525" y="2816225"/>
          <p14:tracePt t="61464" x="7629525" y="2805113"/>
          <p14:tracePt t="61465" x="7618413" y="2786063"/>
          <p14:tracePt t="61466" x="7618413" y="2774950"/>
          <p14:tracePt t="61467" x="7608888" y="2765425"/>
          <p14:tracePt t="61468" x="7608888" y="2755900"/>
          <p14:tracePt t="61469" x="7608888" y="2744788"/>
          <p14:tracePt t="61470" x="7608888" y="2735263"/>
          <p14:tracePt t="61471" x="7608888" y="2714625"/>
          <p14:tracePt t="61472" x="7599363" y="2705100"/>
          <p14:tracePt t="61473" x="7599363" y="2695575"/>
          <p14:tracePt t="61474" x="7599363" y="2684463"/>
          <p14:tracePt t="61475" x="7599363" y="2674938"/>
          <p14:tracePt t="61476" x="7588250" y="2665413"/>
          <p14:tracePt t="61477" x="7588250" y="2654300"/>
          <p14:tracePt t="61478" x="7588250" y="2635250"/>
          <p14:tracePt t="61479" x="7588250" y="2624138"/>
          <p14:tracePt t="61480" x="7578725" y="2614613"/>
          <p14:tracePt t="61481" x="7578725" y="2605088"/>
          <p14:tracePt t="61482" x="7578725" y="2593975"/>
          <p14:tracePt t="61483" x="7578725" y="2584450"/>
          <p14:tracePt t="61484" x="7578725" y="2574925"/>
          <p14:tracePt t="61485" x="7578725" y="2563813"/>
          <p14:tracePt t="61486" x="7578725" y="2554288"/>
          <p14:tracePt t="61487" x="7569200" y="2544763"/>
          <p14:tracePt t="61488" x="7569200" y="2533650"/>
          <p14:tracePt t="61489" x="7569200" y="2524125"/>
          <p14:tracePt t="61490" x="7569200" y="2514600"/>
          <p14:tracePt t="61491" x="7558088" y="2503488"/>
          <p14:tracePt t="61493" x="7558088" y="2484438"/>
          <p14:tracePt t="61495" x="7558088" y="2473325"/>
          <p14:tracePt t="61496" x="7558088" y="2454275"/>
          <p14:tracePt t="61498" x="7548563" y="2443163"/>
          <p14:tracePt t="61499" x="7548563" y="2433638"/>
          <p14:tracePt t="61501" x="7548563" y="2424113"/>
          <p14:tracePt t="61502" x="7548563" y="2413000"/>
          <p14:tracePt t="61503" x="7539038" y="2413000"/>
          <p14:tracePt t="61504" x="7539038" y="2403475"/>
          <p14:tracePt t="61505" x="7539038" y="2393950"/>
          <p14:tracePt t="61507" x="7539038" y="2382838"/>
          <p14:tracePt t="61508" x="7539038" y="2373313"/>
          <p14:tracePt t="61510" x="7539038" y="2363788"/>
          <p14:tracePt t="61512" x="7527925" y="2352675"/>
          <p14:tracePt t="61513" x="7527925" y="2343150"/>
          <p14:tracePt t="61515" x="7527925" y="2333625"/>
          <p14:tracePt t="61517" x="7527925" y="2322513"/>
          <p14:tracePt t="61519" x="7518400" y="2322513"/>
          <p14:tracePt t="61520" x="7518400" y="2312988"/>
          <p14:tracePt t="61521" x="7518400" y="2303463"/>
          <p14:tracePt t="61524" x="7518400" y="2292350"/>
          <p14:tracePt t="61526" x="7518400" y="2282825"/>
          <p14:tracePt t="61529" x="7518400" y="2273300"/>
          <p14:tracePt t="61531" x="7518400" y="2262188"/>
          <p14:tracePt t="61534" x="7518400" y="2252663"/>
          <p14:tracePt t="61537" x="7518400" y="2243138"/>
          <p14:tracePt t="61541" x="7518400" y="2232025"/>
          <p14:tracePt t="61543" x="7518400" y="2222500"/>
          <p14:tracePt t="61548" x="7518400" y="2212975"/>
          <p14:tracePt t="61551" x="7518400" y="2201863"/>
          <p14:tracePt t="61554" x="7518400" y="2192338"/>
          <p14:tracePt t="61562" x="7518400" y="2182813"/>
          <p14:tracePt t="61566" x="7518400" y="2171700"/>
          <p14:tracePt t="61582" x="7518400" y="2162175"/>
          <p14:tracePt t="62085" x="7518400" y="2171700"/>
          <p14:tracePt t="62093" x="7518400" y="2182813"/>
          <p14:tracePt t="62109" x="7518400" y="2192338"/>
          <p14:tracePt t="62118" x="7518400" y="2201863"/>
          <p14:tracePt t="62127" x="7518400" y="2212975"/>
          <p14:tracePt t="62147" x="7518400" y="2222500"/>
          <p14:tracePt t="62156" x="7518400" y="2232025"/>
          <p14:tracePt t="62172" x="7518400" y="2243138"/>
          <p14:tracePt t="62181" x="7518400" y="2252663"/>
          <p14:tracePt t="62196" x="7518400" y="2262188"/>
          <p14:tracePt t="62204" x="7518400" y="2273300"/>
          <p14:tracePt t="62209" x="7527925" y="2273300"/>
          <p14:tracePt t="62219" x="7527925" y="2282825"/>
          <p14:tracePt t="62223" x="7539038" y="2282825"/>
          <p14:tracePt t="62227" x="7539038" y="2292350"/>
          <p14:tracePt t="62231" x="7548563" y="2292350"/>
          <p14:tracePt t="62248" x="7558088" y="2292350"/>
          <p14:tracePt t="62255" x="7569200" y="2292350"/>
          <p14:tracePt t="62256" x="7569200" y="2303463"/>
          <p14:tracePt t="62270" x="7578725" y="2303463"/>
          <p14:tracePt t="62277" x="7588250" y="2303463"/>
          <p14:tracePt t="62279" x="7588250" y="2312988"/>
          <p14:tracePt t="62293" x="7599363" y="2312988"/>
          <p14:tracePt t="62303" x="7608888" y="2312988"/>
          <p14:tracePt t="62313" x="7618413" y="2312988"/>
          <p14:tracePt t="62599" x="7629525" y="2312988"/>
          <p14:tracePt t="62606" x="7629525" y="2303463"/>
          <p14:tracePt t="62611" x="7639050" y="2303463"/>
          <p14:tracePt t="62612" x="7639050" y="2292350"/>
          <p14:tracePt t="62615" x="7639050" y="2282825"/>
          <p14:tracePt t="62619" x="7639050" y="2273300"/>
          <p14:tracePt t="62621" x="7639050" y="2262188"/>
          <p14:tracePt t="62626" x="7639050" y="2252663"/>
          <p14:tracePt t="62627" x="7639050" y="2243138"/>
          <p14:tracePt t="62630" x="7648575" y="2243138"/>
          <p14:tracePt t="62631" x="7648575" y="2232025"/>
          <p14:tracePt t="62633" x="7648575" y="2222500"/>
          <p14:tracePt t="62637" x="7648575" y="2212975"/>
          <p14:tracePt t="62638" x="7648575" y="2201863"/>
          <p14:tracePt t="62639" x="7648575" y="2192338"/>
          <p14:tracePt t="62641" x="7659688" y="2192338"/>
          <p14:tracePt t="62642" x="7659688" y="2182813"/>
          <p14:tracePt t="62644" x="7659688" y="2171700"/>
          <p14:tracePt t="62646" x="7659688" y="2162175"/>
          <p14:tracePt t="62648" x="7659688" y="2152650"/>
          <p14:tracePt t="62650" x="7659688" y="2141538"/>
          <p14:tracePt t="62651" x="7659688" y="2132013"/>
          <p14:tracePt t="62653" x="7659688" y="2122488"/>
          <p14:tracePt t="62655" x="7659688" y="2111375"/>
          <p14:tracePt t="62657" x="7659688" y="2101850"/>
          <p14:tracePt t="62658" x="7659688" y="2092325"/>
          <p14:tracePt t="62660" x="7659688" y="2081213"/>
          <p14:tracePt t="62661" x="7659688" y="2071688"/>
          <p14:tracePt t="62662" x="7659688" y="2062163"/>
          <p14:tracePt t="62664" x="7659688" y="2051050"/>
          <p14:tracePt t="62665" x="7659688" y="2041525"/>
          <p14:tracePt t="62667" x="7659688" y="2032000"/>
          <p14:tracePt t="62668" x="7659688" y="2020888"/>
          <p14:tracePt t="62669" x="7659688" y="2011363"/>
          <p14:tracePt t="62670" x="7659688" y="2001838"/>
          <p14:tracePt t="62672" x="7659688" y="1990725"/>
          <p14:tracePt t="62673" x="7659688" y="1981200"/>
          <p14:tracePt t="62675" x="7659688" y="1960563"/>
          <p14:tracePt t="62676" x="7659688" y="1951038"/>
          <p14:tracePt t="62678" x="7659688" y="1941513"/>
          <p14:tracePt t="62679" x="7659688" y="1930400"/>
          <p14:tracePt t="62681" x="7659688" y="1920875"/>
          <p14:tracePt t="62682" x="7659688" y="1911350"/>
          <p14:tracePt t="62683" x="7659688" y="1900238"/>
          <p14:tracePt t="62684" x="7659688" y="1890713"/>
          <p14:tracePt t="62685" x="7659688" y="1881188"/>
          <p14:tracePt t="62687" x="7659688" y="1870075"/>
          <p14:tracePt t="62688" x="7659688" y="1860550"/>
          <p14:tracePt t="62689" x="7659688" y="1851025"/>
          <p14:tracePt t="62690" x="7659688" y="1839913"/>
          <p14:tracePt t="62692" x="7648575" y="1830388"/>
          <p14:tracePt t="62693" x="7648575" y="1820863"/>
          <p14:tracePt t="62695" x="7648575" y="1800225"/>
          <p14:tracePt t="62696" x="7648575" y="1790700"/>
          <p14:tracePt t="62698" x="7648575" y="1779588"/>
          <p14:tracePt t="62699" x="7639050" y="1770063"/>
          <p14:tracePt t="62701" x="7629525" y="1760538"/>
          <p14:tracePt t="62702" x="7629525" y="1749425"/>
          <p14:tracePt t="62704" x="7629525" y="1739900"/>
          <p14:tracePt t="62705" x="7629525" y="1730375"/>
          <p14:tracePt t="62707" x="7618413" y="1719263"/>
          <p14:tracePt t="62708" x="7618413" y="1709738"/>
          <p14:tracePt t="62709" x="7608888" y="1709738"/>
          <p14:tracePt t="62711" x="7608888" y="1698625"/>
          <p14:tracePt t="62712" x="7599363" y="1689100"/>
          <p14:tracePt t="62714" x="7599363" y="1679575"/>
          <p14:tracePt t="62715" x="7599363" y="1668463"/>
          <p14:tracePt t="62717" x="7588250" y="1658938"/>
          <p14:tracePt t="62719" x="7578725" y="1649413"/>
          <p14:tracePt t="62721" x="7578725" y="1638300"/>
          <p14:tracePt t="62723" x="7569200" y="1628775"/>
          <p14:tracePt t="62725" x="7569200" y="1619250"/>
          <p14:tracePt t="62726" x="7558088" y="1619250"/>
          <p14:tracePt t="62728" x="7558088" y="1608138"/>
          <p14:tracePt t="62730" x="7548563" y="1598613"/>
          <p14:tracePt t="62733" x="7539038" y="1598613"/>
          <p14:tracePt t="62734" x="7539038" y="1589088"/>
          <p14:tracePt t="62736" x="7539038" y="1577975"/>
          <p14:tracePt t="62739" x="7527925" y="1577975"/>
          <p14:tracePt t="62740" x="7527925" y="1568450"/>
          <p14:tracePt t="62742" x="7518400" y="1568450"/>
          <p14:tracePt t="62743" x="7518400" y="1558925"/>
          <p14:tracePt t="62750" x="7518400" y="1547813"/>
          <p14:tracePt t="62756" x="7518400" y="1538288"/>
          <p14:tracePt t="63067" x="7508875" y="1528763"/>
          <p14:tracePt t="63071" x="7508875" y="1517650"/>
          <p14:tracePt t="63074" x="7508875" y="1508125"/>
          <p14:tracePt t="63076" x="7497763" y="1508125"/>
          <p14:tracePt t="63080" x="7497763" y="1498600"/>
          <p14:tracePt t="63082" x="7497763" y="1487488"/>
          <p14:tracePt t="63088" x="7497763" y="1477963"/>
          <p14:tracePt t="63092" x="7497763" y="1468438"/>
          <p14:tracePt t="63100" x="7497763" y="1457325"/>
          <p14:tracePt t="63104" x="7497763" y="1447800"/>
          <p14:tracePt t="63108" x="7488238" y="1447800"/>
          <p14:tracePt t="63115" x="7488238" y="1438275"/>
          <p14:tracePt t="63116" x="7478713" y="1438275"/>
          <p14:tracePt t="63120" x="7478713" y="1427163"/>
          <p14:tracePt t="63121" x="7467600" y="1427163"/>
          <p14:tracePt t="63129" x="7458075" y="1427163"/>
          <p14:tracePt t="63132" x="7448550" y="1417638"/>
          <p14:tracePt t="63139" x="7437438" y="1417638"/>
          <p14:tracePt t="63140" x="7437438" y="1408113"/>
          <p14:tracePt t="63142" x="7427913" y="1408113"/>
          <p14:tracePt t="63149" x="7418388" y="1408113"/>
          <p14:tracePt t="63153" x="7407275" y="1408113"/>
          <p14:tracePt t="63160" x="7397750" y="1408113"/>
          <p14:tracePt t="63163" x="7388225" y="1408113"/>
          <p14:tracePt t="63165" x="7388225" y="1397000"/>
          <p14:tracePt t="63168" x="7377113" y="1397000"/>
          <p14:tracePt t="63171" x="7367588" y="1397000"/>
          <p14:tracePt t="63175" x="7358063" y="1397000"/>
          <p14:tracePt t="63176" x="7346950" y="1397000"/>
          <p14:tracePt t="63180" x="7337425" y="1397000"/>
          <p14:tracePt t="63181" x="7327900" y="1387475"/>
          <p14:tracePt t="63183" x="7316788" y="1387475"/>
          <p14:tracePt t="63185" x="7307263" y="1387475"/>
          <p14:tracePt t="63187" x="7297738" y="1387475"/>
          <p14:tracePt t="63189" x="7286625" y="1387475"/>
          <p14:tracePt t="63190" x="7277100" y="1387475"/>
          <p14:tracePt t="63193" x="7267575" y="1387475"/>
          <p14:tracePt t="63194" x="7256463" y="1387475"/>
          <p14:tracePt t="63196" x="7246938" y="1387475"/>
          <p14:tracePt t="63197" x="7237413" y="1387475"/>
          <p14:tracePt t="63199" x="7226300" y="1387475"/>
          <p14:tracePt t="63200" x="7216775" y="1387475"/>
          <p14:tracePt t="63203" x="7207250" y="1387475"/>
          <p14:tracePt t="63204" x="7196138" y="1387475"/>
          <p14:tracePt t="63206" x="7186613" y="1387475"/>
          <p14:tracePt t="63207" x="7177088" y="1387475"/>
          <p14:tracePt t="63208" x="7165975" y="1387475"/>
          <p14:tracePt t="63211" x="7156450" y="1387475"/>
          <p14:tracePt t="63212" x="7146925" y="1387475"/>
          <p14:tracePt t="63214" x="7135813" y="1387475"/>
          <p14:tracePt t="63215" x="7126288" y="1387475"/>
          <p14:tracePt t="63218" x="7116763" y="1387475"/>
          <p14:tracePt t="63219" x="7105650" y="1387475"/>
          <p14:tracePt t="63222" x="7096125" y="1387475"/>
          <p14:tracePt t="63223" x="7086600" y="1387475"/>
          <p14:tracePt t="63226" x="7075488" y="1387475"/>
          <p14:tracePt t="63228" x="7065963" y="1387475"/>
          <p14:tracePt t="63231" x="7056438" y="1387475"/>
          <p14:tracePt t="63232" x="7045325" y="1387475"/>
          <p14:tracePt t="63234" x="7035800" y="1387475"/>
          <p14:tracePt t="63237" x="7026275" y="1387475"/>
          <p14:tracePt t="63239" x="7015163" y="1387475"/>
          <p14:tracePt t="63241" x="7015163" y="1397000"/>
          <p14:tracePt t="63243" x="7005638" y="1397000"/>
          <p14:tracePt t="63245" x="6996113" y="1397000"/>
          <p14:tracePt t="63250" x="6985000" y="1397000"/>
          <p14:tracePt t="63251" x="6985000" y="1408113"/>
          <p14:tracePt t="63252" x="6975475" y="1408113"/>
          <p14:tracePt t="63254" x="6975475" y="1417638"/>
          <p14:tracePt t="63257" x="6965950" y="1417638"/>
          <p14:tracePt t="63260" x="6954838" y="1417638"/>
          <p14:tracePt t="63261" x="6954838" y="1427163"/>
          <p14:tracePt t="63264" x="6954838" y="1438275"/>
          <p14:tracePt t="63265" x="6945313" y="1438275"/>
          <p14:tracePt t="63268" x="6935788" y="1438275"/>
          <p14:tracePt t="63269" x="6935788" y="1447800"/>
          <p14:tracePt t="63271" x="6935788" y="1457325"/>
          <p14:tracePt t="63273" x="6924675" y="1457325"/>
          <p14:tracePt t="63275" x="6924675" y="1468438"/>
          <p14:tracePt t="63276" x="6915150" y="1468438"/>
          <p14:tracePt t="63277" x="6915150" y="1477963"/>
          <p14:tracePt t="63280" x="6915150" y="1487488"/>
          <p14:tracePt t="63282" x="6905625" y="1498600"/>
          <p14:tracePt t="63285" x="6894513" y="1508125"/>
          <p14:tracePt t="63287" x="6894513" y="1517650"/>
          <p14:tracePt t="63288" x="6884988" y="1528763"/>
          <p14:tracePt t="63291" x="6884988" y="1538288"/>
          <p14:tracePt t="63293" x="6884988" y="1547813"/>
          <p14:tracePt t="63294" x="6875463" y="1547813"/>
          <p14:tracePt t="63295" x="6875463" y="1558925"/>
          <p14:tracePt t="63297" x="6875463" y="1568450"/>
          <p14:tracePt t="63298" x="6864350" y="1568450"/>
          <p14:tracePt t="63299" x="6864350" y="1577975"/>
          <p14:tracePt t="63301" x="6864350" y="1589088"/>
          <p14:tracePt t="63303" x="6864350" y="1598613"/>
          <p14:tracePt t="63305" x="6864350" y="1608138"/>
          <p14:tracePt t="63306" x="6854825" y="1608138"/>
          <p14:tracePt t="63307" x="6854825" y="1619250"/>
          <p14:tracePt t="63309" x="6854825" y="1628775"/>
          <p14:tracePt t="63310" x="6845300" y="1628775"/>
          <p14:tracePt t="63312" x="6845300" y="1638300"/>
          <p14:tracePt t="63313" x="6845300" y="1649413"/>
          <p14:tracePt t="63316" x="6834188" y="1658938"/>
          <p14:tracePt t="63317" x="6834188" y="1668463"/>
          <p14:tracePt t="63318" x="6834188" y="1679575"/>
          <p14:tracePt t="63321" x="6824663" y="1689100"/>
          <p14:tracePt t="63322" x="6824663" y="1698625"/>
          <p14:tracePt t="63325" x="6824663" y="1709738"/>
          <p14:tracePt t="63326" x="6824663" y="1719263"/>
          <p14:tracePt t="63329" x="6815138" y="1730375"/>
          <p14:tracePt t="63330" x="6815138" y="1739900"/>
          <p14:tracePt t="63333" x="6804025" y="1749425"/>
          <p14:tracePt t="63334" x="6804025" y="1760538"/>
          <p14:tracePt t="63337" x="6804025" y="1770063"/>
          <p14:tracePt t="63339" x="6804025" y="1779588"/>
          <p14:tracePt t="63341" x="6804025" y="1790700"/>
          <p14:tracePt t="63342" x="6794500" y="1790700"/>
          <p14:tracePt t="63343" x="6794500" y="1800225"/>
          <p14:tracePt t="63346" x="6794500" y="1809750"/>
          <p14:tracePt t="63348" x="6794500" y="1820863"/>
          <p14:tracePt t="63349" x="6794500" y="1830388"/>
          <p14:tracePt t="63350" x="6784975" y="1830388"/>
          <p14:tracePt t="63352" x="6784975" y="1839913"/>
          <p14:tracePt t="63353" x="6784975" y="1851025"/>
          <p14:tracePt t="63357" x="6784975" y="1860550"/>
          <p14:tracePt t="63358" x="6784975" y="1870075"/>
          <p14:tracePt t="63362" x="6784975" y="1881188"/>
          <p14:tracePt t="63364" x="6784975" y="1890713"/>
          <p14:tracePt t="63368" x="6784975" y="1900238"/>
          <p14:tracePt t="63370" x="6784975" y="1911350"/>
          <p14:tracePt t="63374" x="6784975" y="1920875"/>
          <p14:tracePt t="63377" x="6784975" y="1930400"/>
          <p14:tracePt t="63382" x="6784975" y="1941513"/>
          <p14:tracePt t="63385" x="6784975" y="1951038"/>
          <p14:tracePt t="63389" x="6784975" y="1960563"/>
          <p14:tracePt t="63395" x="6784975" y="1971675"/>
          <p14:tracePt t="63398" x="6794500" y="1971675"/>
          <p14:tracePt t="63399" x="6794500" y="1981200"/>
          <p14:tracePt t="63408" x="6804025" y="1990725"/>
          <p14:tracePt t="63412" x="6815138" y="1990725"/>
          <p14:tracePt t="63413" x="6815138" y="2001838"/>
          <p14:tracePt t="63420" x="6824663" y="2001838"/>
          <p14:tracePt t="63423" x="6834188" y="2001838"/>
          <p14:tracePt t="63428" x="6834188" y="2011363"/>
          <p14:tracePt t="63430" x="6845300" y="2011363"/>
          <p14:tracePt t="63433" x="6854825" y="2011363"/>
          <p14:tracePt t="63439" x="6864350" y="2011363"/>
          <p14:tracePt t="63443" x="6875463" y="2011363"/>
          <p14:tracePt t="63450" x="6884988" y="2011363"/>
          <p14:tracePt t="63453" x="6894513" y="2011363"/>
          <p14:tracePt t="63456" x="6905625" y="2011363"/>
          <p14:tracePt t="63462" x="6915150" y="2001838"/>
          <p14:tracePt t="63465" x="6924675" y="2001838"/>
          <p14:tracePt t="63466" x="6924675" y="1990725"/>
          <p14:tracePt t="63471" x="6935788" y="1990725"/>
          <p14:tracePt t="63472" x="6935788" y="1981200"/>
          <p14:tracePt t="63474" x="6945313" y="1971675"/>
          <p14:tracePt t="63479" x="6945313" y="1960563"/>
          <p14:tracePt t="63480" x="6954838" y="1960563"/>
          <p14:tracePt t="63482" x="6954838" y="1951038"/>
          <p14:tracePt t="63483" x="6965950" y="1951038"/>
          <p14:tracePt t="63484" x="6965950" y="1941513"/>
          <p14:tracePt t="63489" x="6965950" y="1930400"/>
          <p14:tracePt t="63490" x="6975475" y="1930400"/>
          <p14:tracePt t="63491" x="6975475" y="1920875"/>
          <p14:tracePt t="63494" x="6985000" y="1920875"/>
          <p14:tracePt t="63495" x="6985000" y="1911350"/>
          <p14:tracePt t="63497" x="6985000" y="1900238"/>
          <p14:tracePt t="63500" x="6985000" y="1890713"/>
          <p14:tracePt t="63502" x="6985000" y="1881188"/>
          <p14:tracePt t="63503" x="6996113" y="1881188"/>
          <p14:tracePt t="63506" x="6996113" y="1870075"/>
          <p14:tracePt t="63507" x="6996113" y="1860550"/>
          <p14:tracePt t="63509" x="7005638" y="1860550"/>
          <p14:tracePt t="63511" x="7005638" y="1851025"/>
          <p14:tracePt t="63512" x="7005638" y="1839913"/>
          <p14:tracePt t="63515" x="7005638" y="1830388"/>
          <p14:tracePt t="63517" x="7005638" y="1820863"/>
          <p14:tracePt t="63519" x="7005638" y="1809750"/>
          <p14:tracePt t="63522" x="7005638" y="1800225"/>
          <p14:tracePt t="63523" x="7005638" y="1790700"/>
          <p14:tracePt t="63526" x="7005638" y="1779588"/>
          <p14:tracePt t="63527" x="7005638" y="1770063"/>
          <p14:tracePt t="63530" x="7005638" y="1760538"/>
          <p14:tracePt t="63532" x="7005638" y="1749425"/>
          <p14:tracePt t="63534" x="7005638" y="1739900"/>
          <p14:tracePt t="63536" x="7005638" y="1730375"/>
          <p14:tracePt t="63538" x="7005638" y="1719263"/>
          <p14:tracePt t="63540" x="7005638" y="1709738"/>
          <p14:tracePt t="63542" x="7005638" y="1698625"/>
          <p14:tracePt t="63544" x="7005638" y="1689100"/>
          <p14:tracePt t="63547" x="7005638" y="1679575"/>
          <p14:tracePt t="63548" x="7005638" y="1668463"/>
          <p14:tracePt t="63550" x="7005638" y="1658938"/>
          <p14:tracePt t="63553" x="7005638" y="1649413"/>
          <p14:tracePt t="63554" x="6996113" y="1638300"/>
          <p14:tracePt t="63557" x="6996113" y="1628775"/>
          <p14:tracePt t="63559" x="6996113" y="1619250"/>
          <p14:tracePt t="63562" x="6996113" y="1608138"/>
          <p14:tracePt t="63563" x="6985000" y="1598613"/>
          <p14:tracePt t="63567" x="6975475" y="1589088"/>
          <p14:tracePt t="63568" x="6975475" y="1577975"/>
          <p14:tracePt t="63572" x="6975475" y="1568450"/>
          <p14:tracePt t="63574" x="6975475" y="1558925"/>
          <p14:tracePt t="63575" x="6965950" y="1558925"/>
          <p14:tracePt t="63577" x="6965950" y="1547813"/>
          <p14:tracePt t="63578" x="6954838" y="1547813"/>
          <p14:tracePt t="63580" x="6954838" y="1538288"/>
          <p14:tracePt t="63584" x="6954838" y="1528763"/>
          <p14:tracePt t="63585" x="6945313" y="1528763"/>
          <p14:tracePt t="63586" x="6945313" y="1517650"/>
          <p14:tracePt t="63589" x="6935788" y="1508125"/>
          <p14:tracePt t="63594" x="6935788" y="1498600"/>
          <p14:tracePt t="63595" x="6924675" y="1498600"/>
          <p14:tracePt t="63598" x="6924675" y="1487488"/>
          <p14:tracePt t="63599" x="6915150" y="1487488"/>
          <p14:tracePt t="63606" x="6905625" y="1477963"/>
          <p14:tracePt t="63609" x="6894513" y="1477963"/>
          <p14:tracePt t="63612" x="6884988" y="1468438"/>
          <p14:tracePt t="63619" x="6875463" y="1468438"/>
          <p14:tracePt t="63623" x="6864350" y="1468438"/>
          <p14:tracePt t="63631" x="6854825" y="1468438"/>
          <p14:tracePt t="63634" x="6845300" y="1468438"/>
          <p14:tracePt t="63639" x="6834188" y="1468438"/>
          <p14:tracePt t="63641" x="6824663" y="1468438"/>
          <p14:tracePt t="63645" x="6815138" y="1468438"/>
          <p14:tracePt t="63647" x="6804025" y="1468438"/>
          <p14:tracePt t="63650" x="6794500" y="1477963"/>
          <p14:tracePt t="63652" x="6784975" y="1477963"/>
          <p14:tracePt t="63656" x="6773863" y="1477963"/>
          <p14:tracePt t="63657" x="6773863" y="1487488"/>
          <p14:tracePt t="63658" x="6764338" y="1487488"/>
          <p14:tracePt t="63660" x="6754813" y="1498600"/>
          <p14:tracePt t="63663" x="6743700" y="1498600"/>
          <p14:tracePt t="63665" x="6734175" y="1498600"/>
          <p14:tracePt t="63666" x="6734175" y="1508125"/>
          <p14:tracePt t="63669" x="6724650" y="1517650"/>
          <p14:tracePt t="63670" x="6713538" y="1517650"/>
          <p14:tracePt t="63671" x="6713538" y="1528763"/>
          <p14:tracePt t="63674" x="6704013" y="1528763"/>
          <p14:tracePt t="63675" x="6704013" y="1538288"/>
          <p14:tracePt t="63676" x="6694488" y="1538288"/>
          <p14:tracePt t="63677" x="6694488" y="1547813"/>
          <p14:tracePt t="63680" x="6683375" y="1547813"/>
          <p14:tracePt t="63681" x="6683375" y="1558925"/>
          <p14:tracePt t="63682" x="6673850" y="1558925"/>
          <p14:tracePt t="63683" x="6673850" y="1568450"/>
          <p14:tracePt t="63685" x="6664325" y="1568450"/>
          <p14:tracePt t="63686" x="6664325" y="1577975"/>
          <p14:tracePt t="63687" x="6653213" y="1577975"/>
          <p14:tracePt t="63688" x="6653213" y="1589088"/>
          <p14:tracePt t="63691" x="6643688" y="1598613"/>
          <p14:tracePt t="63693" x="6634163" y="1608138"/>
          <p14:tracePt t="63696" x="6634163" y="1619250"/>
          <p14:tracePt t="63698" x="6623050" y="1628775"/>
          <p14:tracePt t="63700" x="6613525" y="1628775"/>
          <p14:tracePt t="63701" x="6613525" y="1638300"/>
          <p14:tracePt t="63703" x="6604000" y="1649413"/>
          <p14:tracePt t="63706" x="6604000" y="1658938"/>
          <p14:tracePt t="63708" x="6592888" y="1668463"/>
          <p14:tracePt t="63709" x="6592888" y="1679575"/>
          <p14:tracePt t="63711" x="6583363" y="1679575"/>
          <p14:tracePt t="63713" x="6583363" y="1689100"/>
          <p14:tracePt t="63715" x="6583363" y="1698625"/>
          <p14:tracePt t="63717" x="6573838" y="1698625"/>
          <p14:tracePt t="63718" x="6573838" y="1709738"/>
          <p14:tracePt t="63720" x="6562725" y="1719263"/>
          <p14:tracePt t="63723" x="6562725" y="1730375"/>
          <p14:tracePt t="63725" x="6562725" y="1739900"/>
          <p14:tracePt t="63727" x="6553200" y="1739900"/>
          <p14:tracePt t="63728" x="6553200" y="1749425"/>
          <p14:tracePt t="63730" x="6553200" y="1760538"/>
          <p14:tracePt t="63731" x="6543675" y="1760538"/>
          <p14:tracePt t="63733" x="6543675" y="1770063"/>
          <p14:tracePt t="63734" x="6543675" y="1779588"/>
          <p14:tracePt t="63737" x="6543675" y="1790700"/>
          <p14:tracePt t="63739" x="6543675" y="1800225"/>
          <p14:tracePt t="63742" x="6543675" y="1809750"/>
          <p14:tracePt t="63743" x="6543675" y="1820863"/>
          <p14:tracePt t="63744" x="6532563" y="1820863"/>
          <p14:tracePt t="63745" x="6532563" y="1830388"/>
          <p14:tracePt t="63748" x="6532563" y="1839913"/>
          <p14:tracePt t="63749" x="6532563" y="1851025"/>
          <p14:tracePt t="63753" x="6532563" y="1860550"/>
          <p14:tracePt t="63754" x="6532563" y="1870075"/>
          <p14:tracePt t="63758" x="6532563" y="1881188"/>
          <p14:tracePt t="63759" x="6532563" y="1890713"/>
          <p14:tracePt t="63763" x="6532563" y="1900238"/>
          <p14:tracePt t="63764" x="6532563" y="1911350"/>
          <p14:tracePt t="63768" x="6532563" y="1920875"/>
          <p14:tracePt t="63769" x="6532563" y="1930400"/>
          <p14:tracePt t="63773" x="6532563" y="1941513"/>
          <p14:tracePt t="63775" x="6532563" y="1951038"/>
          <p14:tracePt t="63776" x="6532563" y="1960563"/>
          <p14:tracePt t="63780" x="6543675" y="1971675"/>
          <p14:tracePt t="63782" x="6543675" y="1981200"/>
          <p14:tracePt t="63784" x="6553200" y="1981200"/>
          <p14:tracePt t="63785" x="6553200" y="1990725"/>
          <p14:tracePt t="63787" x="6553200" y="2001838"/>
          <p14:tracePt t="63791" x="6562725" y="2011363"/>
          <p14:tracePt t="63793" x="6573838" y="2020888"/>
          <p14:tracePt t="63797" x="6573838" y="2032000"/>
          <p14:tracePt t="63799" x="6583363" y="2041525"/>
          <p14:tracePt t="63801" x="6592888" y="2041525"/>
          <p14:tracePt t="63804" x="6592888" y="2051050"/>
          <p14:tracePt t="63806" x="6604000" y="2062163"/>
          <p14:tracePt t="63808" x="6613525" y="2062163"/>
          <p14:tracePt t="63810" x="6623050" y="2062163"/>
          <p14:tracePt t="63811" x="6623050" y="2071688"/>
          <p14:tracePt t="63814" x="6634163" y="2081213"/>
          <p14:tracePt t="63816" x="6643688" y="2081213"/>
          <p14:tracePt t="63819" x="6643688" y="2092325"/>
          <p14:tracePt t="63820" x="6653213" y="2092325"/>
          <p14:tracePt t="63821" x="6664325" y="2092325"/>
          <p14:tracePt t="63822" x="6664325" y="2101850"/>
          <p14:tracePt t="63825" x="6673850" y="2101850"/>
          <p14:tracePt t="63826" x="6683375" y="2111375"/>
          <p14:tracePt t="63830" x="6694488" y="2111375"/>
          <p14:tracePt t="63831" x="6704013" y="2111375"/>
          <p14:tracePt t="63835" x="6713538" y="2122488"/>
          <p14:tracePt t="63836" x="6724650" y="2122488"/>
          <p14:tracePt t="63839" x="6734175" y="2122488"/>
          <p14:tracePt t="63841" x="6743700" y="2122488"/>
          <p14:tracePt t="63844" x="6754813" y="2122488"/>
          <p14:tracePt t="63846" x="6764338" y="2122488"/>
          <p14:tracePt t="63847" x="6773863" y="2122488"/>
          <p14:tracePt t="63850" x="6784975" y="2122488"/>
          <p14:tracePt t="63852" x="6794500" y="2122488"/>
          <p14:tracePt t="63855" x="6804025" y="2122488"/>
          <p14:tracePt t="63857" x="6815138" y="2122488"/>
          <p14:tracePt t="63860" x="6824663" y="2122488"/>
          <p14:tracePt t="63861" x="6834188" y="2122488"/>
          <p14:tracePt t="63865" x="6845300" y="2122488"/>
          <p14:tracePt t="63866" x="6854825" y="2122488"/>
          <p14:tracePt t="63870" x="6864350" y="2122488"/>
          <p14:tracePt t="63871" x="6875463" y="2111375"/>
          <p14:tracePt t="63875" x="6884988" y="2101850"/>
          <p14:tracePt t="63877" x="6894513" y="2101850"/>
          <p14:tracePt t="63878" x="6894513" y="2092325"/>
          <p14:tracePt t="63879" x="6905625" y="2092325"/>
          <p14:tracePt t="63882" x="6905625" y="2081213"/>
          <p14:tracePt t="63883" x="6915150" y="2081213"/>
          <p14:tracePt t="63884" x="6915150" y="2071688"/>
          <p14:tracePt t="63885" x="6924675" y="2071688"/>
          <p14:tracePt t="63888" x="6924675" y="2062163"/>
          <p14:tracePt t="63890" x="6935788" y="2051050"/>
          <p14:tracePt t="63892" x="6945313" y="2051050"/>
          <p14:tracePt t="63893" x="6945313" y="2041525"/>
          <p14:tracePt t="63895" x="6945313" y="2032000"/>
          <p14:tracePt t="63897" x="6954838" y="2032000"/>
          <p14:tracePt t="63898" x="6954838" y="2020888"/>
          <p14:tracePt t="63899" x="6965950" y="2020888"/>
          <p14:tracePt t="63900" x="6965950" y="2011363"/>
          <p14:tracePt t="63903" x="6965950" y="2001838"/>
          <p14:tracePt t="63904" x="6965950" y="1990725"/>
          <p14:tracePt t="63905" x="6975475" y="1990725"/>
          <p14:tracePt t="63907" x="6975475" y="1981200"/>
          <p14:tracePt t="63908" x="6985000" y="1971675"/>
          <p14:tracePt t="63911" x="6985000" y="1960563"/>
          <p14:tracePt t="63912" x="6985000" y="1951038"/>
          <p14:tracePt t="63913" x="6985000" y="1941513"/>
          <p14:tracePt t="63914" x="6996113" y="1941513"/>
          <p14:tracePt t="63916" x="6996113" y="1930400"/>
          <p14:tracePt t="63917" x="6996113" y="1920875"/>
          <p14:tracePt t="63918" x="7005638" y="1920875"/>
          <p14:tracePt t="63919" x="7005638" y="1911350"/>
          <p14:tracePt t="63920" x="7005638" y="1900238"/>
          <p14:tracePt t="63922" x="7005638" y="1890713"/>
          <p14:tracePt t="63923" x="7005638" y="1881188"/>
          <p14:tracePt t="63925" x="7005638" y="1870075"/>
          <p14:tracePt t="63926" x="7015163" y="1870075"/>
          <p14:tracePt t="63927" x="7015163" y="1860550"/>
          <p14:tracePt t="63929" x="7015163" y="1851025"/>
          <p14:tracePt t="63930" x="7015163" y="1839913"/>
          <p14:tracePt t="63932" x="7015163" y="1830388"/>
          <p14:tracePt t="63933" x="7026275" y="1830388"/>
          <p14:tracePt t="63934" x="7026275" y="1820863"/>
          <p14:tracePt t="63935" x="7026275" y="1809750"/>
          <p14:tracePt t="63937" x="7026275" y="1800225"/>
          <p14:tracePt t="63938" x="7026275" y="1790700"/>
          <p14:tracePt t="63940" x="7026275" y="1779588"/>
          <p14:tracePt t="63941" x="7026275" y="1770063"/>
          <p14:tracePt t="63944" x="7026275" y="1760538"/>
          <p14:tracePt t="63945" x="7026275" y="1749425"/>
          <p14:tracePt t="63948" x="7026275" y="1739900"/>
          <p14:tracePt t="63949" x="7026275" y="1730375"/>
          <p14:tracePt t="63951" x="7026275" y="1719263"/>
          <p14:tracePt t="63953" x="7026275" y="1709738"/>
          <p14:tracePt t="63956" x="7026275" y="1698625"/>
          <p14:tracePt t="63957" x="7026275" y="1689100"/>
          <p14:tracePt t="63960" x="7026275" y="1679575"/>
          <p14:tracePt t="63961" x="7026275" y="1668463"/>
          <p14:tracePt t="63963" x="7026275" y="1658938"/>
          <p14:tracePt t="63966" x="7026275" y="1649413"/>
          <p14:tracePt t="63967" x="7026275" y="1638300"/>
          <p14:tracePt t="63970" x="7026275" y="1628775"/>
          <p14:tracePt t="63972" x="7026275" y="1619250"/>
          <p14:tracePt t="63975" x="7015163" y="1608138"/>
          <p14:tracePt t="63977" x="7015163" y="1598613"/>
          <p14:tracePt t="63981" x="7015163" y="1589088"/>
          <p14:tracePt t="63983" x="7005638" y="1577975"/>
          <p14:tracePt t="63986" x="7005638" y="1568450"/>
          <p14:tracePt t="63987" x="6996113" y="1568450"/>
          <p14:tracePt t="63988" x="6996113" y="1558925"/>
          <p14:tracePt t="64003" x="6965950" y="1517650"/>
          <p14:tracePt t="64006" x="6954838" y="1517650"/>
          <p14:tracePt t="64007" x="6954838" y="1508125"/>
          <p14:tracePt t="64012" x="6945313" y="1508125"/>
          <p14:tracePt t="64015" x="6935788" y="1508125"/>
          <p14:tracePt t="64016" x="6935788" y="1498600"/>
          <p14:tracePt t="64022" x="6924675" y="1498600"/>
          <p14:tracePt t="64024" x="6924675" y="1487488"/>
          <p14:tracePt t="64027" x="6915150" y="1487488"/>
          <p14:tracePt t="64037" x="6905625" y="1487488"/>
          <p14:tracePt t="64043" x="6894513" y="1487488"/>
          <p14:tracePt t="64048" x="6884988" y="1487488"/>
          <p14:tracePt t="64057" x="6875463" y="1487488"/>
          <p14:tracePt t="64062" x="6864350" y="1487488"/>
          <p14:tracePt t="64065" x="6864350" y="1498600"/>
          <p14:tracePt t="64070" x="6854825" y="1498600"/>
          <p14:tracePt t="64073" x="6845300" y="1498600"/>
          <p14:tracePt t="64076" x="6845300" y="1508125"/>
          <p14:tracePt t="64080" x="6834188" y="1508125"/>
          <p14:tracePt t="64081" x="6834188" y="1517650"/>
          <p14:tracePt t="64084" x="6824663" y="1517650"/>
          <p14:tracePt t="64085" x="6824663" y="1528763"/>
          <p14:tracePt t="64091" x="6815138" y="1528763"/>
          <p14:tracePt t="64096" x="6804025" y="1538288"/>
          <p14:tracePt t="64101" x="6804025" y="1547813"/>
          <p14:tracePt t="64107" x="6794500" y="1547813"/>
          <p14:tracePt t="64118" x="6784975" y="1558925"/>
          <p14:tracePt t="64204" x="6784975" y="1568450"/>
          <p14:tracePt t="64242" x="6784975" y="1577975"/>
          <p14:tracePt t="64245" x="6794500" y="1577975"/>
          <p14:tracePt t="64251" x="6794500" y="1589088"/>
          <p14:tracePt t="64259" x="6804025" y="1589088"/>
          <p14:tracePt t="64265" x="6815138" y="1589088"/>
          <p14:tracePt t="64267" x="6815138" y="1598613"/>
          <p14:tracePt t="64275" x="6815138" y="1608138"/>
          <p14:tracePt t="64277" x="6824663" y="1608138"/>
          <p14:tracePt t="64282" x="6834188" y="1608138"/>
          <p14:tracePt t="64289" x="6834188" y="1619250"/>
          <p14:tracePt t="64292" x="6845300" y="1619250"/>
          <p14:tracePt t="64295" x="6845300" y="1628775"/>
          <p14:tracePt t="64297" x="6854825" y="1628775"/>
          <p14:tracePt t="64306" x="6864350" y="1628775"/>
          <p14:tracePt t="64309" x="6864350" y="1638300"/>
          <p14:tracePt t="64310" x="6875463" y="1638300"/>
          <p14:tracePt t="64319" x="6875463" y="1649413"/>
          <p14:tracePt t="64321" x="6884988" y="1649413"/>
          <p14:tracePt t="64328" x="6894513" y="1649413"/>
          <p14:tracePt t="64334" x="6905625" y="1649413"/>
          <p14:tracePt t="64342" x="6905625" y="1658938"/>
          <p14:tracePt t="64351" x="6915150" y="1658938"/>
          <p14:tracePt t="64360" x="6915150" y="1668463"/>
          <p14:tracePt t="64361" x="6924675" y="1668463"/>
          <p14:tracePt t="64383" x="6935788" y="1668463"/>
          <p14:tracePt t="64384" x="6935788" y="1679575"/>
          <p14:tracePt t="64396" x="6945313" y="1679575"/>
          <p14:tracePt t="64425" x="6954838" y="1679575"/>
          <p14:tracePt t="64442" x="6954838" y="1689100"/>
          <p14:tracePt t="64443" x="6965950" y="1689100"/>
          <p14:tracePt t="64463" x="6965950" y="1698625"/>
          <p14:tracePt t="65896" x="6965950" y="1689100"/>
          <p14:tracePt t="65901" x="6954838" y="1689100"/>
          <p14:tracePt t="65938" x="6945313" y="1689100"/>
          <p14:tracePt t="65943" x="6945313" y="1679575"/>
          <p14:tracePt t="65956" x="6935788" y="1679575"/>
          <p14:tracePt t="65975" x="6935788" y="1668463"/>
          <p14:tracePt t="65999" x="6924675" y="1668463"/>
          <p14:tracePt t="66016" x="6915150" y="1668463"/>
          <p14:tracePt t="66038" x="6894513" y="1668463"/>
          <p14:tracePt t="66042" x="6884988" y="1668463"/>
          <p14:tracePt t="66047" x="6884988" y="1679575"/>
          <p14:tracePt t="66050" x="6875463" y="1679575"/>
          <p14:tracePt t="66053" x="6864350" y="1679575"/>
          <p14:tracePt t="66058" x="6864350" y="1689100"/>
          <p14:tracePt t="66060" x="6854825" y="1689100"/>
          <p14:tracePt t="66063" x="6845300" y="1698625"/>
          <p14:tracePt t="66070" x="6834188" y="1698625"/>
          <p14:tracePt t="66071" x="6834188" y="1709738"/>
          <p14:tracePt t="66072" x="6824663" y="1709738"/>
          <p14:tracePt t="66074" x="6824663" y="1719263"/>
          <p14:tracePt t="66078" x="6815138" y="1719263"/>
          <p14:tracePt t="66081" x="6804025" y="1730375"/>
          <p14:tracePt t="66084" x="6804025" y="1739900"/>
          <p14:tracePt t="66087" x="6794500" y="1739900"/>
          <p14:tracePt t="66091" x="6784975" y="1749425"/>
          <p14:tracePt t="66093" x="6784975" y="1760538"/>
          <p14:tracePt t="66096" x="6773863" y="1760538"/>
          <p14:tracePt t="66099" x="6764338" y="1770063"/>
          <p14:tracePt t="66103" x="6754813" y="1779588"/>
          <p14:tracePt t="66108" x="6754813" y="1790700"/>
          <p14:tracePt t="66109" x="6743700" y="1790700"/>
          <p14:tracePt t="66111" x="6743700" y="1800225"/>
          <p14:tracePt t="66113" x="6734175" y="1800225"/>
          <p14:tracePt t="66117" x="6734175" y="1809750"/>
          <p14:tracePt t="66120" x="6734175" y="1820863"/>
          <p14:tracePt t="66122" x="6724650" y="1820863"/>
          <p14:tracePt t="66123" x="6724650" y="1830388"/>
          <p14:tracePt t="66128" x="6713538" y="1830388"/>
          <p14:tracePt t="66130" x="6713538" y="1839913"/>
          <p14:tracePt t="66133" x="6713538" y="1851025"/>
          <p14:tracePt t="66145" x="6704013" y="1870075"/>
          <p14:tracePt t="66150" x="6694488" y="1881188"/>
          <p14:tracePt t="66153" x="6694488" y="1890713"/>
          <p14:tracePt t="66162" x="6694488" y="1900238"/>
          <p14:tracePt t="66165" x="6694488" y="1911350"/>
          <p14:tracePt t="66174" x="6694488" y="1920875"/>
          <p14:tracePt t="66179" x="6694488" y="1930400"/>
          <p14:tracePt t="66193" x="6694488" y="1941513"/>
          <p14:tracePt t="66210" x="6694488" y="1951038"/>
          <p14:tracePt t="66280" x="6704013" y="1951038"/>
          <p14:tracePt t="66289" x="6713538" y="1951038"/>
          <p14:tracePt t="66294" x="6724650" y="1951038"/>
          <p14:tracePt t="66297" x="6724650" y="1941513"/>
          <p14:tracePt t="66303" x="6734175" y="1941513"/>
          <p14:tracePt t="66305" x="6743700" y="1941513"/>
          <p14:tracePt t="66311" x="6743700" y="1930400"/>
          <p14:tracePt t="66313" x="6754813" y="1930400"/>
          <p14:tracePt t="66316" x="6764338" y="1920875"/>
          <p14:tracePt t="66320" x="6773863" y="1920875"/>
          <p14:tracePt t="66325" x="6784975" y="1920875"/>
          <p14:tracePt t="66327" x="6784975" y="1911350"/>
          <p14:tracePt t="66328" x="6794500" y="1911350"/>
          <p14:tracePt t="66330" x="6794500" y="1900238"/>
          <p14:tracePt t="66333" x="6804025" y="1900238"/>
          <p14:tracePt t="66336" x="6815138" y="1900238"/>
          <p14:tracePt t="66338" x="6815138" y="1890713"/>
          <p14:tracePt t="66341" x="6815138" y="1881188"/>
          <p14:tracePt t="66343" x="6824663" y="1881188"/>
          <p14:tracePt t="66346" x="6834188" y="1881188"/>
          <p14:tracePt t="66348" x="6834188" y="1870075"/>
          <p14:tracePt t="66351" x="6834188" y="1860550"/>
          <p14:tracePt t="66352" x="6845300" y="1860550"/>
          <p14:tracePt t="66356" x="6854825" y="1860550"/>
          <p14:tracePt t="66357" x="6854825" y="1851025"/>
          <p14:tracePt t="66360" x="6854825" y="1839913"/>
          <p14:tracePt t="66363" x="6864350" y="1839913"/>
          <p14:tracePt t="66365" x="6864350" y="1830388"/>
          <p14:tracePt t="66367" x="6875463" y="1830388"/>
          <p14:tracePt t="66368" x="6875463" y="1820863"/>
          <p14:tracePt t="66371" x="6875463" y="1809750"/>
          <p14:tracePt t="66376" x="6884988" y="1800225"/>
          <p14:tracePt t="66378" x="6884988" y="1790700"/>
          <p14:tracePt t="66382" x="6894513" y="1790700"/>
          <p14:tracePt t="66383" x="6894513" y="1779588"/>
          <p14:tracePt t="66386" x="6894513" y="1770063"/>
          <p14:tracePt t="66388" x="6905625" y="1770063"/>
          <p14:tracePt t="66391" x="6905625" y="1760538"/>
          <p14:tracePt t="66392" x="6905625" y="1749425"/>
          <p14:tracePt t="66397" x="6905625" y="1739900"/>
          <p14:tracePt t="66399" x="6905625" y="1730375"/>
          <p14:tracePt t="66404" x="6905625" y="1719263"/>
          <p14:tracePt t="66405" x="6905625" y="1709738"/>
          <p14:tracePt t="66409" x="6905625" y="1698625"/>
          <p14:tracePt t="66411" x="6905625" y="1689100"/>
          <p14:tracePt t="66416" x="6905625" y="1679575"/>
          <p14:tracePt t="66419" x="6905625" y="1668463"/>
          <p14:tracePt t="66420" x="6905625" y="1658938"/>
          <p14:tracePt t="66424" x="6905625" y="1649413"/>
          <p14:tracePt t="66427" x="6905625" y="1638300"/>
          <p14:tracePt t="66431" x="6905625" y="1628775"/>
          <p14:tracePt t="66433" x="6905625" y="1619250"/>
          <p14:tracePt t="66439" x="6905625" y="1608138"/>
          <p14:tracePt t="66441" x="6905625" y="1598613"/>
          <p14:tracePt t="66445" x="6905625" y="1589088"/>
          <p14:tracePt t="66448" x="6905625" y="1577975"/>
          <p14:tracePt t="66453" x="6905625" y="1568450"/>
          <p14:tracePt t="66455" x="6905625" y="1558925"/>
          <p14:tracePt t="66461" x="6905625" y="1547813"/>
          <p14:tracePt t="66464" x="6905625" y="1538288"/>
          <p14:tracePt t="66466" x="6894513" y="1538288"/>
          <p14:tracePt t="66470" x="6894513" y="1528763"/>
          <p14:tracePt t="66474" x="6884988" y="1528763"/>
          <p14:tracePt t="66475" x="6884988" y="1517650"/>
          <p14:tracePt t="66479" x="6884988" y="1508125"/>
          <p14:tracePt t="66489" x="6875463" y="1508125"/>
          <p14:tracePt t="66493" x="6875463" y="1498600"/>
          <p14:tracePt t="66499" x="6864350" y="1498600"/>
          <p14:tracePt t="66544" x="6854825" y="1498600"/>
          <p14:tracePt t="66549" x="6845300" y="1498600"/>
          <p14:tracePt t="66555" x="6845300" y="1508125"/>
          <p14:tracePt t="66557" x="6834188" y="1508125"/>
          <p14:tracePt t="66559" x="6834188" y="1517650"/>
          <p14:tracePt t="66561" x="6824663" y="1517650"/>
          <p14:tracePt t="66563" x="6824663" y="1528763"/>
          <p14:tracePt t="66567" x="6815138" y="1528763"/>
          <p14:tracePt t="66569" x="6815138" y="1538288"/>
          <p14:tracePt t="66570" x="6804025" y="1538288"/>
          <p14:tracePt t="66571" x="6804025" y="1547813"/>
          <p14:tracePt t="66576" x="6794500" y="1558925"/>
          <p14:tracePt t="66579" x="6784975" y="1568450"/>
          <p14:tracePt t="66584" x="6773863" y="1568450"/>
          <p14:tracePt t="66585" x="6773863" y="1577975"/>
          <p14:tracePt t="66587" x="6764338" y="1589088"/>
          <p14:tracePt t="66590" x="6754813" y="1589088"/>
          <p14:tracePt t="66592" x="6754813" y="1598613"/>
          <p14:tracePt t="66595" x="6743700" y="1608138"/>
          <p14:tracePt t="66599" x="6734175" y="1608138"/>
          <p14:tracePt t="66600" x="6734175" y="1619250"/>
          <p14:tracePt t="66603" x="6734175" y="1628775"/>
          <p14:tracePt t="66605" x="6724650" y="1628775"/>
          <p14:tracePt t="66607" x="6713538" y="1638300"/>
          <p14:tracePt t="66610" x="6713538" y="1649413"/>
          <p14:tracePt t="66614" x="6704013" y="1649413"/>
          <p14:tracePt t="66615" x="6704013" y="1658938"/>
          <p14:tracePt t="66619" x="6694488" y="1668463"/>
          <p14:tracePt t="66620" x="6694488" y="1679575"/>
          <p14:tracePt t="66625" x="6683375" y="1689100"/>
          <p14:tracePt t="66628" x="6683375" y="1698625"/>
          <p14:tracePt t="66630" x="6673850" y="1698625"/>
          <p14:tracePt t="66633" x="6673850" y="1709738"/>
          <p14:tracePt t="66637" x="6673850" y="1719263"/>
          <p14:tracePt t="66643" x="6664325" y="1730375"/>
          <p14:tracePt t="66647" x="6664325" y="1739900"/>
          <p14:tracePt t="66653" x="6653213" y="1739900"/>
          <p14:tracePt t="66655" x="6653213" y="1749425"/>
          <p14:tracePt t="66659" x="6653213" y="1760538"/>
          <p14:tracePt t="66671" x="6653213" y="1770063"/>
          <p14:tracePt t="66680" x="6653213" y="1779588"/>
          <p14:tracePt t="67586" x="6664325" y="1779588"/>
          <p14:tracePt t="67600" x="6673850" y="1779588"/>
          <p14:tracePt t="67607" x="6683375" y="1779588"/>
          <p14:tracePt t="67619" x="6694488" y="1779588"/>
          <p14:tracePt t="67625" x="6704013" y="1779588"/>
          <p14:tracePt t="67632" x="6704013" y="1790700"/>
          <p14:tracePt t="67641" x="6713538" y="1790700"/>
          <p14:tracePt t="67647" x="6724650" y="1790700"/>
          <p14:tracePt t="67659" x="6734175" y="1790700"/>
          <p14:tracePt t="67668" x="6743700" y="1790700"/>
          <p14:tracePt t="67688" x="6754813" y="1790700"/>
          <p14:tracePt t="67701" x="6764338" y="1790700"/>
          <p14:tracePt t="67721" x="6773863" y="1790700"/>
          <p14:tracePt t="67852" x="6784975" y="1790700"/>
          <p14:tracePt t="67867" x="6794500" y="1790700"/>
          <p14:tracePt t="67888" x="6804025" y="1790700"/>
          <p14:tracePt t="67893" x="6815138" y="1790700"/>
          <p14:tracePt t="67903" x="6824663" y="1790700"/>
          <p14:tracePt t="67907" x="6834188" y="1790700"/>
          <p14:tracePt t="67913" x="6845300" y="1790700"/>
          <p14:tracePt t="67914" x="6854825" y="1790700"/>
          <p14:tracePt t="67920" x="6864350" y="1790700"/>
          <p14:tracePt t="67921" x="6875463" y="1790700"/>
          <p14:tracePt t="67925" x="6884988" y="1790700"/>
          <p14:tracePt t="67927" x="6894513" y="1790700"/>
          <p14:tracePt t="67928" x="6905625" y="1790700"/>
          <p14:tracePt t="67931" x="6915150" y="1790700"/>
          <p14:tracePt t="67933" x="6924675" y="1790700"/>
          <p14:tracePt t="67936" x="6935788" y="1790700"/>
          <p14:tracePt t="67938" x="6945313" y="1790700"/>
          <p14:tracePt t="67939" x="6954838" y="1790700"/>
          <p14:tracePt t="67941" x="6965950" y="1790700"/>
          <p14:tracePt t="67943" x="6975475" y="1790700"/>
          <p14:tracePt t="67945" x="6985000" y="1790700"/>
          <p14:tracePt t="67946" x="6996113" y="1790700"/>
          <p14:tracePt t="67947" x="7005638" y="1800225"/>
          <p14:tracePt t="67949" x="7015163" y="1800225"/>
          <p14:tracePt t="67950" x="7026275" y="1800225"/>
          <p14:tracePt t="67953" x="7035800" y="1800225"/>
          <p14:tracePt t="67954" x="7056438" y="1800225"/>
          <p14:tracePt t="67955" x="7065963" y="1800225"/>
          <p14:tracePt t="67957" x="7075488" y="1800225"/>
          <p14:tracePt t="67958" x="7086600" y="1800225"/>
          <p14:tracePt t="67959" x="7096125" y="1800225"/>
          <p14:tracePt t="67960" x="7105650" y="1809750"/>
          <p14:tracePt t="67961" x="7116763" y="1809750"/>
          <p14:tracePt t="67963" x="7126288" y="1809750"/>
          <p14:tracePt t="67963" x="7135813" y="1809750"/>
          <p14:tracePt t="67964" x="7146925" y="1809750"/>
          <p14:tracePt t="67966" x="7165975" y="1809750"/>
          <p14:tracePt t="67967" x="7177088" y="1809750"/>
          <p14:tracePt t="67968" x="7186613" y="1809750"/>
          <p14:tracePt t="67970" x="7196138" y="1809750"/>
          <p14:tracePt t="67972" x="7216775" y="1809750"/>
          <p14:tracePt t="67973" x="7237413" y="1809750"/>
          <p14:tracePt t="67975" x="7246938" y="1809750"/>
          <p14:tracePt t="67976" x="7256463" y="1820863"/>
          <p14:tracePt t="67976" x="7267575" y="1820863"/>
          <p14:tracePt t="67977" x="7277100" y="1820863"/>
          <p14:tracePt t="67978" x="7297738" y="1820863"/>
          <p14:tracePt t="67979" x="7307263" y="1820863"/>
          <p14:tracePt t="67980" x="7316788" y="1820863"/>
          <p14:tracePt t="67981" x="7337425" y="1830388"/>
          <p14:tracePt t="67982" x="7346950" y="1830388"/>
          <p14:tracePt t="67983" x="7358063" y="1830388"/>
          <p14:tracePt t="67984" x="7367588" y="1830388"/>
          <p14:tracePt t="67985" x="7388225" y="1839913"/>
          <p14:tracePt t="67987" x="7407275" y="1839913"/>
          <p14:tracePt t="67988" x="7418388" y="1839913"/>
          <p14:tracePt t="67989" x="7437438" y="1839913"/>
          <p14:tracePt t="67990" x="7448550" y="1839913"/>
          <p14:tracePt t="67991" x="7458075" y="1839913"/>
          <p14:tracePt t="67992" x="7478713" y="1839913"/>
          <p14:tracePt t="67993" x="7488238" y="1839913"/>
          <p14:tracePt t="67994" x="7508875" y="1839913"/>
          <p14:tracePt t="67995" x="7518400" y="1851025"/>
          <p14:tracePt t="67997" x="7539038" y="1851025"/>
          <p14:tracePt t="67997" x="7548563" y="1851025"/>
          <p14:tracePt t="67998" x="7569200" y="1851025"/>
          <p14:tracePt t="67999" x="7578725" y="1860550"/>
          <p14:tracePt t="68000" x="7588250" y="1860550"/>
          <p14:tracePt t="68001" x="7608888" y="1860550"/>
          <p14:tracePt t="68002" x="7618413" y="1860550"/>
          <p14:tracePt t="68004" x="7639050" y="1860550"/>
          <p14:tracePt t="68005" x="7669213" y="1870075"/>
          <p14:tracePt t="68006" x="7678738" y="1870075"/>
          <p14:tracePt t="68007" x="7699375" y="1870075"/>
          <p14:tracePt t="68008" x="7720013" y="1870075"/>
          <p14:tracePt t="68009" x="7729538" y="1870075"/>
          <p14:tracePt t="68010" x="7750175" y="1870075"/>
          <p14:tracePt t="68011" x="7759700" y="1870075"/>
          <p14:tracePt t="68012" x="7780338" y="1881188"/>
          <p14:tracePt t="68013" x="7789863" y="1881188"/>
          <p14:tracePt t="68014" x="7810500" y="1881188"/>
          <p14:tracePt t="68015" x="7820025" y="1881188"/>
          <p14:tracePt t="68016" x="7850188" y="1881188"/>
          <p14:tracePt t="68017" x="7869238" y="1890713"/>
          <p14:tracePt t="68018" x="7880350" y="1890713"/>
          <p14:tracePt t="68020" x="7899400" y="1890713"/>
          <p14:tracePt t="68020" x="7910513" y="1900238"/>
          <p14:tracePt t="68021" x="7940675" y="1900238"/>
          <p14:tracePt t="68022" x="7950200" y="1900238"/>
          <p14:tracePt t="68023" x="7970838" y="1900238"/>
          <p14:tracePt t="68024" x="7989888" y="1911350"/>
          <p14:tracePt t="68025" x="8001000" y="1911350"/>
          <p14:tracePt t="68026" x="8031163" y="1911350"/>
          <p14:tracePt t="68027" x="8040688" y="1911350"/>
          <p14:tracePt t="68028" x="8061325" y="1911350"/>
          <p14:tracePt t="68029" x="8070850" y="1911350"/>
          <p14:tracePt t="68030" x="8091488" y="1911350"/>
          <p14:tracePt t="68031" x="8121650" y="1911350"/>
          <p14:tracePt t="68032" x="8131175" y="1920875"/>
          <p14:tracePt t="68033" x="8151813" y="1920875"/>
          <p14:tracePt t="68034" x="8161338" y="1920875"/>
          <p14:tracePt t="68035" x="8191500" y="1920875"/>
          <p14:tracePt t="68037" x="8201025" y="1930400"/>
          <p14:tracePt t="68037" x="8221663" y="1930400"/>
          <p14:tracePt t="68038" x="8242300" y="1930400"/>
          <p14:tracePt t="68039" x="8251825" y="1930400"/>
          <p14:tracePt t="68040" x="8272463" y="1930400"/>
          <p14:tracePt t="68041" x="8291513" y="1941513"/>
          <p14:tracePt t="68042" x="8312150" y="1941513"/>
          <p14:tracePt t="68043" x="8321675" y="1941513"/>
          <p14:tracePt t="68044" x="8342313" y="1941513"/>
          <p14:tracePt t="68045" x="8362950" y="1951038"/>
          <p14:tracePt t="68046" x="8372475" y="1951038"/>
          <p14:tracePt t="68047" x="8393113" y="1951038"/>
          <p14:tracePt t="68048" x="8402638" y="1951038"/>
          <p14:tracePt t="68049" x="8423275" y="1951038"/>
          <p14:tracePt t="68050" x="8432800" y="1951038"/>
          <p14:tracePt t="68051" x="8453438" y="1960563"/>
          <p14:tracePt t="68052" x="8462963" y="1960563"/>
          <p14:tracePt t="68053" x="8483600" y="1960563"/>
          <p14:tracePt t="68054" x="8502650" y="1960563"/>
          <p14:tracePt t="68055" x="8523288" y="1960563"/>
          <p14:tracePt t="68056" x="8543925" y="1960563"/>
          <p14:tracePt t="68057" x="8553450" y="1960563"/>
          <p14:tracePt t="68058" x="8574088" y="1960563"/>
          <p14:tracePt t="68059" x="8583613" y="1960563"/>
          <p14:tracePt t="68060" x="8604250" y="1960563"/>
          <p14:tracePt t="68061" x="8613775" y="1971675"/>
          <p14:tracePt t="68062" x="8634413" y="1971675"/>
          <p14:tracePt t="68063" x="8653463" y="1971675"/>
          <p14:tracePt t="68064" x="8664575" y="1971675"/>
          <p14:tracePt t="68065" x="8683625" y="1971675"/>
          <p14:tracePt t="68066" x="8694738" y="1971675"/>
          <p14:tracePt t="68067" x="8713788" y="1971675"/>
          <p14:tracePt t="68068" x="8713788" y="1981200"/>
          <p14:tracePt t="68069" x="8734425" y="1981200"/>
          <p14:tracePt t="68071" x="8743950" y="1981200"/>
          <p14:tracePt t="68072" x="8764588" y="1981200"/>
          <p14:tracePt t="68087" x="8966200" y="1990725"/>
          <p14:tracePt t="68087" x="8975725" y="1990725"/>
          <p14:tracePt t="68088" x="8985250" y="1990725"/>
          <p14:tracePt t="68089" x="9005888" y="1990725"/>
          <p14:tracePt t="68090" x="9015413" y="1990725"/>
          <p14:tracePt t="68091" x="9026525" y="1990725"/>
          <p14:tracePt t="68092" x="9045575" y="2001838"/>
          <p14:tracePt t="68094" x="9066213" y="2001838"/>
          <p14:tracePt t="68096" x="9086850" y="2001838"/>
          <p14:tracePt t="68097" x="9096375" y="2001838"/>
          <p14:tracePt t="68098" x="9105900" y="2001838"/>
          <p14:tracePt t="68099" x="9117013" y="2001838"/>
          <p14:tracePt t="68100" x="9126538" y="2001838"/>
          <p14:tracePt t="68101" x="9136063" y="2001838"/>
          <p14:tracePt t="68102" x="9147175" y="2001838"/>
          <p14:tracePt t="68103" x="9156700" y="2001838"/>
          <p14:tracePt t="68104" x="9166225" y="2001838"/>
          <p14:tracePt t="68105" x="9177338" y="2001838"/>
          <p14:tracePt t="68106" x="9196388" y="2001838"/>
          <p14:tracePt t="68108" x="9207500" y="2001838"/>
          <p14:tracePt t="68109" x="9217025" y="2001838"/>
          <p14:tracePt t="68110" x="9226550" y="2001838"/>
          <p14:tracePt t="68111" x="9237663" y="2001838"/>
          <p14:tracePt t="68112" x="9247188" y="2001838"/>
          <p14:tracePt t="68113" x="9256713" y="2001838"/>
          <p14:tracePt t="68114" x="9267825" y="2001838"/>
          <p14:tracePt t="68115" x="9277350" y="2001838"/>
          <p14:tracePt t="68116" x="9286875" y="2001838"/>
          <p14:tracePt t="68118" x="9307513" y="2001838"/>
          <p14:tracePt t="68120" x="9317038" y="2001838"/>
          <p14:tracePt t="68121" x="9337675" y="2001838"/>
          <p14:tracePt t="68123" x="9347200" y="2001838"/>
          <p14:tracePt t="68124" x="9358313" y="2001838"/>
          <p14:tracePt t="68125" x="9367838" y="2001838"/>
          <p14:tracePt t="68126" x="9377363" y="2001838"/>
          <p14:tracePt t="68128" x="9388475" y="2001838"/>
          <p14:tracePt t="68129" x="9407525" y="2001838"/>
          <p14:tracePt t="68131" x="9428163" y="2001838"/>
          <p14:tracePt t="68133" x="9437688" y="2001838"/>
          <p14:tracePt t="68134" x="9448800" y="2001838"/>
          <p14:tracePt t="68136" x="9458325" y="2001838"/>
          <p14:tracePt t="68137" x="9478963" y="2001838"/>
          <p14:tracePt t="68139" x="9488488" y="2001838"/>
          <p14:tracePt t="68140" x="9498013" y="2001838"/>
          <p14:tracePt t="68142" x="9509125" y="2001838"/>
          <p14:tracePt t="68143" x="9518650" y="2001838"/>
          <p14:tracePt t="68145" x="9528175" y="2001838"/>
          <p14:tracePt t="68146" x="9539288" y="1990725"/>
          <p14:tracePt t="68148" x="9548813" y="1990725"/>
          <p14:tracePt t="68149" x="9558338" y="1990725"/>
          <p14:tracePt t="68151" x="9569450" y="1990725"/>
          <p14:tracePt t="68153" x="9578975" y="1990725"/>
          <p14:tracePt t="68153" x="9588500" y="1990725"/>
          <p14:tracePt t="68155" x="9598025" y="1981200"/>
          <p14:tracePt t="68156" x="9609138" y="1981200"/>
          <p14:tracePt t="68158" x="9618663" y="1981200"/>
          <p14:tracePt t="68159" x="9628188" y="1981200"/>
          <p14:tracePt t="68160" x="9628188" y="1971675"/>
          <p14:tracePt t="68161" x="9639300" y="1971675"/>
          <p14:tracePt t="68162" x="9648825" y="1971675"/>
          <p14:tracePt t="68164" x="9658350" y="1971675"/>
          <p14:tracePt t="68165" x="9669463" y="1971675"/>
          <p14:tracePt t="68167" x="9678988" y="1971675"/>
          <p14:tracePt t="68168" x="9688513" y="1960563"/>
          <p14:tracePt t="68170" x="9699625" y="1960563"/>
          <p14:tracePt t="68171" x="9709150" y="1960563"/>
          <p14:tracePt t="68172" x="9709150" y="1951038"/>
          <p14:tracePt t="68173" x="9718675" y="1951038"/>
          <p14:tracePt t="68175" x="9729788" y="1941513"/>
          <p14:tracePt t="68176" x="9739313" y="1941513"/>
          <p14:tracePt t="68178" x="9748838" y="1941513"/>
          <p14:tracePt t="68180" x="9759950" y="1941513"/>
          <p14:tracePt t="68181" x="9759950" y="1930400"/>
          <p14:tracePt t="68182" x="9769475" y="1930400"/>
          <p14:tracePt t="68183" x="9779000" y="1920875"/>
          <p14:tracePt t="68186" x="9790113" y="1920875"/>
          <p14:tracePt t="68187" x="9799638" y="1920875"/>
          <p14:tracePt t="68189" x="9809163" y="1911350"/>
          <p14:tracePt t="68191" x="9820275" y="1911350"/>
          <p14:tracePt t="68192" x="9820275" y="1900238"/>
          <p14:tracePt t="68193" x="9829800" y="1900238"/>
          <p14:tracePt t="68195" x="9839325" y="1900238"/>
          <p14:tracePt t="68197" x="9839325" y="1890713"/>
          <p14:tracePt t="68198" x="9850438" y="1890713"/>
          <p14:tracePt t="68199" x="9859963" y="1881188"/>
          <p14:tracePt t="68201" x="9869488" y="1881188"/>
          <p14:tracePt t="68204" x="9880600" y="1881188"/>
          <p14:tracePt t="68205" x="9880600" y="1870075"/>
          <p14:tracePt t="68206" x="9890125" y="1870075"/>
          <p14:tracePt t="68207" x="9890125" y="1860550"/>
          <p14:tracePt t="68209" x="9899650" y="1860550"/>
          <p14:tracePt t="68211" x="9910763" y="1860550"/>
          <p14:tracePt t="68212" x="9910763" y="1851025"/>
          <p14:tracePt t="68215" x="9920288" y="1839913"/>
          <p14:tracePt t="68217" x="9929813" y="1839913"/>
          <p14:tracePt t="68219" x="9929813" y="1830388"/>
          <p14:tracePt t="68222" x="9940925" y="1820863"/>
          <p14:tracePt t="68224" x="9950450" y="1809750"/>
          <p14:tracePt t="68229" x="9950450" y="1800225"/>
          <p14:tracePt t="68230" x="9959975" y="1800225"/>
          <p14:tracePt t="68232" x="9971088" y="1790700"/>
          <p14:tracePt t="68237" x="9971088" y="1779588"/>
          <p14:tracePt t="68238" x="9980613" y="1779588"/>
          <p14:tracePt t="68239" x="9980613" y="1770063"/>
          <p14:tracePt t="68241" x="9990138" y="1770063"/>
          <p14:tracePt t="68244" x="10001250" y="1770063"/>
          <p14:tracePt t="68245" x="10001250" y="1760538"/>
          <p14:tracePt t="68247" x="10001250" y="1749425"/>
          <p14:tracePt t="68251" x="10010775" y="1749425"/>
          <p14:tracePt t="68253" x="10010775" y="1739900"/>
          <p14:tracePt t="68255" x="10020300" y="1739900"/>
          <p14:tracePt t="68256" x="10020300" y="1730375"/>
          <p14:tracePt t="68262" x="10020300" y="1719263"/>
          <p14:tracePt t="68263" x="10031413" y="1719263"/>
          <p14:tracePt t="68266" x="10031413" y="1709738"/>
          <p14:tracePt t="68268" x="10040938" y="1709738"/>
          <p14:tracePt t="68274" x="10040938" y="1698625"/>
          <p14:tracePt t="68277" x="10050463" y="1698625"/>
          <p14:tracePt t="68279" x="10050463" y="1689100"/>
          <p14:tracePt t="68281" x="10061575" y="1689100"/>
          <p14:tracePt t="68288" x="10061575" y="1679575"/>
          <p14:tracePt t="68289" x="10071100" y="1679575"/>
          <p14:tracePt t="68293" x="10080625" y="1668463"/>
          <p14:tracePt t="68299" x="10080625" y="1658938"/>
          <p14:tracePt t="68301" x="10091738" y="1658938"/>
          <p14:tracePt t="68304" x="10101263" y="1658938"/>
          <p14:tracePt t="68310" x="10110788" y="1649413"/>
          <p14:tracePt t="68314" x="10121900" y="1649413"/>
          <p14:tracePt t="68316" x="10121900" y="1638300"/>
          <p14:tracePt t="68319" x="10131425" y="1638300"/>
          <p14:tracePt t="68322" x="10140950" y="1638300"/>
          <p14:tracePt t="68325" x="10152063" y="1638300"/>
          <p14:tracePt t="68326" x="10152063" y="1628775"/>
          <p14:tracePt t="68329" x="10161588" y="1628775"/>
          <p14:tracePt t="68330" x="10161588" y="1619250"/>
          <p14:tracePt t="68332" x="10171113" y="1619250"/>
          <p14:tracePt t="68336" x="10182225" y="1619250"/>
          <p14:tracePt t="68338" x="10191750" y="1619250"/>
          <p14:tracePt t="68339" x="10191750" y="1608138"/>
          <p14:tracePt t="68342" x="10201275" y="1598613"/>
          <p14:tracePt t="68343" x="10212388" y="1598613"/>
          <p14:tracePt t="68347" x="10221913" y="1598613"/>
          <p14:tracePt t="68348" x="10231438" y="1598613"/>
          <p14:tracePt t="68351" x="10231438" y="1589088"/>
          <p14:tracePt t="68352" x="10242550" y="1589088"/>
          <p14:tracePt t="68353" x="10252075" y="1589088"/>
          <p14:tracePt t="68355" x="10252075" y="1577975"/>
          <p14:tracePt t="68356" x="10261600" y="1577975"/>
          <p14:tracePt t="68358" x="10272713" y="1577975"/>
          <p14:tracePt t="68361" x="10282238" y="1577975"/>
          <p14:tracePt t="68363" x="10291763" y="1577975"/>
          <p14:tracePt t="68364" x="10302875" y="1577975"/>
          <p14:tracePt t="68365" x="10302875" y="1568450"/>
          <p14:tracePt t="68367" x="10312400" y="1568450"/>
          <p14:tracePt t="68369" x="10321925" y="1568450"/>
          <p14:tracePt t="68370" x="10321925" y="1558925"/>
          <p14:tracePt t="68372" x="10333038" y="1558925"/>
          <p14:tracePt t="68374" x="10342563" y="1558925"/>
          <p14:tracePt t="68377" x="10352088" y="1558925"/>
          <p14:tracePt t="68378" x="10363200" y="1558925"/>
          <p14:tracePt t="68381" x="10363200" y="1547813"/>
          <p14:tracePt t="68382" x="10372725" y="1547813"/>
          <p14:tracePt t="68383" x="10382250" y="1547813"/>
          <p14:tracePt t="68386" x="10393363" y="1547813"/>
          <p14:tracePt t="68387" x="10393363" y="1538288"/>
          <p14:tracePt t="68388" x="10402888" y="1538288"/>
          <p14:tracePt t="68391" x="10412413" y="1538288"/>
          <p14:tracePt t="68393" x="10423525" y="1538288"/>
          <p14:tracePt t="68394" x="10433050" y="1538288"/>
          <p14:tracePt t="68398" x="10442575" y="1538288"/>
          <p14:tracePt t="68400" x="10453688" y="1538288"/>
          <p14:tracePt t="68402" x="10453688" y="1528763"/>
          <p14:tracePt t="68403" x="10463213" y="1528763"/>
          <p14:tracePt t="68405" x="10472738" y="1528763"/>
          <p14:tracePt t="68408" x="10483850" y="1528763"/>
          <p14:tracePt t="68410" x="10493375" y="1517650"/>
          <p14:tracePt t="68413" x="10502900" y="1517650"/>
          <p14:tracePt t="68414" x="10514013" y="1517650"/>
          <p14:tracePt t="68418" x="10523538" y="1517650"/>
          <p14:tracePt t="68419" x="10533063" y="1508125"/>
          <p14:tracePt t="68423" x="10544175" y="1508125"/>
          <p14:tracePt t="68424" x="10553700" y="1508125"/>
          <p14:tracePt t="68428" x="10563225" y="1508125"/>
          <p14:tracePt t="68430" x="10574338" y="1508125"/>
          <p14:tracePt t="68432" x="10583863" y="1508125"/>
          <p14:tracePt t="68436" x="10593388" y="1508125"/>
          <p14:tracePt t="68438" x="10604500" y="1508125"/>
          <p14:tracePt t="68440" x="10604500" y="1498600"/>
          <p14:tracePt t="68442" x="10614025" y="1498600"/>
          <p14:tracePt t="68445" x="10623550" y="1498600"/>
          <p14:tracePt t="68450" x="10634663" y="1487488"/>
          <p14:tracePt t="68452" x="10644188" y="1487488"/>
          <p14:tracePt t="68458" x="10653713" y="1487488"/>
          <p14:tracePt t="68461" x="10664825" y="1487488"/>
          <p14:tracePt t="68467" x="10674350" y="1487488"/>
          <p14:tracePt t="68469" x="10674350" y="1477963"/>
          <p14:tracePt t="68470" x="10683875" y="1477963"/>
          <p14:tracePt t="68478" x="10694988" y="1468438"/>
          <p14:tracePt t="68483" x="10704513" y="1468438"/>
          <p14:tracePt t="68495" x="10714038" y="1457325"/>
          <p14:tracePt t="68504" x="10725150" y="1447800"/>
          <p14:tracePt t="68513" x="10734675" y="1447800"/>
          <p14:tracePt t="68518" x="10734675" y="1438275"/>
          <p14:tracePt t="68527" x="10734675" y="1427163"/>
          <p14:tracePt t="68546" x="10734675" y="1417638"/>
          <p14:tracePt t="68563" x="10734675" y="1408113"/>
          <p14:tracePt t="68612" x="10725150" y="1408113"/>
          <p14:tracePt t="68615" x="10714038" y="1408113"/>
          <p14:tracePt t="68617" x="10714038" y="1417638"/>
          <p14:tracePt t="68620" x="10704513" y="1417638"/>
          <p14:tracePt t="68622" x="10694988" y="1427163"/>
          <p14:tracePt t="68623" x="10694988" y="1438275"/>
          <p14:tracePt t="68626" x="10683875" y="1438275"/>
          <p14:tracePt t="68627" x="10683875" y="1447800"/>
          <p14:tracePt t="68628" x="10674350" y="1457325"/>
          <p14:tracePt t="68632" x="10664825" y="1477963"/>
          <p14:tracePt t="68632" x="10653713" y="1477963"/>
          <p14:tracePt t="68633" x="10653713" y="1487488"/>
          <p14:tracePt t="68634" x="10653713" y="1498600"/>
          <p14:tracePt t="68635" x="10644188" y="1508125"/>
          <p14:tracePt t="68637" x="10644188" y="1517650"/>
          <p14:tracePt t="68638" x="10634663" y="1528763"/>
          <p14:tracePt t="68640" x="10634663" y="1538288"/>
          <p14:tracePt t="68641" x="10623550" y="1547813"/>
          <p14:tracePt t="68642" x="10614025" y="1558925"/>
          <p14:tracePt t="68643" x="10604500" y="1568450"/>
          <p14:tracePt t="68644" x="10604500" y="1577975"/>
          <p14:tracePt t="68645" x="10593388" y="1598613"/>
          <p14:tracePt t="68647" x="10583863" y="1608138"/>
          <p14:tracePt t="68648" x="10583863" y="1619250"/>
          <p14:tracePt t="68649" x="10574338" y="1628775"/>
          <p14:tracePt t="68650" x="10574338" y="1638300"/>
          <p14:tracePt t="68652" x="10563225" y="1649413"/>
          <p14:tracePt t="68653" x="10553700" y="1668463"/>
          <p14:tracePt t="68654" x="10544175" y="1679575"/>
          <p14:tracePt t="68655" x="10544175" y="1689100"/>
          <p14:tracePt t="68656" x="10533063" y="1698625"/>
          <p14:tracePt t="68658" x="10523538" y="1719263"/>
          <p14:tracePt t="68659" x="10523538" y="1730375"/>
          <p14:tracePt t="68660" x="10514013" y="1730375"/>
          <p14:tracePt t="68662" x="10514013" y="1749425"/>
          <p14:tracePt t="68663" x="10502900" y="1749425"/>
          <p14:tracePt t="68663" x="10493375" y="1770063"/>
          <p14:tracePt t="68664" x="10493375" y="1779588"/>
          <p14:tracePt t="68665" x="10483850" y="1779588"/>
          <p14:tracePt t="68666" x="10483850" y="1790700"/>
          <p14:tracePt t="68667" x="10472738" y="1800225"/>
          <p14:tracePt t="68668" x="10472738" y="1809750"/>
          <p14:tracePt t="68669" x="10463213" y="1820863"/>
          <p14:tracePt t="68671" x="10463213" y="1839913"/>
          <p14:tracePt t="68672" x="10453688" y="1851025"/>
          <p14:tracePt t="68673" x="10442575" y="1851025"/>
          <p14:tracePt t="68674" x="10442575" y="1860550"/>
          <p14:tracePt t="68675" x="10442575" y="1870075"/>
          <p14:tracePt t="68677" x="10433050" y="1881188"/>
          <p14:tracePt t="68678" x="10423525" y="1890713"/>
          <p14:tracePt t="68679" x="10423525" y="1900238"/>
          <p14:tracePt t="68680" x="10423525" y="1911350"/>
          <p14:tracePt t="68681" x="10423525" y="1920875"/>
          <p14:tracePt t="68682" x="10412413" y="1920875"/>
          <p14:tracePt t="68683" x="10412413" y="1930400"/>
          <p14:tracePt t="68684" x="10402888" y="1941513"/>
          <p14:tracePt t="68686" x="10393363" y="1951038"/>
          <p14:tracePt t="68687" x="10393363" y="1960563"/>
          <p14:tracePt t="68689" x="10393363" y="1971675"/>
          <p14:tracePt t="68691" x="10382250" y="1981200"/>
          <p14:tracePt t="68693" x="10372725" y="1990725"/>
          <p14:tracePt t="68694" x="10372725" y="2001838"/>
          <p14:tracePt t="68697" x="10372725" y="2011363"/>
          <p14:tracePt t="68698" x="10372725" y="2020888"/>
          <p14:tracePt t="68701" x="10363200" y="2032000"/>
          <p14:tracePt t="68703" x="10363200" y="2041525"/>
          <p14:tracePt t="68704" x="10363200" y="2051050"/>
          <p14:tracePt t="68708" x="10363200" y="2062163"/>
          <p14:tracePt t="68710" x="10363200" y="2071688"/>
          <p14:tracePt t="68715" x="10363200" y="2081213"/>
          <p14:tracePt t="68718" x="10363200" y="2092325"/>
          <p14:tracePt t="68726" x="10363200" y="2101850"/>
          <p14:tracePt t="68733" x="10363200" y="2111375"/>
          <p14:tracePt t="68740" x="10372725" y="2111375"/>
          <p14:tracePt t="68747" x="10382250" y="2111375"/>
          <p14:tracePt t="68756" x="10393363" y="2111375"/>
          <p14:tracePt t="68760" x="10402888" y="2111375"/>
          <p14:tracePt t="68762" x="10412413" y="2111375"/>
          <p14:tracePt t="68767" x="10423525" y="2111375"/>
          <p14:tracePt t="68768" x="10423525" y="2101850"/>
          <p14:tracePt t="68769" x="10433050" y="2101850"/>
          <p14:tracePt t="68773" x="10442575" y="2101850"/>
          <p14:tracePt t="68775" x="10453688" y="2092325"/>
          <p14:tracePt t="68778" x="10453688" y="2081213"/>
          <p14:tracePt t="68779" x="10463213" y="2081213"/>
          <p14:tracePt t="68780" x="10472738" y="2081213"/>
          <p14:tracePt t="68783" x="10472738" y="2071688"/>
          <p14:tracePt t="68784" x="10483850" y="2071688"/>
          <p14:tracePt t="68786" x="10483850" y="2062163"/>
          <p14:tracePt t="68787" x="10493375" y="2062163"/>
          <p14:tracePt t="68789" x="10502900" y="2062163"/>
          <p14:tracePt t="68790" x="10502900" y="2051050"/>
          <p14:tracePt t="68791" x="10514013" y="2051050"/>
          <p14:tracePt t="68792" x="10514013" y="2041525"/>
          <p14:tracePt t="68794" x="10523538" y="2032000"/>
          <p14:tracePt t="68796" x="10533063" y="2032000"/>
          <p14:tracePt t="68798" x="10533063" y="2020888"/>
          <p14:tracePt t="68799" x="10544175" y="2020888"/>
          <p14:tracePt t="68800" x="10553700" y="2011363"/>
          <p14:tracePt t="68803" x="10563225" y="2011363"/>
          <p14:tracePt t="68804" x="10563225" y="2001838"/>
          <p14:tracePt t="68805" x="10574338" y="1990725"/>
          <p14:tracePt t="68807" x="10583863" y="1990725"/>
          <p14:tracePt t="68809" x="10583863" y="1981200"/>
          <p14:tracePt t="68810" x="10593388" y="1971675"/>
          <p14:tracePt t="68812" x="10604500" y="1971675"/>
          <p14:tracePt t="68814" x="10604500" y="1960563"/>
          <p14:tracePt t="68815" x="10614025" y="1951038"/>
          <p14:tracePt t="68817" x="10623550" y="1951038"/>
          <p14:tracePt t="68818" x="10623550" y="1941513"/>
          <p14:tracePt t="68820" x="10634663" y="1930400"/>
          <p14:tracePt t="68822" x="10644188" y="1930400"/>
          <p14:tracePt t="68823" x="10644188" y="1920875"/>
          <p14:tracePt t="68824" x="10644188" y="1911350"/>
          <p14:tracePt t="68826" x="10644188" y="1900238"/>
          <p14:tracePt t="68827" x="10653713" y="1900238"/>
          <p14:tracePt t="68829" x="10664825" y="1890713"/>
          <p14:tracePt t="68830" x="10664825" y="1881188"/>
          <p14:tracePt t="68833" x="10664825" y="1870075"/>
          <p14:tracePt t="68834" x="10674350" y="1870075"/>
          <p14:tracePt t="68836" x="10683875" y="1860550"/>
          <p14:tracePt t="68837" x="10683875" y="1851025"/>
          <p14:tracePt t="68839" x="10694988" y="1839913"/>
          <p14:tracePt t="68842" x="10694988" y="1830388"/>
          <p14:tracePt t="68843" x="10694988" y="1820863"/>
          <p14:tracePt t="68845" x="10704513" y="1820863"/>
          <p14:tracePt t="68846" x="10704513" y="1809750"/>
          <p14:tracePt t="68847" x="10704513" y="1800225"/>
          <p14:tracePt t="68848" x="10714038" y="1800225"/>
          <p14:tracePt t="68850" x="10714038" y="1790700"/>
          <p14:tracePt t="68853" x="10714038" y="1779588"/>
          <p14:tracePt t="68855" x="10725150" y="1770063"/>
          <p14:tracePt t="68857" x="10725150" y="1760538"/>
          <p14:tracePt t="68859" x="10725150" y="1749425"/>
          <p14:tracePt t="68861" x="10734675" y="1749425"/>
          <p14:tracePt t="68862" x="10734675" y="1739900"/>
          <p14:tracePt t="68864" x="10734675" y="1730375"/>
          <p14:tracePt t="68868" x="10734675" y="1719263"/>
          <p14:tracePt t="68870" x="10734675" y="1709738"/>
          <p14:tracePt t="68874" x="10734675" y="1698625"/>
          <p14:tracePt t="68877" x="10734675" y="1689100"/>
          <p14:tracePt t="68881" x="10734675" y="1679575"/>
          <p14:tracePt t="68883" x="10734675" y="1668463"/>
          <p14:tracePt t="68889" x="10734675" y="1658938"/>
          <p14:tracePt t="68891" x="10734675" y="1649413"/>
          <p14:tracePt t="68897" x="10734675" y="1638300"/>
          <p14:tracePt t="68901" x="10734675" y="1628775"/>
          <p14:tracePt t="68908" x="10734675" y="1619250"/>
          <p14:tracePt t="68913" x="10734675" y="1608138"/>
          <p14:tracePt t="68916" x="10725150" y="1608138"/>
          <p14:tracePt t="68919" x="10725150" y="1598613"/>
          <p14:tracePt t="68927" x="10714038" y="1598613"/>
          <p14:tracePt t="68930" x="10704513" y="1598613"/>
          <p14:tracePt t="68937" x="10694988" y="1598613"/>
          <p14:tracePt t="68940" x="10683875" y="1598613"/>
          <p14:tracePt t="68943" x="10674350" y="1598613"/>
          <p14:tracePt t="68947" x="10664825" y="1598613"/>
          <p14:tracePt t="68950" x="10653713" y="1598613"/>
          <p14:tracePt t="68953" x="10644188" y="1598613"/>
          <p14:tracePt t="68955" x="10634663" y="1598613"/>
          <p14:tracePt t="68956" x="10634663" y="1608138"/>
          <p14:tracePt t="68958" x="10623550" y="1619250"/>
          <p14:tracePt t="68960" x="10614025" y="1619250"/>
          <p14:tracePt t="68962" x="10614025" y="1628775"/>
          <p14:tracePt t="68963" x="10604500" y="1628775"/>
          <p14:tracePt t="68964" x="10593388" y="1638300"/>
          <p14:tracePt t="68967" x="10583863" y="1649413"/>
          <p14:tracePt t="68968" x="10574338" y="1649413"/>
          <p14:tracePt t="68970" x="10574338" y="1658938"/>
          <p14:tracePt t="68971" x="10563225" y="1668463"/>
          <p14:tracePt t="68972" x="10553700" y="1679575"/>
          <p14:tracePt t="68973" x="10544175" y="1679575"/>
          <p14:tracePt t="68975" x="10544175" y="1689100"/>
          <p14:tracePt t="68976" x="10533063" y="1698625"/>
          <p14:tracePt t="68977" x="10523538" y="1698625"/>
          <p14:tracePt t="68979" x="10514013" y="1709738"/>
          <p14:tracePt t="68980" x="10502900" y="1719263"/>
          <p14:tracePt t="68982" x="10493375" y="1730375"/>
          <p14:tracePt t="68983" x="10483850" y="1739900"/>
          <p14:tracePt t="68986" x="10472738" y="1749425"/>
          <p14:tracePt t="68987" x="10463213" y="1760538"/>
          <p14:tracePt t="68988" x="10463213" y="1770063"/>
          <p14:tracePt t="68989" x="10453688" y="1770063"/>
          <p14:tracePt t="68990" x="10442575" y="1779588"/>
          <p14:tracePt t="68991" x="10442575" y="1790700"/>
          <p14:tracePt t="68992" x="10433050" y="1790700"/>
          <p14:tracePt t="68993" x="10433050" y="1800225"/>
          <p14:tracePt t="68994" x="10423525" y="1800225"/>
          <p14:tracePt t="68995" x="10423525" y="1809750"/>
          <p14:tracePt t="68996" x="10412413" y="1809750"/>
          <p14:tracePt t="68997" x="10402888" y="1820863"/>
          <p14:tracePt t="68998" x="10402888" y="1830388"/>
          <p14:tracePt t="68999" x="10393363" y="1830388"/>
          <p14:tracePt t="69000" x="10393363" y="1839913"/>
          <p14:tracePt t="69001" x="10382250" y="1851025"/>
          <p14:tracePt t="69003" x="10372725" y="1851025"/>
          <p14:tracePt t="69004" x="10372725" y="1860550"/>
          <p14:tracePt t="69005" x="10363200" y="1870075"/>
          <p14:tracePt t="69007" x="10352088" y="1881188"/>
          <p14:tracePt t="69008" x="10352088" y="1890713"/>
          <p14:tracePt t="69010" x="10342563" y="1890713"/>
          <p14:tracePt t="69011" x="10333038" y="1900238"/>
          <p14:tracePt t="69012" x="10333038" y="1911350"/>
          <p14:tracePt t="69013" x="10333038" y="1920875"/>
          <p14:tracePt t="69015" x="10321925" y="1920875"/>
          <p14:tracePt t="69016" x="10321925" y="1930400"/>
          <p14:tracePt t="69018" x="10312400" y="1941513"/>
          <p14:tracePt t="69021" x="10312400" y="1951038"/>
          <p14:tracePt t="69022" x="10312400" y="1960563"/>
          <p14:tracePt t="69023" x="10302875" y="1960563"/>
          <p14:tracePt t="69026" x="10302875" y="1971675"/>
          <p14:tracePt t="69027" x="10291763" y="1971675"/>
          <p14:tracePt t="69028" x="10291763" y="1981200"/>
          <p14:tracePt t="69032" x="10291763" y="1990725"/>
          <p14:tracePt t="69036" x="10291763" y="2001838"/>
          <p14:tracePt t="69042" x="10291763" y="2011363"/>
          <p14:tracePt t="69051" x="10291763" y="2020888"/>
          <p14:tracePt t="69098" x="10302875" y="2020888"/>
          <p14:tracePt t="69100" x="10302875" y="2011363"/>
          <p14:tracePt t="69109" x="10312400" y="2001838"/>
          <p14:tracePt t="69114" x="10321925" y="1990725"/>
          <p14:tracePt t="69121" x="10321925" y="1981200"/>
          <p14:tracePt t="69123" x="10333038" y="1981200"/>
          <p14:tracePt t="69125" x="10333038" y="1971675"/>
          <p14:tracePt t="69126" x="10342563" y="1971675"/>
          <p14:tracePt t="69132" x="10342563" y="1960563"/>
          <p14:tracePt t="69134" x="10352088" y="1960563"/>
          <p14:tracePt t="69137" x="10352088" y="1951038"/>
          <p14:tracePt t="69138" x="10363200" y="1951038"/>
          <p14:tracePt t="69145" x="10363200" y="1941513"/>
          <p14:tracePt t="69147" x="10372725" y="1941513"/>
          <p14:tracePt t="69150" x="10372725" y="1930400"/>
          <p14:tracePt t="69153" x="10382250" y="1930400"/>
          <p14:tracePt t="69165" x="10382250" y="1920875"/>
          <p14:tracePt t="69166" x="10393363" y="1920875"/>
          <p14:tracePt t="69522" x="10393363" y="1930400"/>
          <p14:tracePt t="69528" x="10393363" y="1941513"/>
          <p14:tracePt t="69538" x="10393363" y="1951038"/>
          <p14:tracePt t="69542" x="10393363" y="1960563"/>
          <p14:tracePt t="69547" x="10382250" y="1960563"/>
          <p14:tracePt t="69549" x="10382250" y="1971675"/>
          <p14:tracePt t="69552" x="10382250" y="1981200"/>
          <p14:tracePt t="69557" x="10382250" y="1990725"/>
          <p14:tracePt t="69560" x="10382250" y="2001838"/>
          <p14:tracePt t="69567" x="10382250" y="2011363"/>
          <p14:tracePt t="69570" x="10382250" y="2020888"/>
          <p14:tracePt t="69575" x="10382250" y="2032000"/>
          <p14:tracePt t="69577" x="10382250" y="2041525"/>
          <p14:tracePt t="69581" x="10382250" y="2051050"/>
          <p14:tracePt t="69587" x="10382250" y="2062163"/>
          <p14:tracePt t="69589" x="10382250" y="2071688"/>
          <p14:tracePt t="69595" x="10382250" y="2081213"/>
          <p14:tracePt t="69599" x="10382250" y="2092325"/>
          <p14:tracePt t="69605" x="10382250" y="2101850"/>
          <p14:tracePt t="69608" x="10382250" y="2111375"/>
          <p14:tracePt t="69616" x="10393363" y="2111375"/>
          <p14:tracePt t="69617" x="10393363" y="2122488"/>
          <p14:tracePt t="69621" x="10393363" y="2132013"/>
          <p14:tracePt t="69622" x="10402888" y="2132013"/>
          <p14:tracePt t="69628" x="10402888" y="2141538"/>
          <p14:tracePt t="69631" x="10412413" y="2141538"/>
          <p14:tracePt t="69633" x="10412413" y="2152650"/>
          <p14:tracePt t="69643" x="10423525" y="2152650"/>
          <p14:tracePt t="69645" x="10423525" y="2162175"/>
          <p14:tracePt t="69650" x="10433050" y="2162175"/>
          <p14:tracePt t="69653" x="10433050" y="2171700"/>
          <p14:tracePt t="69663" x="10442575" y="2171700"/>
          <p14:tracePt t="69670" x="10453688" y="2171700"/>
          <p14:tracePt t="69675" x="10453688" y="2182813"/>
          <p14:tracePt t="69682" x="10463213" y="2182813"/>
          <p14:tracePt t="69689" x="10472738" y="2182813"/>
          <p14:tracePt t="69699" x="10483850" y="2182813"/>
          <p14:tracePt t="69702" x="10483850" y="2192338"/>
          <p14:tracePt t="69704" x="10493375" y="2192338"/>
          <p14:tracePt t="69715" x="10502900" y="2192338"/>
          <p14:tracePt t="69719" x="10514013" y="2192338"/>
          <p14:tracePt t="69727" x="10523538" y="2192338"/>
          <p14:tracePt t="69731" x="10533063" y="2192338"/>
          <p14:tracePt t="69737" x="10544175" y="2192338"/>
          <p14:tracePt t="69740" x="10553700" y="2182813"/>
          <p14:tracePt t="69743" x="10563225" y="2182813"/>
          <p14:tracePt t="69750" x="10574338" y="2182813"/>
          <p14:tracePt t="69754" x="10583863" y="2182813"/>
          <p14:tracePt t="69755" x="10583863" y="2171700"/>
          <p14:tracePt t="69760" x="10593388" y="2171700"/>
          <p14:tracePt t="69761" x="10593388" y="2162175"/>
          <p14:tracePt t="69764" x="10604500" y="2162175"/>
          <p14:tracePt t="69771" x="10614025" y="2162175"/>
          <p14:tracePt t="69773" x="10614025" y="2152650"/>
          <p14:tracePt t="69775" x="10623550" y="2152650"/>
          <p14:tracePt t="69777" x="10623550" y="2141538"/>
          <p14:tracePt t="69783" x="10634663" y="2141538"/>
          <p14:tracePt t="69787" x="10644188" y="2132013"/>
          <p14:tracePt t="69792" x="10644188" y="2122488"/>
          <p14:tracePt t="69795" x="10653713" y="2122488"/>
          <p14:tracePt t="69800" x="10664825" y="2122488"/>
          <p14:tracePt t="69802" x="10664825" y="2111375"/>
          <p14:tracePt t="69807" x="10664825" y="2101850"/>
          <p14:tracePt t="69812" x="10674350" y="2101850"/>
          <p14:tracePt t="69818" x="10674350" y="2092325"/>
          <p14:tracePt t="69820" x="10683875" y="2092325"/>
          <p14:tracePt t="69825" x="10683875" y="2081213"/>
          <p14:tracePt t="69837" x="10694988" y="2081213"/>
          <p14:tracePt t="69840" x="10694988" y="2071688"/>
          <p14:tracePt t="69851" x="10694988" y="2062163"/>
          <p14:tracePt t="69939" x="10704513" y="2062163"/>
          <p14:tracePt t="69958" x="10714038" y="2062163"/>
          <p14:tracePt t="69985" x="10725150" y="2062163"/>
          <p14:tracePt t="69988" x="10725150" y="2071688"/>
          <p14:tracePt t="69991" x="10734675" y="2071688"/>
          <p14:tracePt t="69999" x="10734675" y="2081213"/>
          <p14:tracePt t="70004" x="10734675" y="2092325"/>
          <p14:tracePt t="70009" x="10744200" y="2092325"/>
          <p14:tracePt t="70014" x="10744200" y="2101850"/>
          <p14:tracePt t="70022" x="10744200" y="2111375"/>
          <p14:tracePt t="70198" x="10744200" y="2101850"/>
          <p14:tracePt t="70203" x="10744200" y="2092325"/>
          <p14:tracePt t="70205" x="10744200" y="2081213"/>
          <p14:tracePt t="70210" x="10744200" y="2071688"/>
          <p14:tracePt t="70212" x="10744200" y="2062163"/>
          <p14:tracePt t="70216" x="10744200" y="2051050"/>
          <p14:tracePt t="70218" x="10744200" y="2041525"/>
          <p14:tracePt t="70220" x="10744200" y="2032000"/>
          <p14:tracePt t="70222" x="10734675" y="2032000"/>
          <p14:tracePt t="70223" x="10734675" y="2020888"/>
          <p14:tracePt t="70225" x="10725150" y="2011363"/>
          <p14:tracePt t="70227" x="10725150" y="2001838"/>
          <p14:tracePt t="70229" x="10725150" y="1990725"/>
          <p14:tracePt t="70232" x="10714038" y="1981200"/>
          <p14:tracePt t="70235" x="10714038" y="1971675"/>
          <p14:tracePt t="70236" x="10704513" y="1971675"/>
          <p14:tracePt t="70237" x="10704513" y="1960563"/>
          <p14:tracePt t="70239" x="10704513" y="1951038"/>
          <p14:tracePt t="70241" x="10704513" y="1941513"/>
          <p14:tracePt t="70242" x="10694988" y="1941513"/>
          <p14:tracePt t="70243" x="10694988" y="1930400"/>
          <p14:tracePt t="70245" x="10683875" y="1920875"/>
          <p14:tracePt t="70246" x="10683875" y="1911350"/>
          <p14:tracePt t="70247" x="10674350" y="1900238"/>
          <p14:tracePt t="70249" x="10674350" y="1890713"/>
          <p14:tracePt t="70250" x="10674350" y="1881188"/>
          <p14:tracePt t="70251" x="10664825" y="1881188"/>
          <p14:tracePt t="70252" x="10664825" y="1870075"/>
          <p14:tracePt t="70254" x="10664825" y="1860550"/>
          <p14:tracePt t="70255" x="10653713" y="1860550"/>
          <p14:tracePt t="70256" x="10653713" y="1851025"/>
          <p14:tracePt t="70257" x="10653713" y="1839913"/>
          <p14:tracePt t="70258" x="10644188" y="1830388"/>
          <p14:tracePt t="70259" x="10644188" y="1820863"/>
          <p14:tracePt t="70260" x="10634663" y="1820863"/>
          <p14:tracePt t="70261" x="10634663" y="1809750"/>
          <p14:tracePt t="70263" x="10634663" y="1800225"/>
          <p14:tracePt t="70264" x="10623550" y="1790700"/>
          <p14:tracePt t="70265" x="10623550" y="1779588"/>
          <p14:tracePt t="70266" x="10614025" y="1779588"/>
          <p14:tracePt t="70267" x="10614025" y="1770063"/>
          <p14:tracePt t="70269" x="10614025" y="1760538"/>
          <p14:tracePt t="70271" x="10604500" y="1749425"/>
          <p14:tracePt t="70272" x="10604500" y="1739900"/>
          <p14:tracePt t="70273" x="10593388" y="1730375"/>
          <p14:tracePt t="70275" x="10593388" y="1719263"/>
          <p14:tracePt t="70275" x="10593388" y="1709738"/>
          <p14:tracePt t="70276" x="10583863" y="1709738"/>
          <p14:tracePt t="70277" x="10583863" y="1698625"/>
          <p14:tracePt t="70278" x="10574338" y="1689100"/>
          <p14:tracePt t="70280" x="10574338" y="1679575"/>
          <p14:tracePt t="70281" x="10563225" y="1668463"/>
          <p14:tracePt t="70283" x="10553700" y="1658938"/>
          <p14:tracePt t="70284" x="10553700" y="1649413"/>
          <p14:tracePt t="70286" x="10544175" y="1649413"/>
          <p14:tracePt t="70288" x="10544175" y="1638300"/>
          <p14:tracePt t="70288" x="10533063" y="1628775"/>
          <p14:tracePt t="70290" x="10523538" y="1619250"/>
          <p14:tracePt t="70291" x="10523538" y="1608138"/>
          <p14:tracePt t="70292" x="10523538" y="1598613"/>
          <p14:tracePt t="70294" x="10514013" y="1598613"/>
          <p14:tracePt t="70295" x="10514013" y="1589088"/>
          <p14:tracePt t="70296" x="10502900" y="1577975"/>
          <p14:tracePt t="70299" x="10493375" y="1568450"/>
          <p14:tracePt t="70300" x="10493375" y="1558925"/>
          <p14:tracePt t="70301" x="10483850" y="1558925"/>
          <p14:tracePt t="70303" x="10483850" y="1547813"/>
          <p14:tracePt t="70304" x="10483850" y="1538288"/>
          <p14:tracePt t="70305" x="10472738" y="1538288"/>
          <p14:tracePt t="70307" x="10463213" y="1528763"/>
          <p14:tracePt t="70309" x="10463213" y="1517650"/>
          <p14:tracePt t="70310" x="10453688" y="1517650"/>
          <p14:tracePt t="70312" x="10442575" y="1508125"/>
          <p14:tracePt t="70314" x="10442575" y="1498600"/>
          <p14:tracePt t="70316" x="10433050" y="1498600"/>
          <p14:tracePt t="70318" x="10423525" y="1498600"/>
          <p14:tracePt t="70320" x="10423525" y="1487488"/>
          <p14:tracePt t="70321" x="10423525" y="1477963"/>
          <p14:tracePt t="70323" x="10412413" y="1477963"/>
          <p14:tracePt t="70325" x="10402888" y="1468438"/>
          <p14:tracePt t="70327" x="10393363" y="1468438"/>
          <p14:tracePt t="70333" x="10382250" y="1468438"/>
          <p14:tracePt t="70336" x="10372725" y="1468438"/>
          <p14:tracePt t="70345" x="10363200" y="1468438"/>
          <p14:tracePt t="70349" x="10352088" y="1468438"/>
          <p14:tracePt t="70356" x="10342563" y="1468438"/>
          <p14:tracePt t="70359" x="10333038" y="1468438"/>
          <p14:tracePt t="70360" x="10333038" y="1477963"/>
          <p14:tracePt t="70362" x="10333038" y="1487488"/>
          <p14:tracePt t="70364" x="10321925" y="1487488"/>
          <p14:tracePt t="70365" x="10321925" y="1498600"/>
          <p14:tracePt t="70367" x="10312400" y="1508125"/>
          <p14:tracePt t="70370" x="10312400" y="1517650"/>
          <p14:tracePt t="70371" x="10302875" y="1528763"/>
          <p14:tracePt t="70373" x="10302875" y="1538288"/>
          <p14:tracePt t="70374" x="10291763" y="1547813"/>
          <p14:tracePt t="70376" x="10291763" y="1558925"/>
          <p14:tracePt t="70377" x="10291763" y="1568450"/>
          <p14:tracePt t="70379" x="10282238" y="1577975"/>
          <p14:tracePt t="70380" x="10282238" y="1589088"/>
          <p14:tracePt t="70381" x="10272713" y="1589088"/>
          <p14:tracePt t="70382" x="10272713" y="1598613"/>
          <p14:tracePt t="70383" x="10272713" y="1619250"/>
          <p14:tracePt t="70386" x="10272713" y="1628775"/>
          <p14:tracePt t="70387" x="10261600" y="1638300"/>
          <p14:tracePt t="70387" x="10261600" y="1649413"/>
          <p14:tracePt t="70388" x="10261600" y="1658938"/>
          <p14:tracePt t="70389" x="10252075" y="1658938"/>
          <p14:tracePt t="70390" x="10252075" y="1679575"/>
          <p14:tracePt t="70391" x="10242550" y="1689100"/>
          <p14:tracePt t="70392" x="10242550" y="1698625"/>
          <p14:tracePt t="70393" x="10242550" y="1709738"/>
          <p14:tracePt t="70395" x="10242550" y="1730375"/>
          <p14:tracePt t="70396" x="10231438" y="1739900"/>
          <p14:tracePt t="70397" x="10231438" y="1749425"/>
          <p14:tracePt t="70398" x="10231438" y="1760538"/>
          <p14:tracePt t="70399" x="10231438" y="1770063"/>
          <p14:tracePt t="70400" x="10221913" y="1779588"/>
          <p14:tracePt t="70401" x="10221913" y="1790700"/>
          <p14:tracePt t="70403" x="10221913" y="1800225"/>
          <p14:tracePt t="70403" x="10221913" y="1809750"/>
          <p14:tracePt t="70404" x="10221913" y="1820863"/>
          <p14:tracePt t="70405" x="10221913" y="1839913"/>
          <p14:tracePt t="70407" x="10212388" y="1860550"/>
          <p14:tracePt t="70409" x="10212388" y="1870075"/>
          <p14:tracePt t="70410" x="10212388" y="1890713"/>
          <p14:tracePt t="70412" x="10201275" y="1911350"/>
          <p14:tracePt t="70414" x="10201275" y="1920875"/>
          <p14:tracePt t="70415" x="10201275" y="1941513"/>
          <p14:tracePt t="70417" x="10201275" y="1960563"/>
          <p14:tracePt t="70419" x="10201275" y="1971675"/>
          <p14:tracePt t="70420" x="10201275" y="1990725"/>
          <p14:tracePt t="70422" x="10201275" y="2001838"/>
          <p14:tracePt t="70423" x="10201275" y="2011363"/>
          <p14:tracePt t="70424" x="10201275" y="2020888"/>
          <p14:tracePt t="70425" x="10201275" y="2032000"/>
          <p14:tracePt t="70427" x="10201275" y="2041525"/>
          <p14:tracePt t="70428" x="10201275" y="2062163"/>
          <p14:tracePt t="70430" x="10201275" y="2071688"/>
          <p14:tracePt t="70431" x="10201275" y="2081213"/>
          <p14:tracePt t="70433" x="10201275" y="2092325"/>
          <p14:tracePt t="70434" x="10201275" y="2101850"/>
          <p14:tracePt t="70436" x="10201275" y="2111375"/>
          <p14:tracePt t="70437" x="10201275" y="2122488"/>
          <p14:tracePt t="70440" x="10201275" y="2132013"/>
          <p14:tracePt t="70442" x="10201275" y="2141538"/>
          <p14:tracePt t="70444" x="10212388" y="2152650"/>
          <p14:tracePt t="70445" x="10212388" y="2162175"/>
          <p14:tracePt t="70448" x="10212388" y="2171700"/>
          <p14:tracePt t="70450" x="10212388" y="2182813"/>
          <p14:tracePt t="70451" x="10221913" y="2182813"/>
          <p14:tracePt t="70453" x="10231438" y="2182813"/>
          <p14:tracePt t="70454" x="10231438" y="2192338"/>
          <p14:tracePt t="70457" x="10231438" y="2201863"/>
          <p14:tracePt t="70459" x="10242550" y="2201863"/>
          <p14:tracePt t="70460" x="10242550" y="2212975"/>
          <p14:tracePt t="70462" x="10252075" y="2212975"/>
          <p14:tracePt t="70467" x="10261600" y="2212975"/>
          <p14:tracePt t="70470" x="10272713" y="2212975"/>
          <p14:tracePt t="70473" x="10282238" y="2222500"/>
          <p14:tracePt t="70476" x="10291763" y="2222500"/>
          <p14:tracePt t="70479" x="10302875" y="2222500"/>
          <p14:tracePt t="70481" x="10312400" y="2222500"/>
          <p14:tracePt t="70484" x="10321925" y="2222500"/>
          <p14:tracePt t="70486" x="10333038" y="2222500"/>
          <p14:tracePt t="70489" x="10342563" y="2222500"/>
          <p14:tracePt t="70491" x="10352088" y="2222500"/>
          <p14:tracePt t="70491" x="10363200" y="2222500"/>
          <p14:tracePt t="70494" x="10372725" y="2212975"/>
          <p14:tracePt t="70495" x="10382250" y="2212975"/>
          <p14:tracePt t="70496" x="10382250" y="2201863"/>
          <p14:tracePt t="70498" x="10393363" y="2192338"/>
          <p14:tracePt t="70499" x="10402888" y="2192338"/>
          <p14:tracePt t="70503" x="10412413" y="2182813"/>
          <p14:tracePt t="70503" x="10423525" y="2182813"/>
          <p14:tracePt t="70504" x="10423525" y="2171700"/>
          <p14:tracePt t="70505" x="10433050" y="2171700"/>
          <p14:tracePt t="70507" x="10442575" y="2162175"/>
          <p14:tracePt t="70509" x="10453688" y="2152650"/>
          <p14:tracePt t="70510" x="10463213" y="2152650"/>
          <p14:tracePt t="70511" x="10463213" y="2141538"/>
          <p14:tracePt t="70513" x="10472738" y="2132013"/>
          <p14:tracePt t="70514" x="10483850" y="2132013"/>
          <p14:tracePt t="70515" x="10493375" y="2122488"/>
          <p14:tracePt t="70517" x="10493375" y="2111375"/>
          <p14:tracePt t="70518" x="10502900" y="2111375"/>
          <p14:tracePt t="70520" x="10514013" y="2101850"/>
          <p14:tracePt t="70520" x="10514013" y="2092325"/>
          <p14:tracePt t="70522" x="10523538" y="2081213"/>
          <p14:tracePt t="70523" x="10533063" y="2071688"/>
          <p14:tracePt t="70526" x="10544175" y="2062163"/>
          <p14:tracePt t="70527" x="10553700" y="2051050"/>
          <p14:tracePt t="70528" x="10553700" y="2041525"/>
          <p14:tracePt t="70529" x="10563225" y="2032000"/>
          <p14:tracePt t="70530" x="10563225" y="2020888"/>
          <p14:tracePt t="70531" x="10574338" y="2020888"/>
          <p14:tracePt t="70532" x="10574338" y="2011363"/>
          <p14:tracePt t="70533" x="10583863" y="2001838"/>
          <p14:tracePt t="70536" x="10604500" y="1981200"/>
          <p14:tracePt t="70537" x="10604500" y="1971675"/>
          <p14:tracePt t="70538" x="10604500" y="1960563"/>
          <p14:tracePt t="70539" x="10614025" y="1951038"/>
          <p14:tracePt t="70540" x="10623550" y="1951038"/>
          <p14:tracePt t="70541" x="10623550" y="1930400"/>
          <p14:tracePt t="70542" x="10623550" y="1920875"/>
          <p14:tracePt t="70543" x="10634663" y="1920875"/>
          <p14:tracePt t="70544" x="10644188" y="1911350"/>
          <p14:tracePt t="70545" x="10644188" y="1900238"/>
          <p14:tracePt t="70546" x="10644188" y="1890713"/>
          <p14:tracePt t="70547" x="10653713" y="1881188"/>
          <p14:tracePt t="70549" x="10664825" y="1870075"/>
          <p14:tracePt t="70550" x="10664825" y="1851025"/>
          <p14:tracePt t="70553" x="10664825" y="1839913"/>
          <p14:tracePt t="70553" x="10674350" y="1830388"/>
          <p14:tracePt t="70555" x="10683875" y="1820863"/>
          <p14:tracePt t="70556" x="10683875" y="1809750"/>
          <p14:tracePt t="70557" x="10694988" y="1800225"/>
          <p14:tracePt t="70558" x="10694988" y="1790700"/>
          <p14:tracePt t="70560" x="10694988" y="1779588"/>
          <p14:tracePt t="70561" x="10694988" y="1770063"/>
          <p14:tracePt t="70562" x="10704513" y="1760538"/>
          <p14:tracePt t="70563" x="10704513" y="1749425"/>
          <p14:tracePt t="70564" x="10704513" y="1739900"/>
          <p14:tracePt t="70565" x="10714038" y="1739900"/>
          <p14:tracePt t="70566" x="10714038" y="1730375"/>
          <p14:tracePt t="70567" x="10714038" y="1719263"/>
          <p14:tracePt t="70569" x="10714038" y="1698625"/>
          <p14:tracePt t="70570" x="10714038" y="1689100"/>
          <p14:tracePt t="70572" x="10714038" y="1679575"/>
          <p14:tracePt t="70573" x="10725150" y="1668463"/>
          <p14:tracePt t="70575" x="10725150" y="1658938"/>
          <p14:tracePt t="70576" x="10725150" y="1649413"/>
          <p14:tracePt t="70578" x="10725150" y="1638300"/>
          <p14:tracePt t="70579" x="10725150" y="1628775"/>
          <p14:tracePt t="70581" x="10725150" y="1619250"/>
          <p14:tracePt t="70582" x="10725150" y="1608138"/>
          <p14:tracePt t="70583" x="10734675" y="1598613"/>
          <p14:tracePt t="70584" x="10734675" y="1589088"/>
          <p14:tracePt t="70586" x="10734675" y="1577975"/>
          <p14:tracePt t="70588" x="10734675" y="1568450"/>
          <p14:tracePt t="70589" x="10734675" y="1558925"/>
          <p14:tracePt t="70591" x="10734675" y="1547813"/>
          <p14:tracePt t="70592" x="10734675" y="1538288"/>
          <p14:tracePt t="70595" x="10734675" y="1528763"/>
          <p14:tracePt t="70596" x="10734675" y="1517650"/>
          <p14:tracePt t="70599" x="10734675" y="1508125"/>
          <p14:tracePt t="70600" x="10734675" y="1498600"/>
          <p14:tracePt t="70601" x="10725150" y="1498600"/>
          <p14:tracePt t="70603" x="10725150" y="1487488"/>
          <p14:tracePt t="70605" x="10725150" y="1477963"/>
          <p14:tracePt t="70606" x="10725150" y="1468438"/>
          <p14:tracePt t="70610" x="10714038" y="1457325"/>
          <p14:tracePt t="70612" x="10714038" y="1447800"/>
          <p14:tracePt t="70613" x="10704513" y="1447800"/>
          <p14:tracePt t="70616" x="10704513" y="1438275"/>
          <p14:tracePt t="70618" x="10704513" y="1427163"/>
          <p14:tracePt t="70620" x="10694988" y="1427163"/>
          <p14:tracePt t="70623" x="10683875" y="1427163"/>
          <p14:tracePt t="70624" x="10683875" y="1417638"/>
          <p14:tracePt t="70627" x="10683875" y="1408113"/>
          <p14:tracePt t="70629" x="10674350" y="1408113"/>
          <p14:tracePt t="70632" x="10664825" y="1408113"/>
          <p14:tracePt t="70636" x="10664825" y="1397000"/>
          <p14:tracePt t="70637" x="10653713" y="1397000"/>
          <p14:tracePt t="70641" x="10644188" y="1387475"/>
          <p14:tracePt t="70646" x="10634663" y="1387475"/>
          <p14:tracePt t="70649" x="10623550" y="1387475"/>
          <p14:tracePt t="70655" x="10614025" y="1387475"/>
          <p14:tracePt t="70657" x="10604500" y="1387475"/>
          <p14:tracePt t="70659" x="10593388" y="1387475"/>
          <p14:tracePt t="70663" x="10583863" y="1387475"/>
          <p14:tracePt t="70665" x="10574338" y="1387475"/>
          <p14:tracePt t="70669" x="10563225" y="1387475"/>
          <p14:tracePt t="70670" x="10563225" y="1397000"/>
          <p14:tracePt t="70671" x="10553700" y="1397000"/>
          <p14:tracePt t="70675" x="10544175" y="1397000"/>
          <p14:tracePt t="70676" x="10533063" y="1397000"/>
          <p14:tracePt t="70677" x="10533063" y="1408113"/>
          <p14:tracePt t="70679" x="10533063" y="1417638"/>
          <p14:tracePt t="70680" x="10523538" y="1417638"/>
          <p14:tracePt t="70682" x="10514013" y="1417638"/>
          <p14:tracePt t="70684" x="10514013" y="1427163"/>
          <p14:tracePt t="70686" x="10502900" y="1427163"/>
          <p14:tracePt t="70686" x="10502900" y="1438275"/>
          <p14:tracePt t="70687" x="10493375" y="1438275"/>
          <p14:tracePt t="70690" x="10483850" y="1447800"/>
          <p14:tracePt t="70693" x="10472738" y="1457325"/>
          <p14:tracePt t="70695" x="10463213" y="1468438"/>
          <p14:tracePt t="70697" x="10453688" y="1477963"/>
          <p14:tracePt t="70699" x="10442575" y="1477963"/>
          <p14:tracePt t="70700" x="10442575" y="1487488"/>
          <p14:tracePt t="70701" x="10433050" y="1487488"/>
          <p14:tracePt t="70703" x="10433050" y="1498600"/>
          <p14:tracePt t="70704" x="10423525" y="1498600"/>
          <p14:tracePt t="70704" x="10423525" y="1508125"/>
          <p14:tracePt t="70707" x="10412413" y="1517650"/>
          <p14:tracePt t="70709" x="10402888" y="1528763"/>
          <p14:tracePt t="70712" x="10393363" y="1528763"/>
          <p14:tracePt t="70713" x="10393363" y="1538288"/>
          <p14:tracePt t="70714" x="10393363" y="1547813"/>
          <p14:tracePt t="70715" x="10382250" y="1547813"/>
          <p14:tracePt t="70718" x="10382250" y="1558925"/>
          <p14:tracePt t="70719" x="10372725" y="1568450"/>
          <p14:tracePt t="70721" x="10363200" y="1568450"/>
          <p14:tracePt t="70723" x="10363200" y="1577975"/>
          <p14:tracePt t="70725" x="10363200" y="1589088"/>
          <p14:tracePt t="70726" x="10352088" y="1589088"/>
          <p14:tracePt t="70728" x="10342563" y="1589088"/>
          <p14:tracePt t="70729" x="10342563" y="1598613"/>
          <p14:tracePt t="70731" x="10342563" y="1608138"/>
          <p14:tracePt t="70734" x="10333038" y="1608138"/>
          <p14:tracePt t="70736" x="10333038" y="1619250"/>
          <p14:tracePt t="70738" x="10321925" y="1628775"/>
          <p14:tracePt t="70742" x="10312400" y="1628775"/>
          <p14:tracePt t="70743" x="10312400" y="1638300"/>
          <p14:tracePt t="70746" x="10312400" y="1649413"/>
          <p14:tracePt t="70750" x="10312400" y="1658938"/>
          <p14:tracePt t="70754" x="10302875" y="1658938"/>
          <p14:tracePt t="70764" x="10302875" y="1668463"/>
          <p14:tracePt t="71079" x="10302875" y="1679575"/>
          <p14:tracePt t="71088" x="10312400" y="1679575"/>
          <p14:tracePt t="71090" x="10312400" y="1689100"/>
          <p14:tracePt t="71093" x="10321925" y="1689100"/>
          <p14:tracePt t="71105" x="10352088" y="1698625"/>
          <p14:tracePt t="71109" x="10363200" y="1698625"/>
          <p14:tracePt t="71111" x="10372725" y="1698625"/>
          <p14:tracePt t="71112" x="10372725" y="1709738"/>
          <p14:tracePt t="71116" x="10382250" y="1709738"/>
          <p14:tracePt t="71118" x="10393363" y="1709738"/>
          <p14:tracePt t="71122" x="10402888" y="1709738"/>
          <p14:tracePt t="71124" x="10412413" y="1719263"/>
          <p14:tracePt t="71128" x="10423525" y="1719263"/>
          <p14:tracePt t="71131" x="10433050" y="1719263"/>
          <p14:tracePt t="71134" x="10442575" y="1719263"/>
          <p14:tracePt t="71136" x="10453688" y="1719263"/>
          <p14:tracePt t="71138" x="10463213" y="1719263"/>
          <p14:tracePt t="71142" x="10472738" y="1719263"/>
          <p14:tracePt t="71144" x="10483850" y="1719263"/>
          <p14:tracePt t="71148" x="10493375" y="1719263"/>
          <p14:tracePt t="71150" x="10502900" y="1719263"/>
          <p14:tracePt t="71154" x="10514013" y="1719263"/>
          <p14:tracePt t="71156" x="10523538" y="1719263"/>
          <p14:tracePt t="71160" x="10533063" y="1719263"/>
          <p14:tracePt t="71162" x="10544175" y="1719263"/>
          <p14:tracePt t="71167" x="10553700" y="1719263"/>
          <p14:tracePt t="71169" x="10563225" y="1719263"/>
          <p14:tracePt t="71173" x="10563225" y="1709738"/>
          <p14:tracePt t="71175" x="10574338" y="1709738"/>
          <p14:tracePt t="71177" x="10583863" y="1709738"/>
          <p14:tracePt t="71182" x="10583863" y="1698625"/>
          <p14:tracePt t="71183" x="10593388" y="1698625"/>
          <p14:tracePt t="71186" x="10604500" y="1689100"/>
          <p14:tracePt t="71189" x="10614025" y="1689100"/>
          <p14:tracePt t="71192" x="10614025" y="1679575"/>
          <p14:tracePt t="71195" x="10614025" y="1668463"/>
          <p14:tracePt t="71196" x="10623550" y="1668463"/>
          <p14:tracePt t="71199" x="10634663" y="1668463"/>
          <p14:tracePt t="71200" x="10634663" y="1658938"/>
          <p14:tracePt t="71202" x="10634663" y="1649413"/>
          <p14:tracePt t="71204" x="10634663" y="1638300"/>
          <p14:tracePt t="71208" x="10644188" y="1628775"/>
          <p14:tracePt t="71210" x="10644188" y="1619250"/>
          <p14:tracePt t="71212" x="10653713" y="1619250"/>
          <p14:tracePt t="71214" x="10653713" y="1608138"/>
          <p14:tracePt t="71215" x="10653713" y="1598613"/>
          <p14:tracePt t="71219" x="10653713" y="1589088"/>
          <p14:tracePt t="71220" x="10653713" y="1577975"/>
          <p14:tracePt t="71222" x="10653713" y="1568450"/>
          <p14:tracePt t="71223" x="10664825" y="1568450"/>
          <p14:tracePt t="71224" x="10664825" y="1558925"/>
          <p14:tracePt t="71227" x="10664825" y="1547813"/>
          <p14:tracePt t="71229" x="10664825" y="1538288"/>
          <p14:tracePt t="71232" x="10664825" y="1528763"/>
          <p14:tracePt t="71234" x="10664825" y="1517650"/>
          <p14:tracePt t="71236" x="10674350" y="1517650"/>
          <p14:tracePt t="71237" x="10674350" y="1508125"/>
          <p14:tracePt t="71238" x="10674350" y="1498600"/>
          <p14:tracePt t="71240" x="10674350" y="1487488"/>
          <p14:tracePt t="71245" x="10674350" y="1477963"/>
          <p14:tracePt t="71246" x="10674350" y="1468438"/>
          <p14:tracePt t="71250" x="10674350" y="1457325"/>
          <p14:tracePt t="71252" x="10674350" y="1447800"/>
          <p14:tracePt t="71256" x="10674350" y="1438275"/>
          <p14:tracePt t="71259" x="10674350" y="1427163"/>
          <p14:tracePt t="71265" x="10674350" y="1417638"/>
          <p14:tracePt t="71268" x="10674350" y="1408113"/>
          <p14:tracePt t="71275" x="10664825" y="1408113"/>
          <p14:tracePt t="71279" x="10664825" y="1397000"/>
          <p14:tracePt t="71290" x="10653713" y="1397000"/>
          <p14:tracePt t="71291" x="10653713" y="1387475"/>
          <p14:tracePt t="71297" x="10644188" y="1387475"/>
          <p14:tracePt t="71306" x="10634663" y="1387475"/>
          <p14:tracePt t="71309" x="10623550" y="1387475"/>
          <p14:tracePt t="71313" x="10623550" y="1397000"/>
          <p14:tracePt t="71314" x="10614025" y="1397000"/>
          <p14:tracePt t="71316" x="10604500" y="1397000"/>
          <p14:tracePt t="71319" x="10593388" y="1408113"/>
          <p14:tracePt t="71321" x="10593388" y="1417638"/>
          <p14:tracePt t="71322" x="10583863" y="1417638"/>
          <p14:tracePt t="71324" x="10574338" y="1427163"/>
          <p14:tracePt t="71325" x="10574338" y="1438275"/>
          <p14:tracePt t="71327" x="10563225" y="1438275"/>
          <p14:tracePt t="71328" x="10563225" y="1447800"/>
          <p14:tracePt t="71329" x="10553700" y="1457325"/>
          <p14:tracePt t="71332" x="10544175" y="1468438"/>
          <p14:tracePt t="71333" x="10533063" y="1477963"/>
          <p14:tracePt t="71336" x="10533063" y="1487488"/>
          <p14:tracePt t="71337" x="10523538" y="1498600"/>
          <p14:tracePt t="71337" x="10514013" y="1508125"/>
          <p14:tracePt t="71339" x="10514013" y="1517650"/>
          <p14:tracePt t="71340" x="10502900" y="1528763"/>
          <p14:tracePt t="71341" x="10493375" y="1528763"/>
          <p14:tracePt t="71342" x="10493375" y="1538288"/>
          <p14:tracePt t="71343" x="10493375" y="1547813"/>
          <p14:tracePt t="71344" x="10483850" y="1547813"/>
          <p14:tracePt t="71345" x="10472738" y="1558925"/>
          <p14:tracePt t="71346" x="10472738" y="1568450"/>
          <p14:tracePt t="71347" x="10463213" y="1577975"/>
          <p14:tracePt t="71348" x="10463213" y="1589088"/>
          <p14:tracePt t="71349" x="10453688" y="1598613"/>
          <p14:tracePt t="71351" x="10442575" y="1619250"/>
          <p14:tracePt t="71353" x="10433050" y="1628775"/>
          <p14:tracePt t="71354" x="10433050" y="1649413"/>
          <p14:tracePt t="71355" x="10423525" y="1649413"/>
          <p14:tracePt t="71356" x="10423525" y="1658938"/>
          <p14:tracePt t="71357" x="10423525" y="1668463"/>
          <p14:tracePt t="71358" x="10412413" y="1679575"/>
          <p14:tracePt t="71359" x="10402888" y="1689100"/>
          <p14:tracePt t="71360" x="10402888" y="1698625"/>
          <p14:tracePt t="71361" x="10402888" y="1709738"/>
          <p14:tracePt t="71362" x="10402888" y="1719263"/>
          <p14:tracePt t="71363" x="10393363" y="1730375"/>
          <p14:tracePt t="71364" x="10382250" y="1739900"/>
          <p14:tracePt t="71365" x="10382250" y="1749425"/>
          <p14:tracePt t="71366" x="10372725" y="1760538"/>
          <p14:tracePt t="71367" x="10372725" y="1770063"/>
          <p14:tracePt t="71368" x="10372725" y="1779588"/>
          <p14:tracePt t="71369" x="10372725" y="1790700"/>
          <p14:tracePt t="71370" x="10363200" y="1790700"/>
          <p14:tracePt t="71371" x="10363200" y="1809750"/>
          <p14:tracePt t="71372" x="10363200" y="1820863"/>
          <p14:tracePt t="71373" x="10352088" y="1820863"/>
          <p14:tracePt t="71374" x="10352088" y="1839913"/>
          <p14:tracePt t="71376" x="10352088" y="1851025"/>
          <p14:tracePt t="71377" x="10352088" y="1860550"/>
          <p14:tracePt t="71378" x="10352088" y="1870075"/>
          <p14:tracePt t="71379" x="10352088" y="1881188"/>
          <p14:tracePt t="71380" x="10352088" y="1890713"/>
          <p14:tracePt t="71381" x="10342563" y="1890713"/>
          <p14:tracePt t="71382" x="10342563" y="1900238"/>
          <p14:tracePt t="71383" x="10342563" y="1911350"/>
          <p14:tracePt t="71384" x="10342563" y="1920875"/>
          <p14:tracePt t="71385" x="10342563" y="1930400"/>
          <p14:tracePt t="71387" x="10342563" y="1941513"/>
          <p14:tracePt t="71388" x="10342563" y="1951038"/>
          <p14:tracePt t="71390" x="10342563" y="1960563"/>
          <p14:tracePt t="71391" x="10342563" y="1971675"/>
          <p14:tracePt t="71393" x="10342563" y="1981200"/>
          <p14:tracePt t="71394" x="10342563" y="1990725"/>
          <p14:tracePt t="71395" x="10342563" y="2001838"/>
          <p14:tracePt t="71398" x="10342563" y="2011363"/>
          <p14:tracePt t="71399" x="10342563" y="2020888"/>
          <p14:tracePt t="71402" x="10352088" y="2032000"/>
          <p14:tracePt t="71403" x="10352088" y="2041525"/>
          <p14:tracePt t="71404" x="10363200" y="2041525"/>
          <p14:tracePt t="71406" x="10363200" y="2051050"/>
          <p14:tracePt t="71408" x="10363200" y="2062163"/>
          <p14:tracePt t="71409" x="10372725" y="2062163"/>
          <p14:tracePt t="71411" x="10382250" y="2062163"/>
          <p14:tracePt t="71412" x="10382250" y="2071688"/>
          <p14:tracePt t="71414" x="10393363" y="2071688"/>
          <p14:tracePt t="71415" x="10393363" y="2081213"/>
          <p14:tracePt t="71416" x="10402888" y="2081213"/>
          <p14:tracePt t="71419" x="10412413" y="2081213"/>
          <p14:tracePt t="71421" x="10423525" y="2092325"/>
          <p14:tracePt t="71422" x="10433050" y="2092325"/>
          <p14:tracePt t="71425" x="10442575" y="2092325"/>
          <p14:tracePt t="71427" x="10453688" y="2101850"/>
          <p14:tracePt t="71429" x="10463213" y="2101850"/>
          <p14:tracePt t="71431" x="10472738" y="2101850"/>
          <p14:tracePt t="71433" x="10483850" y="2101850"/>
          <p14:tracePt t="71436" x="10493375" y="2101850"/>
          <p14:tracePt t="71437" x="10502900" y="2101850"/>
          <p14:tracePt t="71439" x="10514013" y="2101850"/>
          <p14:tracePt t="71442" x="10523538" y="2101850"/>
          <p14:tracePt t="71443" x="10533063" y="2101850"/>
          <p14:tracePt t="71446" x="10544175" y="2101850"/>
          <p14:tracePt t="71447" x="10553700" y="2101850"/>
          <p14:tracePt t="71449" x="10553700" y="2092325"/>
          <p14:tracePt t="71450" x="10563225" y="2092325"/>
          <p14:tracePt t="71452" x="10574338" y="2092325"/>
          <p14:tracePt t="71453" x="10583863" y="2092325"/>
          <p14:tracePt t="71455" x="10583863" y="2081213"/>
          <p14:tracePt t="71456" x="10593388" y="2081213"/>
          <p14:tracePt t="71457" x="10604500" y="2071688"/>
          <p14:tracePt t="71460" x="10614025" y="2071688"/>
          <p14:tracePt t="71462" x="10623550" y="2062163"/>
          <p14:tracePt t="71464" x="10623550" y="2051050"/>
          <p14:tracePt t="71465" x="10634663" y="2051050"/>
          <p14:tracePt t="71466" x="10644188" y="2051050"/>
          <p14:tracePt t="71468" x="10644188" y="2041525"/>
          <p14:tracePt t="71469" x="10653713" y="2032000"/>
          <p14:tracePt t="71471" x="10664825" y="2032000"/>
          <p14:tracePt t="71472" x="10664825" y="2020888"/>
          <p14:tracePt t="71474" x="10674350" y="2011363"/>
          <p14:tracePt t="71475" x="10683875" y="2011363"/>
          <p14:tracePt t="71477" x="10683875" y="2001838"/>
          <p14:tracePt t="71478" x="10683875" y="1990725"/>
          <p14:tracePt t="71479" x="10694988" y="1990725"/>
          <p14:tracePt t="71480" x="10694988" y="1981200"/>
          <p14:tracePt t="71481" x="10704513" y="1981200"/>
          <p14:tracePt t="71483" x="10704513" y="1971675"/>
          <p14:tracePt t="71484" x="10704513" y="1960563"/>
          <p14:tracePt t="71485" x="10714038" y="1960563"/>
          <p14:tracePt t="71486" x="10725150" y="1960563"/>
          <p14:tracePt t="71487" x="10725150" y="1951038"/>
          <p14:tracePt t="71488" x="10725150" y="1941513"/>
          <p14:tracePt t="71489" x="10734675" y="1941513"/>
          <p14:tracePt t="71491" x="10734675" y="1930400"/>
          <p14:tracePt t="71493" x="10734675" y="1920875"/>
          <p14:tracePt t="71494" x="10744200" y="1920875"/>
          <p14:tracePt t="71495" x="10744200" y="1911350"/>
          <p14:tracePt t="71496" x="10755313" y="1911350"/>
          <p14:tracePt t="71497" x="10755313" y="1900238"/>
          <p14:tracePt t="71499" x="10755313" y="1890713"/>
          <p14:tracePt t="71501" x="10755313" y="1881188"/>
          <p14:tracePt t="71503" x="10764838" y="1870075"/>
          <p14:tracePt t="71505" x="10764838" y="1860550"/>
          <p14:tracePt t="71507" x="10774363" y="1851025"/>
          <p14:tracePt t="71508" x="10774363" y="1839913"/>
          <p14:tracePt t="71510" x="10774363" y="1830388"/>
          <p14:tracePt t="71513" x="10774363" y="1820863"/>
          <p14:tracePt t="71514" x="10774363" y="1809750"/>
          <p14:tracePt t="71517" x="10774363" y="1800225"/>
          <p14:tracePt t="71518" x="10774363" y="1790700"/>
          <p14:tracePt t="71520" x="10785475" y="1790700"/>
          <p14:tracePt t="71521" x="10785475" y="1779588"/>
          <p14:tracePt t="71522" x="10785475" y="1770063"/>
          <p14:tracePt t="71526" x="10785475" y="1760538"/>
          <p14:tracePt t="71527" x="10785475" y="1749425"/>
          <p14:tracePt t="71531" x="10785475" y="1739900"/>
          <p14:tracePt t="71532" x="10785475" y="1730375"/>
          <p14:tracePt t="71536" x="10785475" y="1719263"/>
          <p14:tracePt t="71539" x="10785475" y="1709738"/>
          <p14:tracePt t="71541" x="10785475" y="1698625"/>
          <p14:tracePt t="71546" x="10785475" y="1689100"/>
          <p14:tracePt t="71549" x="10785475" y="1679575"/>
          <p14:tracePt t="71556" x="10774363" y="1679575"/>
          <p14:tracePt t="71558" x="10774363" y="1668463"/>
          <p14:tracePt t="71564" x="10764838" y="1668463"/>
          <p14:tracePt t="71584" x="10755313" y="1668463"/>
          <p14:tracePt t="71589" x="10744200" y="1668463"/>
          <p14:tracePt t="71597" x="10734675" y="1668463"/>
          <p14:tracePt t="71599" x="10725150" y="1668463"/>
          <p14:tracePt t="71602" x="10714038" y="1679575"/>
          <p14:tracePt t="71606" x="10714038" y="1689100"/>
          <p14:tracePt t="71607" x="10704513" y="1689100"/>
          <p14:tracePt t="71610" x="10694988" y="1689100"/>
          <p14:tracePt t="71612" x="10694988" y="1698625"/>
          <p14:tracePt t="71614" x="10683875" y="1698625"/>
          <p14:tracePt t="71615" x="10683875" y="1709738"/>
          <p14:tracePt t="71616" x="10674350" y="1709738"/>
          <p14:tracePt t="71618" x="10674350" y="1719263"/>
          <p14:tracePt t="71620" x="10664825" y="1719263"/>
          <p14:tracePt t="71623" x="10653713" y="1730375"/>
          <p14:tracePt t="71626" x="10653713" y="1739900"/>
          <p14:tracePt t="71627" x="10644188" y="1739900"/>
          <p14:tracePt t="71628" x="10634663" y="1739900"/>
          <p14:tracePt t="71631" x="10634663" y="1749425"/>
          <p14:tracePt t="71633" x="10623550" y="1749425"/>
          <p14:tracePt t="71634" x="10623550" y="1760538"/>
          <p14:tracePt t="71635" x="10614025" y="1760538"/>
          <p14:tracePt t="71639" x="10614025" y="1770063"/>
          <p14:tracePt t="71640" x="10604500" y="1770063"/>
          <p14:tracePt t="71642" x="10593388" y="1779588"/>
          <p14:tracePt t="71647" x="10583863" y="1790700"/>
          <p14:tracePt t="71650" x="10574338" y="1800225"/>
          <p14:tracePt t="71654" x="10563225" y="1800225"/>
          <p14:tracePt t="71657" x="10563225" y="1809750"/>
          <p14:tracePt t="71661" x="10563225" y="1820863"/>
          <p14:tracePt t="71669" x="10553700" y="1820863"/>
          <p14:tracePt t="71716" x="10563225" y="1820863"/>
          <p14:tracePt t="71720" x="10574338" y="1820863"/>
          <p14:tracePt t="71725" x="10583863" y="1820863"/>
          <p14:tracePt t="71726" x="10583863" y="1809750"/>
          <p14:tracePt t="71733" x="10593388" y="1809750"/>
          <p14:tracePt t="71735" x="10593388" y="1800225"/>
          <p14:tracePt t="71737" x="10604500" y="1800225"/>
          <p14:tracePt t="71739" x="10604500" y="1790700"/>
          <p14:tracePt t="71744" x="10614025" y="1790700"/>
          <p14:tracePt t="71746" x="10614025" y="1779588"/>
          <p14:tracePt t="71748" x="10623550" y="1779588"/>
          <p14:tracePt t="71749" x="10623550" y="1770063"/>
          <p14:tracePt t="71755" x="10634663" y="1770063"/>
          <p14:tracePt t="71756" x="10634663" y="1760538"/>
          <p14:tracePt t="71758" x="10644188" y="1749425"/>
          <p14:tracePt t="71765" x="10644188" y="1739900"/>
          <p14:tracePt t="71767" x="10653713" y="1739900"/>
          <p14:tracePt t="71768" x="10653713" y="1730375"/>
          <p14:tracePt t="71771" x="10664825" y="1730375"/>
          <p14:tracePt t="71773" x="10664825" y="1719263"/>
          <p14:tracePt t="71776" x="10664825" y="1709738"/>
          <p14:tracePt t="71779" x="10664825" y="1698625"/>
          <p14:tracePt t="71783" x="10674350" y="1698625"/>
          <p14:tracePt t="71785" x="10674350" y="1689100"/>
          <p14:tracePt t="71788" x="10674350" y="1679575"/>
          <p14:tracePt t="71792" x="10683875" y="1679575"/>
          <p14:tracePt t="71794" x="10683875" y="1668463"/>
          <p14:tracePt t="71797" x="10683875" y="1658938"/>
          <p14:tracePt t="71803" x="10683875" y="1649413"/>
          <p14:tracePt t="71807" x="10683875" y="1638300"/>
          <p14:tracePt t="71816" x="10683875" y="1628775"/>
          <p14:tracePt t="71820" x="10683875" y="1619250"/>
          <p14:tracePt t="71836" x="10683875" y="1608138"/>
          <p14:tracePt t="71883" x="10674350" y="1608138"/>
          <p14:tracePt t="71893" x="10664825" y="1608138"/>
          <p14:tracePt t="71897" x="10653713" y="1608138"/>
          <p14:tracePt t="71904" x="10644188" y="1608138"/>
          <p14:tracePt t="71907" x="10634663" y="1608138"/>
          <p14:tracePt t="71910" x="10634663" y="1619250"/>
          <p14:tracePt t="71914" x="10623550" y="1619250"/>
          <p14:tracePt t="71915" x="10623550" y="1628775"/>
          <p14:tracePt t="71917" x="10614025" y="1628775"/>
          <p14:tracePt t="71924" x="10604500" y="1628775"/>
          <p14:tracePt t="71925" x="10604500" y="1638300"/>
          <p14:tracePt t="71927" x="10593388" y="1638300"/>
          <p14:tracePt t="71930" x="10593388" y="1649413"/>
          <p14:tracePt t="71933" x="10583863" y="1649413"/>
          <p14:tracePt t="71937" x="10574338" y="1649413"/>
          <p14:tracePt t="71939" x="10574338" y="1658938"/>
          <p14:tracePt t="71940" x="10563225" y="1658938"/>
          <p14:tracePt t="71946" x="10563225" y="1668463"/>
          <p14:tracePt t="71950" x="10553700" y="1668463"/>
          <p14:tracePt t="71955" x="10544175" y="1668463"/>
          <p14:tracePt t="71961" x="10544175" y="1679575"/>
          <p14:tracePt t="72207" x="10544175" y="1689100"/>
          <p14:tracePt t="72231" x="10533063" y="1689100"/>
          <p14:tracePt t="72251" x="10533063" y="1698625"/>
          <p14:tracePt t="72254" x="10523538" y="1698625"/>
          <p14:tracePt t="72263" x="10523538" y="1709738"/>
          <p14:tracePt t="72278" x="10523538" y="1719263"/>
          <p14:tracePt t="72430" x="10523538" y="1730375"/>
          <p14:tracePt t="72460" x="10514013" y="1730375"/>
          <p14:tracePt t="72463" x="10514013" y="1739900"/>
          <p14:tracePt t="72480" x="10502900" y="1739900"/>
          <p14:tracePt t="72499" x="10493375" y="1739900"/>
          <p14:tracePt t="72500" x="10493375" y="1749425"/>
          <p14:tracePt t="72504" x="10483850" y="1749425"/>
          <p14:tracePt t="72511" x="10483850" y="1760538"/>
          <p14:tracePt t="72512" x="10472738" y="1760538"/>
          <p14:tracePt t="72515" x="10463213" y="1760538"/>
          <p14:tracePt t="72520" x="10453688" y="1760538"/>
          <p14:tracePt t="72523" x="10442575" y="1760538"/>
          <p14:tracePt t="72527" x="10433050" y="1760538"/>
          <p14:tracePt t="72529" x="10423525" y="1760538"/>
          <p14:tracePt t="72530" x="10412413" y="1760538"/>
          <p14:tracePt t="72532" x="10412413" y="1770063"/>
          <p14:tracePt t="72534" x="10402888" y="1770063"/>
          <p14:tracePt t="72535" x="10393363" y="1770063"/>
          <p14:tracePt t="72538" x="10382250" y="1770063"/>
          <p14:tracePt t="72540" x="10372725" y="1770063"/>
          <p14:tracePt t="72542" x="10363200" y="1770063"/>
          <p14:tracePt t="72543" x="10363200" y="1779588"/>
          <p14:tracePt t="72544" x="10352088" y="1779588"/>
          <p14:tracePt t="72546" x="10342563" y="1779588"/>
          <p14:tracePt t="72547" x="10333038" y="1779588"/>
          <p14:tracePt t="72549" x="10321925" y="1779588"/>
          <p14:tracePt t="72550" x="10312400" y="1779588"/>
          <p14:tracePt t="72552" x="10302875" y="1779588"/>
          <p14:tracePt t="72553" x="10291763" y="1779588"/>
          <p14:tracePt t="72554" x="10282238" y="1779588"/>
          <p14:tracePt t="72556" x="10272713" y="1779588"/>
          <p14:tracePt t="72557" x="10261600" y="1779588"/>
          <p14:tracePt t="72559" x="10242550" y="1779588"/>
          <p14:tracePt t="72561" x="10231438" y="1779588"/>
          <p14:tracePt t="72562" x="10212388" y="1779588"/>
          <p14:tracePt t="72564" x="10191750" y="1779588"/>
          <p14:tracePt t="72566" x="10182225" y="1779588"/>
          <p14:tracePt t="72567" x="10171113" y="1779588"/>
          <p14:tracePt t="72568" x="10161588" y="1779588"/>
          <p14:tracePt t="72568" x="10140950" y="1779588"/>
          <p14:tracePt t="72571" x="10121900" y="1779588"/>
          <p14:tracePt t="72572" x="10110788" y="1779588"/>
          <p14:tracePt t="72573" x="10101263" y="1779588"/>
          <p14:tracePt t="72574" x="10091738" y="1779588"/>
          <p14:tracePt t="72575" x="10080625" y="1779588"/>
          <p14:tracePt t="72575" x="10061575" y="1779588"/>
          <p14:tracePt t="72577" x="10050463" y="1779588"/>
          <p14:tracePt t="72578" x="10031413" y="1779588"/>
          <p14:tracePt t="72580" x="10010775" y="1779588"/>
          <p14:tracePt t="72581" x="10001250" y="1779588"/>
          <p14:tracePt t="72582" x="9980613" y="1779588"/>
          <p14:tracePt t="72583" x="9971088" y="1779588"/>
          <p14:tracePt t="72584" x="9959975" y="1779588"/>
          <p14:tracePt t="72585" x="9940925" y="1779588"/>
          <p14:tracePt t="72586" x="9929813" y="1779588"/>
          <p14:tracePt t="72587" x="9910763" y="1779588"/>
          <p14:tracePt t="72588" x="9899650" y="1779588"/>
          <p14:tracePt t="72589" x="9880600" y="1779588"/>
          <p14:tracePt t="72590" x="9869488" y="1770063"/>
          <p14:tracePt t="72591" x="9850438" y="1770063"/>
          <p14:tracePt t="72592" x="9839325" y="1770063"/>
          <p14:tracePt t="72593" x="9809163" y="1770063"/>
          <p14:tracePt t="72594" x="9790113" y="1770063"/>
          <p14:tracePt t="72595" x="9779000" y="1760538"/>
          <p14:tracePt t="72595" x="9759950" y="1760538"/>
          <p14:tracePt t="72597" x="9748838" y="1760538"/>
          <p14:tracePt t="72597" x="9729788" y="1760538"/>
          <p14:tracePt t="72598" x="9709150" y="1760538"/>
          <p14:tracePt t="72599" x="9688513" y="1760538"/>
          <p14:tracePt t="72601" x="9658350" y="1749425"/>
          <p14:tracePt t="72601" x="9648825" y="1749425"/>
          <p14:tracePt t="72602" x="9628188" y="1749425"/>
          <p14:tracePt t="72603" x="9609138" y="1749425"/>
          <p14:tracePt t="72604" x="9588500" y="1749425"/>
          <p14:tracePt t="72605" x="9569450" y="1749425"/>
          <p14:tracePt t="72606" x="9548813" y="1749425"/>
          <p14:tracePt t="72607" x="9539288" y="1749425"/>
          <p14:tracePt t="72608" x="9509125" y="1749425"/>
          <p14:tracePt t="72609" x="9488488" y="1739900"/>
          <p14:tracePt t="72611" x="9467850" y="1739900"/>
          <p14:tracePt t="72611" x="9448800" y="1739900"/>
          <p14:tracePt t="72612" x="9428163" y="1739900"/>
          <p14:tracePt t="72613" x="9407525" y="1730375"/>
          <p14:tracePt t="72614" x="9388475" y="1730375"/>
          <p14:tracePt t="72615" x="9367838" y="1730375"/>
          <p14:tracePt t="72616" x="9337675" y="1730375"/>
          <p14:tracePt t="72617" x="9328150" y="1719263"/>
          <p14:tracePt t="72618" x="9297988" y="1719263"/>
          <p14:tracePt t="72619" x="9286875" y="1719263"/>
          <p14:tracePt t="72620" x="9256713" y="1709738"/>
          <p14:tracePt t="72621" x="9247188" y="1709738"/>
          <p14:tracePt t="72622" x="9217025" y="1709738"/>
          <p14:tracePt t="72623" x="9196388" y="1709738"/>
          <p14:tracePt t="72624" x="9177338" y="1698625"/>
          <p14:tracePt t="72625" x="9147175" y="1698625"/>
          <p14:tracePt t="72626" x="9136063" y="1698625"/>
          <p14:tracePt t="72627" x="9105900" y="1698625"/>
          <p14:tracePt t="72629" x="9086850" y="1689100"/>
          <p14:tracePt t="72629" x="9066213" y="1689100"/>
          <p14:tracePt t="72630" x="9045575" y="1689100"/>
          <p14:tracePt t="72631" x="9026525" y="1689100"/>
          <p14:tracePt t="72632" x="9005888" y="1689100"/>
          <p14:tracePt t="72633" x="8985250" y="1689100"/>
          <p14:tracePt t="72634" x="8966200" y="1689100"/>
          <p14:tracePt t="72636" x="8945563" y="1689100"/>
          <p14:tracePt t="72637" x="8924925" y="1689100"/>
          <p14:tracePt t="72637" x="8894763" y="1689100"/>
          <p14:tracePt t="72638" x="8875713" y="1679575"/>
          <p14:tracePt t="72639" x="8845550" y="1679575"/>
          <p14:tracePt t="72640" x="8834438" y="1679575"/>
          <p14:tracePt t="72641" x="8804275" y="1679575"/>
          <p14:tracePt t="72642" x="8785225" y="1679575"/>
          <p14:tracePt t="72644" x="8764588" y="1679575"/>
          <p14:tracePt t="72644" x="8734425" y="1679575"/>
          <p14:tracePt t="72645" x="8724900" y="1679575"/>
          <p14:tracePt t="72647" x="8694738" y="1679575"/>
          <p14:tracePt t="72647" x="8683625" y="1668463"/>
          <p14:tracePt t="72649" x="8653463" y="1668463"/>
          <p14:tracePt t="72649" x="8643938" y="1668463"/>
          <p14:tracePt t="72650" x="8613775" y="1668463"/>
          <p14:tracePt t="72651" x="8583613" y="1668463"/>
          <p14:tracePt t="72653" x="8574088" y="1668463"/>
          <p14:tracePt t="72654" x="8543925" y="1668463"/>
          <p14:tracePt t="72654" x="8532813" y="1668463"/>
          <p14:tracePt t="72655" x="8513763" y="1668463"/>
          <p14:tracePt t="72656" x="8493125" y="1668463"/>
          <p14:tracePt t="72657" x="8472488" y="1668463"/>
          <p14:tracePt t="72658" x="8453438" y="1668463"/>
          <p14:tracePt t="72659" x="8432800" y="1668463"/>
          <p14:tracePt t="72661" x="8423275" y="1668463"/>
          <p14:tracePt t="72661" x="8402638" y="1658938"/>
          <p14:tracePt t="72662" x="8372475" y="1658938"/>
          <p14:tracePt t="72663" x="8362950" y="1658938"/>
          <p14:tracePt t="72664" x="8342313" y="1658938"/>
          <p14:tracePt t="72665" x="8332788" y="1658938"/>
          <p14:tracePt t="72666" x="8312150" y="1658938"/>
          <p14:tracePt t="72667" x="8302625" y="1658938"/>
          <p14:tracePt t="72668" x="8281988" y="1658938"/>
          <p14:tracePt t="72670" x="8272463" y="1658938"/>
          <p14:tracePt t="72670" x="8251825" y="1658938"/>
          <p14:tracePt t="72671" x="8242300" y="1658938"/>
          <p14:tracePt t="72673" x="8221663" y="1658938"/>
          <p14:tracePt t="72673" x="8201025" y="1658938"/>
          <p14:tracePt t="72674" x="8191500" y="1658938"/>
          <p14:tracePt t="72675" x="8170863" y="1658938"/>
          <p14:tracePt t="72676" x="8170863" y="1649413"/>
          <p14:tracePt t="72677" x="8151813" y="1649413"/>
          <p14:tracePt t="72678" x="8140700" y="1649413"/>
          <p14:tracePt t="72679" x="8121650" y="1649413"/>
          <p14:tracePt t="72681" x="8101013" y="1649413"/>
          <p14:tracePt t="72682" x="8091488" y="1649413"/>
          <p14:tracePt t="72683" x="8080375" y="1649413"/>
          <p14:tracePt t="72684" x="8061325" y="1649413"/>
          <p14:tracePt t="72687" x="8040688" y="1649413"/>
          <p14:tracePt t="72689" x="8031163" y="1649413"/>
          <p14:tracePt t="72689" x="8010525" y="1649413"/>
          <p14:tracePt t="72691" x="8001000" y="1649413"/>
          <p14:tracePt t="72692" x="7989888" y="1649413"/>
          <p14:tracePt t="72694" x="7970838" y="1649413"/>
          <p14:tracePt t="72696" x="7959725" y="1649413"/>
          <p14:tracePt t="72697" x="7950200" y="1649413"/>
          <p14:tracePt t="72699" x="7940675" y="1649413"/>
          <p14:tracePt t="72700" x="7929563" y="1649413"/>
          <p14:tracePt t="72702" x="7920038" y="1649413"/>
          <p14:tracePt t="72703" x="7910513" y="1649413"/>
          <p14:tracePt t="72704" x="7899400" y="1649413"/>
          <p14:tracePt t="72706" x="7889875" y="1649413"/>
          <p14:tracePt t="72707" x="7880350" y="1649413"/>
          <p14:tracePt t="72709" x="7869238" y="1649413"/>
          <p14:tracePt t="72710" x="7859713" y="1649413"/>
          <p14:tracePt t="72713" x="7850188" y="1649413"/>
          <p14:tracePt t="72713" x="7839075" y="1649413"/>
          <p14:tracePt t="72716" x="7829550" y="1649413"/>
          <p14:tracePt t="72717" x="7820025" y="1649413"/>
          <p14:tracePt t="72721" x="7810500" y="1649413"/>
          <p14:tracePt t="72721" x="7799388" y="1649413"/>
          <p14:tracePt t="72726" x="7789863" y="1658938"/>
          <p14:tracePt t="72727" x="7780338" y="1658938"/>
          <p14:tracePt t="72728" x="7769225" y="1658938"/>
          <p14:tracePt t="72732" x="7769225" y="1668463"/>
          <p14:tracePt t="72732" x="7759700" y="1668463"/>
          <p14:tracePt t="72735" x="7750175" y="1668463"/>
          <p14:tracePt t="72738" x="7750175" y="1679575"/>
          <p14:tracePt t="72740" x="7739063" y="1679575"/>
          <p14:tracePt t="72741" x="7729538" y="1689100"/>
          <p14:tracePt t="72748" x="7720013" y="1698625"/>
          <p14:tracePt t="72750" x="7708900" y="1698625"/>
          <p14:tracePt t="72751" x="7708900" y="1709738"/>
          <p14:tracePt t="72756" x="7708900" y="1719263"/>
          <p14:tracePt t="72757" x="7699375" y="1719263"/>
          <p14:tracePt t="72757" x="7699375" y="1730375"/>
          <p14:tracePt t="72759" x="7689850" y="1730375"/>
          <p14:tracePt t="72761" x="7689850" y="1739900"/>
          <p14:tracePt t="72764" x="7689850" y="1749425"/>
          <p14:tracePt t="72766" x="7678738" y="1749425"/>
          <p14:tracePt t="72769" x="7678738" y="1760538"/>
          <p14:tracePt t="72770" x="7669213" y="1760538"/>
          <p14:tracePt t="72770" x="7669213" y="1770063"/>
          <p14:tracePt t="72774" x="7669213" y="1779588"/>
          <p14:tracePt t="72776" x="7669213" y="1790700"/>
          <p14:tracePt t="72778" x="7659688" y="1790700"/>
          <p14:tracePt t="72779" x="7659688" y="1800225"/>
          <p14:tracePt t="72781" x="7648575" y="1809750"/>
          <p14:tracePt t="72781" x="7648575" y="1820863"/>
          <p14:tracePt t="72786" x="7648575" y="1830388"/>
          <p14:tracePt t="72787" x="7648575" y="1839913"/>
          <p14:tracePt t="72789" x="7639050" y="1851025"/>
          <p14:tracePt t="72791" x="7639050" y="1860550"/>
          <p14:tracePt t="72793" x="7629525" y="1870075"/>
          <p14:tracePt t="72795" x="7629525" y="1881188"/>
          <p14:tracePt t="72797" x="7629525" y="1890713"/>
          <p14:tracePt t="72798" x="7618413" y="1890713"/>
          <p14:tracePt t="72799" x="7618413" y="1900238"/>
          <p14:tracePt t="72802" x="7618413" y="1911350"/>
          <p14:tracePt t="72804" x="7618413" y="1920875"/>
          <p14:tracePt t="72807" x="7608888" y="1930400"/>
          <p14:tracePt t="72807" x="7608888" y="1941513"/>
          <p14:tracePt t="72809" x="7608888" y="1951038"/>
          <p14:tracePt t="72810" x="7599363" y="1951038"/>
          <p14:tracePt t="72812" x="7599363" y="1960563"/>
          <p14:tracePt t="72813" x="7599363" y="1971675"/>
          <p14:tracePt t="72817" x="7599363" y="1981200"/>
          <p14:tracePt t="72819" x="7599363" y="1990725"/>
          <p14:tracePt t="72820" x="7588250" y="1990725"/>
          <p14:tracePt t="72822" x="7588250" y="2001838"/>
          <p14:tracePt t="72823" x="7588250" y="2011363"/>
          <p14:tracePt t="72824" x="7578725" y="2011363"/>
          <p14:tracePt t="72826" x="7578725" y="2020888"/>
          <p14:tracePt t="72827" x="7578725" y="2032000"/>
          <p14:tracePt t="72830" x="7578725" y="2041525"/>
          <p14:tracePt t="72832" x="7578725" y="2051050"/>
          <p14:tracePt t="72833" x="7569200" y="2051050"/>
          <p14:tracePt t="72835" x="7569200" y="2062163"/>
          <p14:tracePt t="72837" x="7569200" y="2071688"/>
          <p14:tracePt t="72838" x="7558088" y="2071688"/>
          <p14:tracePt t="72839" x="7558088" y="2081213"/>
          <p14:tracePt t="72841" x="7558088" y="2092325"/>
          <p14:tracePt t="72842" x="7558088" y="2101850"/>
          <p14:tracePt t="72847" x="7558088" y="2111375"/>
          <p14:tracePt t="72848" x="7558088" y="2122488"/>
          <p14:tracePt t="72849" x="7548563" y="2122488"/>
          <p14:tracePt t="72851" x="7548563" y="2132013"/>
          <p14:tracePt t="72854" x="7548563" y="2141538"/>
          <p14:tracePt t="72857" x="7539038" y="2141538"/>
          <p14:tracePt t="72857" x="7539038" y="2152650"/>
          <p14:tracePt t="72859" x="7539038" y="2162175"/>
          <p14:tracePt t="72864" x="7539038" y="2171700"/>
          <p14:tracePt t="72868" x="7539038" y="2182813"/>
          <p14:tracePt t="72872" x="7527925" y="2182813"/>
          <p14:tracePt t="72872" x="7527925" y="2192338"/>
          <p14:tracePt t="72877" x="7527925" y="2201863"/>
          <p14:tracePt t="72881" x="7518400" y="2201863"/>
          <p14:tracePt t="72884" x="7518400" y="2212975"/>
          <p14:tracePt t="72889" x="7518400" y="2222500"/>
          <p14:tracePt t="72903" x="7518400" y="2232025"/>
          <p14:tracePt t="72908" x="7508875" y="2232025"/>
          <p14:tracePt t="72958" x="7508875" y="2222500"/>
          <p14:tracePt t="72960" x="7508875" y="2212975"/>
          <p14:tracePt t="72964" x="7508875" y="2201863"/>
          <p14:tracePt t="72965" x="7508875" y="2192338"/>
          <p14:tracePt t="72969" x="7508875" y="2182813"/>
          <p14:tracePt t="72971" x="7508875" y="2171700"/>
          <p14:tracePt t="72972" x="7508875" y="2162175"/>
          <p14:tracePt t="72974" x="7508875" y="2152650"/>
          <p14:tracePt t="72977" x="7508875" y="2141538"/>
          <p14:tracePt t="72977" x="7508875" y="2132013"/>
          <p14:tracePt t="72980" x="7508875" y="2122488"/>
          <p14:tracePt t="72981" x="7508875" y="2111375"/>
          <p14:tracePt t="72983" x="7497763" y="2101850"/>
          <p14:tracePt t="72984" x="7497763" y="2092325"/>
          <p14:tracePt t="72986" x="7497763" y="2081213"/>
          <p14:tracePt t="72988" x="7497763" y="2071688"/>
          <p14:tracePt t="72989" x="7488238" y="2062163"/>
          <p14:tracePt t="72991" x="7488238" y="2041525"/>
          <p14:tracePt t="72993" x="7488238" y="2032000"/>
          <p14:tracePt t="72993" x="7488238" y="2020888"/>
          <p14:tracePt t="72995" x="7478713" y="2011363"/>
          <p14:tracePt t="72997" x="7478713" y="2001838"/>
          <p14:tracePt t="72998" x="7467600" y="1981200"/>
          <p14:tracePt t="72999" x="7467600" y="1971675"/>
          <p14:tracePt t="73001" x="7467600" y="1960563"/>
          <p14:tracePt t="73003" x="7458075" y="1941513"/>
          <p14:tracePt t="73004" x="7448550" y="1930400"/>
          <p14:tracePt t="73005" x="7448550" y="1920875"/>
          <p14:tracePt t="73007" x="7448550" y="1900238"/>
          <p14:tracePt t="73008" x="7437438" y="1900238"/>
          <p14:tracePt t="73009" x="7427913" y="1890713"/>
          <p14:tracePt t="73010" x="7427913" y="1870075"/>
          <p14:tracePt t="73013" x="7427913" y="1860550"/>
          <p14:tracePt t="73013" x="7418388" y="1851025"/>
          <p14:tracePt t="73014" x="7407275" y="1839913"/>
          <p14:tracePt t="73015" x="7407275" y="1830388"/>
          <p14:tracePt t="73016" x="7397750" y="1830388"/>
          <p14:tracePt t="73017" x="7397750" y="1820863"/>
          <p14:tracePt t="73019" x="7397750" y="1800225"/>
          <p14:tracePt t="73020" x="7388225" y="1800225"/>
          <p14:tracePt t="73021" x="7377113" y="1790700"/>
          <p14:tracePt t="73022" x="7377113" y="1779588"/>
          <p14:tracePt t="73022" x="7377113" y="1770063"/>
          <p14:tracePt t="73023" x="7367588" y="1760538"/>
          <p14:tracePt t="73024" x="7367588" y="1749425"/>
          <p14:tracePt t="73026" x="7358063" y="1749425"/>
          <p14:tracePt t="73026" x="7346950" y="1730375"/>
          <p14:tracePt t="73029" x="7337425" y="1719263"/>
          <p14:tracePt t="73029" x="7337425" y="1709738"/>
          <p14:tracePt t="73030" x="7327900" y="1709738"/>
          <p14:tracePt t="73031" x="7327900" y="1698625"/>
          <p14:tracePt t="73032" x="7316788" y="1689100"/>
          <p14:tracePt t="73034" x="7307263" y="1679575"/>
          <p14:tracePt t="73036" x="7307263" y="1658938"/>
          <p14:tracePt t="73037" x="7297738" y="1658938"/>
          <p14:tracePt t="73037" x="7286625" y="1649413"/>
          <p14:tracePt t="73038" x="7286625" y="1638300"/>
          <p14:tracePt t="73040" x="7277100" y="1628775"/>
          <p14:tracePt t="73041" x="7267575" y="1619250"/>
          <p14:tracePt t="73044" x="7256463" y="1619250"/>
          <p14:tracePt t="73044" x="7256463" y="1608138"/>
          <p14:tracePt t="73045" x="7246938" y="1598613"/>
          <p14:tracePt t="73047" x="7237413" y="1589088"/>
          <p14:tracePt t="73048" x="7226300" y="1577975"/>
          <p14:tracePt t="73049" x="7216775" y="1568450"/>
          <p14:tracePt t="73053" x="7207250" y="1558925"/>
          <p14:tracePt t="73053" x="7196138" y="1547813"/>
          <p14:tracePt t="73055" x="7186613" y="1547813"/>
          <p14:tracePt t="73056" x="7177088" y="1538288"/>
          <p14:tracePt t="73059" x="7165975" y="1528763"/>
          <p14:tracePt t="73060" x="7156450" y="1528763"/>
          <p14:tracePt t="73061" x="7156450" y="1517650"/>
          <p14:tracePt t="73062" x="7146925" y="1517650"/>
          <p14:tracePt t="73063" x="7135813" y="1508125"/>
          <p14:tracePt t="73065" x="7126288" y="1508125"/>
          <p14:tracePt t="73066" x="7116763" y="1508125"/>
          <p14:tracePt t="73068" x="7105650" y="1498600"/>
          <p14:tracePt t="73071" x="7096125" y="1487488"/>
          <p14:tracePt t="73071" x="7086600" y="1487488"/>
          <p14:tracePt t="73073" x="7075488" y="1487488"/>
          <p14:tracePt t="73075" x="7065963" y="1487488"/>
          <p14:tracePt t="73077" x="7056438" y="1487488"/>
          <p14:tracePt t="73079" x="7045325" y="1477963"/>
          <p14:tracePt t="73081" x="7035800" y="1477963"/>
          <p14:tracePt t="73082" x="7026275" y="1477963"/>
          <p14:tracePt t="73086" x="7015163" y="1477963"/>
          <p14:tracePt t="73087" x="7005638" y="1477963"/>
          <p14:tracePt t="73089" x="6996113" y="1477963"/>
          <p14:tracePt t="73090" x="6985000" y="1477963"/>
          <p14:tracePt t="73093" x="6975475" y="1477963"/>
          <p14:tracePt t="73096" x="6965950" y="1477963"/>
          <p14:tracePt t="73099" x="6954838" y="1477963"/>
          <p14:tracePt t="73101" x="6945313" y="1477963"/>
          <p14:tracePt t="73102" x="6935788" y="1477963"/>
          <p14:tracePt t="73106" x="6924675" y="1477963"/>
          <p14:tracePt t="73108" x="6915150" y="1477963"/>
          <p14:tracePt t="73120" x="6884988" y="1498600"/>
          <p14:tracePt t="73122" x="6875463" y="1508125"/>
          <p14:tracePt t="73125" x="6875463" y="1517650"/>
          <p14:tracePt t="73128" x="6864350" y="1517650"/>
          <p14:tracePt t="73130" x="6864350" y="1528763"/>
          <p14:tracePt t="73130" x="6854825" y="1528763"/>
          <p14:tracePt t="73133" x="6854825" y="1538288"/>
          <p14:tracePt t="73139" x="6845300" y="1547813"/>
          <p14:tracePt t="73142" x="6845300" y="1558925"/>
          <p14:tracePt t="73143" x="6834188" y="1558925"/>
          <p14:tracePt t="73148" x="6834188" y="1568450"/>
          <p14:tracePt t="73151" x="6834188" y="1577975"/>
          <p14:tracePt t="73154" x="6834188" y="1589088"/>
          <p14:tracePt t="73159" x="6834188" y="1598613"/>
          <p14:tracePt t="73162" x="6834188" y="1608138"/>
          <p14:tracePt t="73165" x="6824663" y="1608138"/>
          <p14:tracePt t="73169" x="6824663" y="1619250"/>
          <p14:tracePt t="73174" x="6824663" y="1628775"/>
          <p14:tracePt t="73183" x="6824663" y="1638300"/>
          <p14:tracePt t="73189" x="6824663" y="1649413"/>
          <p14:tracePt t="73208" x="6824663" y="1658938"/>
          <p14:tracePt t="73482" x="6834188" y="1658938"/>
          <p14:tracePt t="73513" x="6845300" y="1658938"/>
          <p14:tracePt t="73573" x="6854825" y="1658938"/>
          <p14:tracePt t="73592" x="6864350" y="1658938"/>
          <p14:tracePt t="73619" x="6875463" y="1658938"/>
          <p14:tracePt t="73628" x="6884988" y="1658938"/>
          <p14:tracePt t="73639" x="6884988" y="1649413"/>
          <p14:tracePt t="73643" x="6894513" y="1649413"/>
          <p14:tracePt t="73650" x="6894513" y="1638300"/>
          <p14:tracePt t="73651" x="6905625" y="1638300"/>
          <p14:tracePt t="73664" x="6915150" y="1638300"/>
          <p14:tracePt t="73668" x="6915150" y="1628775"/>
          <p14:tracePt t="73671" x="6924675" y="1628775"/>
          <p14:tracePt t="73677" x="6924675" y="1619250"/>
          <p14:tracePt t="73684" x="6935788" y="1619250"/>
          <p14:tracePt t="73690" x="6945313" y="1619250"/>
          <p14:tracePt t="73696" x="6954838" y="1619250"/>
          <p14:tracePt t="73697" x="6954838" y="1608138"/>
          <p14:tracePt t="73712" x="6965950" y="1608138"/>
          <p14:tracePt t="73714" x="6965950" y="1598613"/>
          <p14:tracePt t="73722" x="6975475" y="1598613"/>
          <p14:tracePt t="73746" x="6985000" y="1598613"/>
          <p14:tracePt t="73757" x="6996113" y="1598613"/>
          <p14:tracePt t="73776" x="7005638" y="1598613"/>
          <p14:tracePt t="73784" x="7015163" y="1589088"/>
          <p14:tracePt t="73798" x="7026275" y="1589088"/>
          <p14:tracePt t="73805" x="7035800" y="1589088"/>
          <p14:tracePt t="73815" x="7045325" y="1589088"/>
          <p14:tracePt t="73820" x="7056438" y="1589088"/>
          <p14:tracePt t="73830" x="7065963" y="1589088"/>
          <p14:tracePt t="73834" x="7075488" y="1589088"/>
          <p14:tracePt t="73842" x="7075488" y="1598613"/>
          <p14:tracePt t="73843" x="7086600" y="1598613"/>
          <p14:tracePt t="73846" x="7096125" y="1598613"/>
          <p14:tracePt t="73850" x="7105650" y="1598613"/>
          <p14:tracePt t="73851" x="7105650" y="1608138"/>
          <p14:tracePt t="73858" x="7116763" y="1608138"/>
          <p14:tracePt t="73862" x="7126288" y="1608138"/>
          <p14:tracePt t="73865" x="7126288" y="1619250"/>
          <p14:tracePt t="73870" x="7135813" y="1619250"/>
          <p14:tracePt t="73871" x="7135813" y="1628775"/>
          <p14:tracePt t="73873" x="7146925" y="1628775"/>
          <p14:tracePt t="73880" x="7156450" y="1628775"/>
          <p14:tracePt t="73883" x="7165975" y="1638300"/>
          <p14:tracePt t="73888" x="7165975" y="1649413"/>
          <p14:tracePt t="73889" x="7177088" y="1649413"/>
          <p14:tracePt t="73892" x="7186613" y="1649413"/>
          <p14:tracePt t="73898" x="7196138" y="1658938"/>
          <p14:tracePt t="73901" x="7207250" y="1658938"/>
          <p14:tracePt t="73902" x="7207250" y="1668463"/>
          <p14:tracePt t="73907" x="7216775" y="1668463"/>
          <p14:tracePt t="73910" x="7226300" y="1668463"/>
          <p14:tracePt t="73911" x="7226300" y="1679575"/>
          <p14:tracePt t="73913" x="7237413" y="1679575"/>
          <p14:tracePt t="73916" x="7237413" y="1689100"/>
          <p14:tracePt t="73918" x="7246938" y="1689100"/>
          <p14:tracePt t="73921" x="7256463" y="1689100"/>
          <p14:tracePt t="73924" x="7256463" y="1698625"/>
          <p14:tracePt t="73927" x="7267575" y="1698625"/>
          <p14:tracePt t="73928" x="7267575" y="1709738"/>
          <p14:tracePt t="73930" x="7277100" y="1709738"/>
          <p14:tracePt t="73935" x="7277100" y="1719263"/>
          <p14:tracePt t="73936" x="7286625" y="1719263"/>
          <p14:tracePt t="73939" x="7297738" y="1730375"/>
          <p14:tracePt t="73942" x="7297738" y="1739900"/>
          <p14:tracePt t="73945" x="7307263" y="1739900"/>
          <p14:tracePt t="73948" x="7316788" y="1739900"/>
          <p14:tracePt t="73949" x="7316788" y="1749425"/>
          <p14:tracePt t="73952" x="7316788" y="1760538"/>
          <p14:tracePt t="73953" x="7327900" y="1760538"/>
          <p14:tracePt t="73956" x="7337425" y="1760538"/>
          <p14:tracePt t="73958" x="7337425" y="1770063"/>
          <p14:tracePt t="73960" x="7337425" y="1779588"/>
          <p14:tracePt t="73961" x="7346950" y="1779588"/>
          <p14:tracePt t="73964" x="7358063" y="1779588"/>
          <p14:tracePt t="73965" x="7358063" y="1790700"/>
          <p14:tracePt t="73967" x="7358063" y="1800225"/>
          <p14:tracePt t="73970" x="7367588" y="1800225"/>
          <p14:tracePt t="73972" x="7377113" y="1809750"/>
          <p14:tracePt t="73974" x="7377113" y="1820863"/>
          <p14:tracePt t="73975" x="7388225" y="1820863"/>
          <p14:tracePt t="73979" x="7388225" y="1830388"/>
          <p14:tracePt t="73980" x="7397750" y="1830388"/>
          <p14:tracePt t="73981" x="7397750" y="1839913"/>
          <p14:tracePt t="73983" x="7407275" y="1839913"/>
          <p14:tracePt t="73985" x="7407275" y="1851025"/>
          <p14:tracePt t="73988" x="7418388" y="1860550"/>
          <p14:tracePt t="73989" x="7418388" y="1870075"/>
          <p14:tracePt t="73991" x="7427913" y="1870075"/>
          <p14:tracePt t="73992" x="7427913" y="1881188"/>
          <p14:tracePt t="73994" x="7427913" y="1890713"/>
          <p14:tracePt t="73996" x="7437438" y="1890713"/>
          <p14:tracePt t="73998" x="7437438" y="1900238"/>
          <p14:tracePt t="73999" x="7448550" y="1900238"/>
          <p14:tracePt t="74000" x="7448550" y="1911350"/>
          <p14:tracePt t="74004" x="7458075" y="1920875"/>
          <p14:tracePt t="74006" x="7467600" y="1930400"/>
          <p14:tracePt t="74008" x="7467600" y="1941513"/>
          <p14:tracePt t="74010" x="7467600" y="1951038"/>
          <p14:tracePt t="74012" x="7478713" y="1951038"/>
          <p14:tracePt t="74014" x="7488238" y="1960563"/>
          <p14:tracePt t="74016" x="7488238" y="1971675"/>
          <p14:tracePt t="74020" x="7497763" y="1981200"/>
          <p14:tracePt t="74022" x="7497763" y="1990725"/>
          <p14:tracePt t="74023" x="7508875" y="1990725"/>
          <p14:tracePt t="74026" x="7508875" y="2001838"/>
          <p14:tracePt t="74028" x="7508875" y="2011363"/>
          <p14:tracePt t="74029" x="7518400" y="2011363"/>
          <p14:tracePt t="74030" x="7518400" y="2020888"/>
          <p14:tracePt t="74033" x="7527925" y="2020888"/>
          <p14:tracePt t="74035" x="7527925" y="2032000"/>
          <p14:tracePt t="74036" x="7539038" y="2032000"/>
          <p14:tracePt t="74037" x="7539038" y="2041525"/>
          <p14:tracePt t="74042" x="7539038" y="2051050"/>
          <p14:tracePt t="74043" x="7548563" y="2051050"/>
          <p14:tracePt t="74044" x="7548563" y="2062163"/>
          <p14:tracePt t="74046" x="7558088" y="2062163"/>
          <p14:tracePt t="74050" x="7558088" y="2071688"/>
          <p14:tracePt t="74052" x="7558088" y="2081213"/>
          <p14:tracePt t="74053" x="7569200" y="2081213"/>
          <p14:tracePt t="74058" x="7578725" y="2092325"/>
          <p14:tracePt t="74061" x="7578725" y="2101850"/>
          <p14:tracePt t="74067" x="7588250" y="2111375"/>
          <p14:tracePt t="74071" x="7588250" y="2122488"/>
          <p14:tracePt t="74072" x="7599363" y="2122488"/>
          <p14:tracePt t="74078" x="7599363" y="2132013"/>
          <p14:tracePt t="74082" x="7599363" y="2141538"/>
          <p14:tracePt t="74089" x="7608888" y="2141538"/>
          <p14:tracePt t="74092" x="7608888" y="2152650"/>
          <p14:tracePt t="74096" x="7608888" y="2162175"/>
          <p14:tracePt t="74103" x="7608888" y="2171700"/>
          <p14:tracePt t="74107" x="7618413" y="2171700"/>
          <p14:tracePt t="74121" x="7618413" y="2192338"/>
          <p14:tracePt t="74128" x="7618413" y="2201863"/>
          <p14:tracePt t="74132" x="7618413" y="2212975"/>
          <p14:tracePt t="74141" x="7618413" y="2222500"/>
          <p14:tracePt t="74146" x="7618413" y="2232025"/>
          <p14:tracePt t="74154" x="7618413" y="2243138"/>
          <p14:tracePt t="74158" x="7618413" y="2252663"/>
          <p14:tracePt t="74166" x="7618413" y="2262188"/>
          <p14:tracePt t="74170" x="7618413" y="2273300"/>
          <p14:tracePt t="74178" x="7618413" y="2282825"/>
          <p14:tracePt t="74182" x="7618413" y="2292350"/>
          <p14:tracePt t="74186" x="7618413" y="2303463"/>
          <p14:tracePt t="74193" x="7618413" y="2312988"/>
          <p14:tracePt t="74197" x="7618413" y="2322513"/>
          <p14:tracePt t="74204" x="7618413" y="2333625"/>
          <p14:tracePt t="74208" x="7618413" y="2343150"/>
          <p14:tracePt t="74215" x="7618413" y="2352675"/>
          <p14:tracePt t="74220" x="7618413" y="2363788"/>
          <p14:tracePt t="74222" x="7608888" y="2363788"/>
          <p14:tracePt t="74227" x="7608888" y="2373313"/>
          <p14:tracePt t="74230" x="7608888" y="2382838"/>
          <p14:tracePt t="74237" x="7608888" y="2393950"/>
          <p14:tracePt t="74240" x="7608888" y="2403475"/>
          <p14:tracePt t="74247" x="7608888" y="2413000"/>
          <p14:tracePt t="74248" x="7599363" y="2413000"/>
          <p14:tracePt t="74251" x="7599363" y="2424113"/>
          <p14:tracePt t="74257" x="7599363" y="2433638"/>
          <p14:tracePt t="74258" x="7588250" y="2433638"/>
          <p14:tracePt t="74261" x="7588250" y="2443163"/>
          <p14:tracePt t="74264" x="7588250" y="2454275"/>
          <p14:tracePt t="74271" x="7588250" y="2463800"/>
          <p14:tracePt t="74274" x="7588250" y="2473325"/>
          <p14:tracePt t="74275" x="7578725" y="2473325"/>
          <p14:tracePt t="74281" x="7578725" y="2484438"/>
          <p14:tracePt t="74283" x="7569200" y="2484438"/>
          <p14:tracePt t="74284" x="7569200" y="2493963"/>
          <p14:tracePt t="74291" x="7569200" y="2503488"/>
          <p14:tracePt t="74295" x="7569200" y="2514600"/>
          <p14:tracePt t="74297" x="7558088" y="2514600"/>
          <p14:tracePt t="74302" x="7558088" y="2524125"/>
          <p14:tracePt t="74304" x="7548563" y="2524125"/>
          <p14:tracePt t="74306" x="7548563" y="2533650"/>
          <p14:tracePt t="74315" x="7548563" y="2544763"/>
          <p14:tracePt t="74316" x="7539038" y="2544763"/>
          <p14:tracePt t="74320" x="7539038" y="2554288"/>
          <p14:tracePt t="74322" x="7527925" y="2554288"/>
          <p14:tracePt t="74328" x="7527925" y="2563813"/>
          <p14:tracePt t="74329" x="7518400" y="2563813"/>
          <p14:tracePt t="74333" x="7518400" y="2574925"/>
          <p14:tracePt t="74338" x="7518400" y="2584450"/>
          <p14:tracePt t="74344" x="7508875" y="2584450"/>
          <p14:tracePt t="74354" x="7508875" y="2593975"/>
          <p14:tracePt t="74358" x="7497763" y="2593975"/>
          <p14:tracePt t="74370" x="7497763" y="2605088"/>
          <p14:tracePt t="74968" x="7508875" y="2605088"/>
          <p14:tracePt t="75457" x="7508875" y="2614613"/>
          <p14:tracePt t="75466" x="7508875" y="2624138"/>
          <p14:tracePt t="75482" x="7508875" y="2635250"/>
          <p14:tracePt t="75489" x="7508875" y="2644775"/>
          <p14:tracePt t="75493" x="7497763" y="2644775"/>
          <p14:tracePt t="75504" x="7497763" y="2654300"/>
          <p14:tracePt t="75512" x="7497763" y="2665413"/>
          <p14:tracePt t="75521" x="7488238" y="2665413"/>
          <p14:tracePt t="75532" x="7488238" y="2674938"/>
          <p14:tracePt t="75547" x="7488238" y="2684463"/>
          <p14:tracePt t="75588" x="7488238" y="2695575"/>
          <p14:tracePt t="75636" x="7497763" y="2695575"/>
          <p14:tracePt t="75650" x="7497763" y="2705100"/>
          <p14:tracePt t="75662" x="7508875" y="2705100"/>
          <p14:tracePt t="75704" x="7518400" y="2705100"/>
          <p14:tracePt t="75712" x="7527925" y="2705100"/>
          <p14:tracePt t="75718" x="7539038" y="2705100"/>
          <p14:tracePt t="75730" x="7548563" y="2705100"/>
          <p14:tracePt t="75735" x="7558088" y="2705100"/>
          <p14:tracePt t="75745" x="7569200" y="2705100"/>
          <p14:tracePt t="75750" x="7578725" y="2705100"/>
          <p14:tracePt t="75759" x="7588250" y="2705100"/>
          <p14:tracePt t="75763" x="7599363" y="2705100"/>
          <p14:tracePt t="75764" x="7599363" y="2714625"/>
          <p14:tracePt t="75773" x="7608888" y="2714625"/>
          <p14:tracePt t="75777" x="7618413" y="2714625"/>
          <p14:tracePt t="75779" x="7618413" y="2725738"/>
          <p14:tracePt t="75788" x="7629525" y="2725738"/>
          <p14:tracePt t="75793" x="7629525" y="2735263"/>
          <p14:tracePt t="75795" x="7639050" y="2735263"/>
          <p14:tracePt t="75813" x="7648575" y="2735263"/>
          <p14:tracePt t="75823" x="7659688" y="2735263"/>
          <p14:tracePt t="75824" x="7659688" y="2744788"/>
          <p14:tracePt t="75836" x="7669213" y="2744788"/>
          <p14:tracePt t="75850" x="7669213" y="2755900"/>
          <p14:tracePt t="76056" x="7678738" y="2755900"/>
          <p14:tracePt t="76068" x="7689850" y="2755900"/>
          <p14:tracePt t="76073" x="7689850" y="2744788"/>
          <p14:tracePt t="76089" x="7699375" y="2744788"/>
          <p14:tracePt t="76100" x="7708900" y="2735263"/>
          <p14:tracePt t="76125" x="7708900" y="2725738"/>
          <p14:tracePt t="76166" x="7720013" y="2725738"/>
          <p14:tracePt t="76250" x="7729538" y="2725738"/>
          <p14:tracePt t="76257" x="7739063" y="2725738"/>
          <p14:tracePt t="76259" x="7750175" y="2725738"/>
          <p14:tracePt t="76261" x="7750175" y="2735263"/>
          <p14:tracePt t="76264" x="7759700" y="2735263"/>
          <p14:tracePt t="76266" x="7769225" y="2735263"/>
          <p14:tracePt t="76271" x="7780338" y="2744788"/>
          <p14:tracePt t="76273" x="7789863" y="2755900"/>
          <p14:tracePt t="76276" x="7799388" y="2755900"/>
          <p14:tracePt t="76277" x="7810500" y="2755900"/>
          <p14:tracePt t="76279" x="7820025" y="2755900"/>
          <p14:tracePt t="76283" x="7829550" y="2765425"/>
          <p14:tracePt t="76284" x="7839075" y="2765425"/>
          <p14:tracePt t="76288" x="7850188" y="2765425"/>
          <p14:tracePt t="76290" x="7859713" y="2765425"/>
          <p14:tracePt t="76291" x="7859713" y="2774950"/>
          <p14:tracePt t="76295" x="7869238" y="2774950"/>
          <p14:tracePt t="76298" x="7880350" y="2774950"/>
          <p14:tracePt t="76562" x="7869238" y="2774950"/>
          <p14:tracePt t="76574" x="7859713" y="2774950"/>
          <p14:tracePt t="76583" x="7850188" y="2774950"/>
          <p14:tracePt t="76593" x="7850188" y="2786063"/>
          <p14:tracePt t="76608" x="7839075" y="2786063"/>
          <p14:tracePt t="76620" x="7829550" y="2786063"/>
          <p14:tracePt t="76646" x="7820025" y="2786063"/>
          <p14:tracePt t="76661" x="7810500" y="2786063"/>
          <p14:tracePt t="76691" x="7799388" y="2786063"/>
          <p14:tracePt t="76744" x="7789863" y="2786063"/>
          <p14:tracePt t="76758" x="7780338" y="2786063"/>
          <p14:tracePt t="76774" x="7769225" y="2786063"/>
          <p14:tracePt t="76775" x="7769225" y="2774950"/>
          <p14:tracePt t="76779" x="7759700" y="2774950"/>
          <p14:tracePt t="76780" x="7759700" y="2765425"/>
          <p14:tracePt t="76787" x="7750175" y="2765425"/>
          <p14:tracePt t="76790" x="7750175" y="2755900"/>
          <p14:tracePt t="76791" x="7739063" y="2755900"/>
          <p14:tracePt t="76793" x="7739063" y="2744788"/>
          <p14:tracePt t="76798" x="7729538" y="2744788"/>
          <p14:tracePt t="76800" x="7729538" y="2735263"/>
          <p14:tracePt t="76801" x="7720013" y="2735263"/>
          <p14:tracePt t="76804" x="7720013" y="2725738"/>
          <p14:tracePt t="76807" x="7720013" y="2714625"/>
          <p14:tracePt t="76808" x="7708900" y="2714625"/>
          <p14:tracePt t="76811" x="7699375" y="2714625"/>
          <p14:tracePt t="76813" x="7699375" y="2705100"/>
          <p14:tracePt t="76817" x="7689850" y="2695575"/>
          <p14:tracePt t="76820" x="7678738" y="2695575"/>
          <p14:tracePt t="76823" x="7678738" y="2684463"/>
          <p14:tracePt t="76828" x="7669213" y="2674938"/>
          <p14:tracePt t="76833" x="7659688" y="2674938"/>
          <p14:tracePt t="76838" x="7648575" y="2665413"/>
          <p14:tracePt t="76843" x="7648575" y="2654300"/>
          <p14:tracePt t="76851" x="7639050" y="2654300"/>
          <p14:tracePt t="76858" x="7639050" y="2644775"/>
          <p14:tracePt t="76859" x="7629525" y="2644775"/>
          <p14:tracePt t="76867" x="7629525" y="2635250"/>
          <p14:tracePt t="76877" x="7618413" y="2635250"/>
          <p14:tracePt t="76888" x="7618413" y="2624138"/>
          <p14:tracePt t="76890" x="7608888" y="2624138"/>
          <p14:tracePt t="76905" x="7608888" y="2614613"/>
          <p14:tracePt t="76957" x="7599363" y="2614613"/>
          <p14:tracePt t="76980" x="7588250" y="2605088"/>
          <p14:tracePt t="76998" x="7588250" y="2593975"/>
          <p14:tracePt t="77012" x="7578725" y="2593975"/>
          <p14:tracePt t="77021" x="7569200" y="2593975"/>
          <p14:tracePt t="77027" x="7569200" y="2584450"/>
          <p14:tracePt t="77036" x="7569200" y="2574925"/>
          <p14:tracePt t="77038" x="7558088" y="2574925"/>
          <p14:tracePt t="77045" x="7548563" y="2563813"/>
          <p14:tracePt t="77061" x="7548563" y="2554288"/>
          <p14:tracePt t="77063" x="7539038" y="2554288"/>
          <p14:tracePt t="77070" x="7539038" y="2544763"/>
          <p14:tracePt t="77074" x="7527925" y="2544763"/>
          <p14:tracePt t="77084" x="7518400" y="2544763"/>
          <p14:tracePt t="77086" x="7518400" y="2533650"/>
          <p14:tracePt t="77092" x="7518400" y="2524125"/>
          <p14:tracePt t="77105" x="7518400" y="2514600"/>
          <p14:tracePt t="77106" x="7508875" y="2514600"/>
          <p14:tracePt t="77112" x="7508875" y="2503488"/>
          <p14:tracePt t="77116" x="7497763" y="2503488"/>
          <p14:tracePt t="77123" x="7497763" y="2493963"/>
          <p14:tracePt t="77128" x="7497763" y="2484438"/>
          <p14:tracePt t="77132" x="7488238" y="2484438"/>
          <p14:tracePt t="77138" x="7488238" y="2473325"/>
          <p14:tracePt t="77139" x="7478713" y="2473325"/>
          <p14:tracePt t="77143" x="7478713" y="2463800"/>
          <p14:tracePt t="77150" x="7467600" y="2463800"/>
          <p14:tracePt t="77152" x="7467600" y="2454275"/>
          <p14:tracePt t="77156" x="7458075" y="2454275"/>
          <p14:tracePt t="77157" x="7458075" y="2443163"/>
          <p14:tracePt t="77162" x="7458075" y="2433638"/>
          <p14:tracePt t="77166" x="7448550" y="2433638"/>
          <p14:tracePt t="77171" x="7448550" y="2424113"/>
          <p14:tracePt t="77188" x="7427913" y="2393950"/>
          <p14:tracePt t="77190" x="7418388" y="2393950"/>
          <p14:tracePt t="77196" x="7418388" y="2382838"/>
          <p14:tracePt t="77200" x="7418388" y="2373313"/>
          <p14:tracePt t="77201" x="7407275" y="2373313"/>
          <p14:tracePt t="77207" x="7397750" y="2373313"/>
          <p14:tracePt t="77208" x="7397750" y="2363788"/>
          <p14:tracePt t="77212" x="7397750" y="2352675"/>
          <p14:tracePt t="77218" x="7388225" y="2352675"/>
          <p14:tracePt t="77221" x="7388225" y="2343150"/>
          <p14:tracePt t="77225" x="7377113" y="2333625"/>
          <p14:tracePt t="77230" x="7367588" y="2333625"/>
          <p14:tracePt t="77234" x="7367588" y="2322513"/>
          <p14:tracePt t="77239" x="7367588" y="2312988"/>
          <p14:tracePt t="77242" x="7358063" y="2312988"/>
          <p14:tracePt t="77249" x="7346950" y="2312988"/>
          <p14:tracePt t="77253" x="7346950" y="2303463"/>
          <p14:tracePt t="77270" x="7337425" y="2303463"/>
          <p14:tracePt t="77284" x="7327900" y="2303463"/>
          <p14:tracePt t="77297" x="7316788" y="2303463"/>
          <p14:tracePt t="77301" x="7307263" y="2303463"/>
          <p14:tracePt t="77304" x="7307263" y="2312988"/>
          <p14:tracePt t="77307" x="7307263" y="2322513"/>
          <p14:tracePt t="77308" x="7297738" y="2322513"/>
          <p14:tracePt t="77311" x="7286625" y="2322513"/>
          <p14:tracePt t="77312" x="7286625" y="2333625"/>
          <p14:tracePt t="77314" x="7286625" y="2343150"/>
          <p14:tracePt t="77316" x="7277100" y="2343150"/>
          <p14:tracePt t="77321" x="7267575" y="2363788"/>
          <p14:tracePt t="77324" x="7256463" y="2373313"/>
          <p14:tracePt t="77326" x="7256463" y="2382838"/>
          <p14:tracePt t="77327" x="7246938" y="2382838"/>
          <p14:tracePt t="77330" x="7246938" y="2393950"/>
          <p14:tracePt t="77332" x="7237413" y="2403475"/>
          <p14:tracePt t="77334" x="7226300" y="2403475"/>
          <p14:tracePt t="77335" x="7226300" y="2413000"/>
          <p14:tracePt t="77338" x="7216775" y="2424113"/>
          <p14:tracePt t="77340" x="7216775" y="2433638"/>
          <p14:tracePt t="77341" x="7216775" y="2443163"/>
          <p14:tracePt t="77342" x="7207250" y="2443163"/>
          <p14:tracePt t="77343" x="7207250" y="2454275"/>
          <p14:tracePt t="77344" x="7196138" y="2454275"/>
          <p14:tracePt t="77346" x="7196138" y="2463800"/>
          <p14:tracePt t="77347" x="7196138" y="2473325"/>
          <p14:tracePt t="77349" x="7186613" y="2473325"/>
          <p14:tracePt t="77350" x="7186613" y="2484438"/>
          <p14:tracePt t="77352" x="7177088" y="2493963"/>
          <p14:tracePt t="77355" x="7177088" y="2503488"/>
          <p14:tracePt t="77356" x="7165975" y="2514600"/>
          <p14:tracePt t="77359" x="7156450" y="2514600"/>
          <p14:tracePt t="77360" x="7156450" y="2524125"/>
          <p14:tracePt t="77361" x="7156450" y="2533650"/>
          <p14:tracePt t="77364" x="7156450" y="2544763"/>
          <p14:tracePt t="77365" x="7146925" y="2544763"/>
          <p14:tracePt t="77366" x="7146925" y="2554288"/>
          <p14:tracePt t="77368" x="7135813" y="2554288"/>
          <p14:tracePt t="77369" x="7135813" y="2563813"/>
          <p14:tracePt t="77371" x="7135813" y="2574925"/>
          <p14:tracePt t="77372" x="7135813" y="2584450"/>
          <p14:tracePt t="77374" x="7126288" y="2584450"/>
          <p14:tracePt t="77375" x="7126288" y="2593975"/>
          <p14:tracePt t="77377" x="7126288" y="2605088"/>
          <p14:tracePt t="77378" x="7116763" y="2605088"/>
          <p14:tracePt t="77381" x="7116763" y="2614613"/>
          <p14:tracePt t="77383" x="7116763" y="2624138"/>
          <p14:tracePt t="77387" x="7116763" y="2635250"/>
          <p14:tracePt t="77389" x="7116763" y="2644775"/>
          <p14:tracePt t="77390" x="7105650" y="2644775"/>
          <p14:tracePt t="77393" x="7105650" y="2654300"/>
          <p14:tracePt t="77395" x="7105650" y="2665413"/>
          <p14:tracePt t="77399" x="7105650" y="2674938"/>
          <p14:tracePt t="77402" x="7105650" y="2684463"/>
          <p14:tracePt t="77407" x="7105650" y="2695575"/>
          <p14:tracePt t="77410" x="7105650" y="2705100"/>
          <p14:tracePt t="77417" x="7105650" y="2714625"/>
          <p14:tracePt t="77421" x="7105650" y="2725738"/>
          <p14:tracePt t="77425" x="7105650" y="2735263"/>
          <p14:tracePt t="77433" x="7116763" y="2735263"/>
          <p14:tracePt t="77434" x="7116763" y="2744788"/>
          <p14:tracePt t="77436" x="7126288" y="2744788"/>
          <p14:tracePt t="77439" x="7126288" y="2755900"/>
          <p14:tracePt t="77441" x="7135813" y="2755900"/>
          <p14:tracePt t="77444" x="7146925" y="2755900"/>
          <p14:tracePt t="77448" x="7156450" y="2755900"/>
          <p14:tracePt t="77450" x="7165975" y="2755900"/>
          <p14:tracePt t="77452" x="7165975" y="2765425"/>
          <p14:tracePt t="77454" x="7177088" y="2765425"/>
          <p14:tracePt t="77456" x="7186613" y="2765425"/>
          <p14:tracePt t="77459" x="7196138" y="2765425"/>
          <p14:tracePt t="77460" x="7207250" y="2765425"/>
          <p14:tracePt t="77463" x="7216775" y="2765425"/>
          <p14:tracePt t="77465" x="7226300" y="2765425"/>
          <p14:tracePt t="77466" x="7237413" y="2765425"/>
          <p14:tracePt t="77469" x="7246938" y="2765425"/>
          <p14:tracePt t="77470" x="7256463" y="2765425"/>
          <p14:tracePt t="77473" x="7267575" y="2765425"/>
          <p14:tracePt t="77475" x="7277100" y="2765425"/>
          <p14:tracePt t="77477" x="7286625" y="2765425"/>
          <p14:tracePt t="77479" x="7297738" y="2765425"/>
          <p14:tracePt t="77481" x="7307263" y="2765425"/>
          <p14:tracePt t="77482" x="7316788" y="2765425"/>
          <p14:tracePt t="77485" x="7327900" y="2765425"/>
          <p14:tracePt t="77487" x="7337425" y="2765425"/>
          <p14:tracePt t="77489" x="7346950" y="2765425"/>
          <p14:tracePt t="77491" x="7358063" y="2765425"/>
          <p14:tracePt t="77494" x="7367588" y="2765425"/>
          <p14:tracePt t="77495" x="7377113" y="2765425"/>
          <p14:tracePt t="77496" x="7377113" y="2755900"/>
          <p14:tracePt t="77497" x="7388225" y="2755900"/>
          <p14:tracePt t="77499" x="7397750" y="2744788"/>
          <p14:tracePt t="77501" x="7407275" y="2744788"/>
          <p14:tracePt t="77504" x="7418388" y="2735263"/>
          <p14:tracePt t="77505" x="7427913" y="2735263"/>
          <p14:tracePt t="77507" x="7427913" y="2725738"/>
          <p14:tracePt t="77509" x="7437438" y="2714625"/>
          <p14:tracePt t="77510" x="7448550" y="2714625"/>
          <p14:tracePt t="77513" x="7448550" y="2705100"/>
          <p14:tracePt t="77514" x="7458075" y="2705100"/>
          <p14:tracePt t="77515" x="7458075" y="2695575"/>
          <p14:tracePt t="77516" x="7467600" y="2695575"/>
          <p14:tracePt t="77518" x="7467600" y="2684463"/>
          <p14:tracePt t="77519" x="7478713" y="2684463"/>
          <p14:tracePt t="77520" x="7478713" y="2674938"/>
          <p14:tracePt t="77521" x="7488238" y="2674938"/>
          <p14:tracePt t="77523" x="7488238" y="2665413"/>
          <p14:tracePt t="77525" x="7497763" y="2654300"/>
          <p14:tracePt t="77527" x="7508875" y="2644775"/>
          <p14:tracePt t="77529" x="7508875" y="2635250"/>
          <p14:tracePt t="77532" x="7518400" y="2624138"/>
          <p14:tracePt t="77533" x="7518400" y="2614613"/>
          <p14:tracePt t="77536" x="7527925" y="2605088"/>
          <p14:tracePt t="77537" x="7527925" y="2593975"/>
          <p14:tracePt t="77540" x="7539038" y="2584450"/>
          <p14:tracePt t="77541" x="7539038" y="2574925"/>
          <p14:tracePt t="77542" x="7539038" y="2563813"/>
          <p14:tracePt t="77545" x="7539038" y="2554288"/>
          <p14:tracePt t="77546" x="7539038" y="2544763"/>
          <p14:tracePt t="77548" x="7539038" y="2533650"/>
          <p14:tracePt t="77550" x="7539038" y="2524125"/>
          <p14:tracePt t="77552" x="7548563" y="2514600"/>
          <p14:tracePt t="77553" x="7548563" y="2503488"/>
          <p14:tracePt t="77556" x="7548563" y="2493963"/>
          <p14:tracePt t="77557" x="7548563" y="2484438"/>
          <p14:tracePt t="77559" x="7548563" y="2473325"/>
          <p14:tracePt t="77561" x="7548563" y="2463800"/>
          <p14:tracePt t="77563" x="7548563" y="2454275"/>
          <p14:tracePt t="77564" x="7548563" y="2443163"/>
          <p14:tracePt t="77565" x="7548563" y="2433638"/>
          <p14:tracePt t="77568" x="7548563" y="2424113"/>
          <p14:tracePt t="77569" x="7548563" y="2413000"/>
          <p14:tracePt t="77572" x="7548563" y="2403475"/>
          <p14:tracePt t="77573" x="7548563" y="2393950"/>
          <p14:tracePt t="77575" x="7548563" y="2382838"/>
          <p14:tracePt t="77577" x="7548563" y="2373313"/>
          <p14:tracePt t="77579" x="7548563" y="2363788"/>
          <p14:tracePt t="77580" x="7539038" y="2363788"/>
          <p14:tracePt t="77581" x="7539038" y="2352675"/>
          <p14:tracePt t="77584" x="7527925" y="2343150"/>
          <p14:tracePt t="77585" x="7527925" y="2333625"/>
          <p14:tracePt t="77587" x="7518400" y="2333625"/>
          <p14:tracePt t="77588" x="7518400" y="2322513"/>
          <p14:tracePt t="77590" x="7518400" y="2312988"/>
          <p14:tracePt t="77593" x="7508875" y="2303463"/>
          <p14:tracePt t="77594" x="7508875" y="2292350"/>
          <p14:tracePt t="77595" x="7497763" y="2292350"/>
          <p14:tracePt t="77596" x="7497763" y="2282825"/>
          <p14:tracePt t="77599" x="7497763" y="2273300"/>
          <p14:tracePt t="77600" x="7488238" y="2273300"/>
          <p14:tracePt t="77601" x="7488238" y="2262188"/>
          <p14:tracePt t="77602" x="7478713" y="2262188"/>
          <p14:tracePt t="77605" x="7478713" y="2252663"/>
          <p14:tracePt t="77606" x="7467600" y="2252663"/>
          <p14:tracePt t="77607" x="7467600" y="2243138"/>
          <p14:tracePt t="77608" x="7458075" y="2243138"/>
          <p14:tracePt t="77612" x="7458075" y="2232025"/>
          <p14:tracePt t="77613" x="7448550" y="2232025"/>
          <p14:tracePt t="77614" x="7437438" y="2232025"/>
          <p14:tracePt t="77615" x="7437438" y="2222500"/>
          <p14:tracePt t="77618" x="7427913" y="2222500"/>
          <p14:tracePt t="77620" x="7418388" y="2222500"/>
          <p14:tracePt t="77622" x="7418388" y="2212975"/>
          <p14:tracePt t="77624" x="7407275" y="2212975"/>
          <p14:tracePt t="77625" x="7397750" y="2212975"/>
          <p14:tracePt t="77627" x="7397750" y="2201863"/>
          <p14:tracePt t="77629" x="7388225" y="2201863"/>
          <p14:tracePt t="77630" x="7377113" y="2201863"/>
          <p14:tracePt t="77632" x="7367588" y="2201863"/>
          <p14:tracePt t="77636" x="7358063" y="2201863"/>
          <p14:tracePt t="77637" x="7346950" y="2201863"/>
          <p14:tracePt t="77641" x="7337425" y="2201863"/>
          <p14:tracePt t="77642" x="7327900" y="2201863"/>
          <p14:tracePt t="77645" x="7316788" y="2201863"/>
          <p14:tracePt t="77647" x="7307263" y="2201863"/>
          <p14:tracePt t="77649" x="7297738" y="2201863"/>
          <p14:tracePt t="77651" x="7286625" y="2212975"/>
          <p14:tracePt t="77653" x="7277100" y="2212975"/>
          <p14:tracePt t="77654" x="7267575" y="2212975"/>
          <p14:tracePt t="77656" x="7267575" y="2222500"/>
          <p14:tracePt t="77657" x="7256463" y="2222500"/>
          <p14:tracePt t="77658" x="7246938" y="2232025"/>
          <p14:tracePt t="77661" x="7237413" y="2232025"/>
          <p14:tracePt t="77662" x="7226300" y="2243138"/>
          <p14:tracePt t="77663" x="7216775" y="2243138"/>
          <p14:tracePt t="77664" x="7216775" y="2252663"/>
          <p14:tracePt t="77665" x="7207250" y="2252663"/>
          <p14:tracePt t="77667" x="7196138" y="2252663"/>
          <p14:tracePt t="77668" x="7196138" y="2262188"/>
          <p14:tracePt t="77669" x="7186613" y="2273300"/>
          <p14:tracePt t="77670" x="7177088" y="2273300"/>
          <p14:tracePt t="77672" x="7165975" y="2282825"/>
          <p14:tracePt t="77673" x="7156450" y="2282825"/>
          <p14:tracePt t="77674" x="7156450" y="2292350"/>
          <p14:tracePt t="77675" x="7156450" y="2303463"/>
          <p14:tracePt t="77676" x="7146925" y="2303463"/>
          <p14:tracePt t="77677" x="7135813" y="2303463"/>
          <p14:tracePt t="77678" x="7135813" y="2312988"/>
          <p14:tracePt t="77679" x="7126288" y="2322513"/>
          <p14:tracePt t="77680" x="7116763" y="2322513"/>
          <p14:tracePt t="77682" x="7105650" y="2333625"/>
          <p14:tracePt t="77683" x="7105650" y="2343150"/>
          <p14:tracePt t="77684" x="7096125" y="2343150"/>
          <p14:tracePt t="77685" x="7086600" y="2343150"/>
          <p14:tracePt t="77686" x="7086600" y="2352675"/>
          <p14:tracePt t="77687" x="7075488" y="2363788"/>
          <p14:tracePt t="77688" x="7065963" y="2363788"/>
          <p14:tracePt t="77690" x="7065963" y="2373313"/>
          <p14:tracePt t="77691" x="7056438" y="2382838"/>
          <p14:tracePt t="77692" x="7045325" y="2382838"/>
          <p14:tracePt t="77694" x="7035800" y="2393950"/>
          <p14:tracePt t="77695" x="7035800" y="2403475"/>
          <p14:tracePt t="77696" x="7026275" y="2403475"/>
          <p14:tracePt t="77698" x="7026275" y="2413000"/>
          <p14:tracePt t="77699" x="7015163" y="2424113"/>
          <p14:tracePt t="77700" x="7005638" y="2424113"/>
          <p14:tracePt t="77702" x="7005638" y="2433638"/>
          <p14:tracePt t="77703" x="6996113" y="2433638"/>
          <p14:tracePt t="77704" x="6985000" y="2454275"/>
          <p14:tracePt t="77706" x="6975475" y="2454275"/>
          <p14:tracePt t="77707" x="6975475" y="2463800"/>
          <p14:tracePt t="77709" x="6975475" y="2473325"/>
          <p14:tracePt t="77710" x="6965950" y="2473325"/>
          <p14:tracePt t="77712" x="6954838" y="2484438"/>
          <p14:tracePt t="77713" x="6954838" y="2493963"/>
          <p14:tracePt t="77717" x="6954838" y="2503488"/>
          <p14:tracePt t="77718" x="6945313" y="2514600"/>
          <p14:tracePt t="77722" x="6935788" y="2524125"/>
          <p14:tracePt t="77724" x="6935788" y="2533650"/>
          <p14:tracePt t="77726" x="6935788" y="2544763"/>
          <p14:tracePt t="77730" x="6935788" y="2554288"/>
          <p14:tracePt t="77732" x="6935788" y="2563813"/>
          <p14:tracePt t="77737" x="6935788" y="2574925"/>
          <p14:tracePt t="77739" x="6935788" y="2584450"/>
          <p14:tracePt t="77746" x="6935788" y="2593975"/>
          <p14:tracePt t="77749" x="6935788" y="2605088"/>
          <p14:tracePt t="77751" x="6945313" y="2605088"/>
          <p14:tracePt t="77757" x="6945313" y="2614613"/>
          <p14:tracePt t="77758" x="6954838" y="2614613"/>
          <p14:tracePt t="77760" x="6965950" y="2614613"/>
          <p14:tracePt t="77762" x="6965950" y="2624138"/>
          <p14:tracePt t="77765" x="6975475" y="2624138"/>
          <p14:tracePt t="77767" x="6985000" y="2624138"/>
          <p14:tracePt t="77769" x="6996113" y="2624138"/>
          <p14:tracePt t="77773" x="7005638" y="2624138"/>
          <p14:tracePt t="77775" x="7015163" y="2624138"/>
          <p14:tracePt t="77779" x="7026275" y="2624138"/>
          <p14:tracePt t="77781" x="7035800" y="2624138"/>
          <p14:tracePt t="77783" x="7035800" y="2635250"/>
          <p14:tracePt t="77784" x="7045325" y="2635250"/>
          <p14:tracePt t="77786" x="7056438" y="2635250"/>
          <p14:tracePt t="77789" x="7065963" y="2635250"/>
          <p14:tracePt t="77791" x="7075488" y="2635250"/>
          <p14:tracePt t="77794" x="7086600" y="2635250"/>
          <p14:tracePt t="77795" x="7096125" y="2635250"/>
          <p14:tracePt t="77799" x="7105650" y="2635250"/>
          <p14:tracePt t="77801" x="7116763" y="2635250"/>
          <p14:tracePt t="77802" x="7126288" y="2635250"/>
          <p14:tracePt t="77804" x="7126288" y="2624138"/>
          <p14:tracePt t="77806" x="7135813" y="2624138"/>
          <p14:tracePt t="77808" x="7146925" y="2624138"/>
          <p14:tracePt t="77809" x="7146925" y="2614613"/>
          <p14:tracePt t="77812" x="7156450" y="2614613"/>
          <p14:tracePt t="77814" x="7165975" y="2614613"/>
          <p14:tracePt t="77815" x="7165975" y="2605088"/>
          <p14:tracePt t="77817" x="7165975" y="2593975"/>
          <p14:tracePt t="77818" x="7177088" y="2593975"/>
          <p14:tracePt t="77820" x="7186613" y="2593975"/>
          <p14:tracePt t="77822" x="7186613" y="2584450"/>
          <p14:tracePt t="77824" x="7186613" y="2574925"/>
          <p14:tracePt t="77825" x="7196138" y="2574925"/>
          <p14:tracePt t="77827" x="7207250" y="2574925"/>
          <p14:tracePt t="77829" x="7207250" y="2563813"/>
          <p14:tracePt t="77831" x="7207250" y="2554288"/>
          <p14:tracePt t="77833" x="7216775" y="2554288"/>
          <p14:tracePt t="77835" x="7216775" y="2544763"/>
          <p14:tracePt t="77836" x="7226300" y="2544763"/>
          <p14:tracePt t="77837" x="7226300" y="2533650"/>
          <p14:tracePt t="77839" x="7226300" y="2524125"/>
          <p14:tracePt t="77842" x="7226300" y="2514600"/>
          <p14:tracePt t="77843" x="7237413" y="2514600"/>
          <p14:tracePt t="77844" x="7237413" y="2503488"/>
          <p14:tracePt t="77847" x="7246938" y="2493963"/>
          <p14:tracePt t="77849" x="7246938" y="2484438"/>
          <p14:tracePt t="77852" x="7246938" y="2473325"/>
          <p14:tracePt t="77854" x="7246938" y="2463800"/>
          <p14:tracePt t="77857" x="7246938" y="2454275"/>
          <p14:tracePt t="77858" x="7246938" y="2443163"/>
          <p14:tracePt t="77860" x="7256463" y="2443163"/>
          <p14:tracePt t="77862" x="7256463" y="2433638"/>
          <p14:tracePt t="77864" x="7256463" y="2424113"/>
          <p14:tracePt t="77867" x="7256463" y="2413000"/>
          <p14:tracePt t="77869" x="7256463" y="2403475"/>
          <p14:tracePt t="77872" x="7256463" y="2393950"/>
          <p14:tracePt t="77874" x="7256463" y="2382838"/>
          <p14:tracePt t="77876" x="7256463" y="2373313"/>
          <p14:tracePt t="77879" x="7256463" y="2363788"/>
          <p14:tracePt t="77881" x="7256463" y="2352675"/>
          <p14:tracePt t="77885" x="7256463" y="2343150"/>
          <p14:tracePt t="77887" x="7256463" y="2333625"/>
          <p14:tracePt t="77892" x="7256463" y="2322513"/>
          <p14:tracePt t="77895" x="7256463" y="2312988"/>
          <p14:tracePt t="77901" x="7246938" y="2303463"/>
          <p14:tracePt t="77904" x="7246938" y="2292350"/>
          <p14:tracePt t="77907" x="7237413" y="2292350"/>
          <p14:tracePt t="77915" x="7237413" y="2282825"/>
          <p14:tracePt t="77920" x="7226300" y="2282825"/>
          <p14:tracePt t="77927" x="7216775" y="2282825"/>
          <p14:tracePt t="77938" x="7207250" y="2282825"/>
          <p14:tracePt t="77943" x="7196138" y="2282825"/>
          <p14:tracePt t="77950" x="7186613" y="2282825"/>
          <p14:tracePt t="77953" x="7186613" y="2292350"/>
          <p14:tracePt t="77954" x="7177088" y="2292350"/>
          <p14:tracePt t="77955" x="7177088" y="2303463"/>
          <p14:tracePt t="77960" x="7165975" y="2312988"/>
          <p14:tracePt t="77963" x="7165975" y="2322513"/>
          <p14:tracePt t="77964" x="7156450" y="2322513"/>
          <p14:tracePt t="77967" x="7156450" y="2333625"/>
          <p14:tracePt t="77969" x="7146925" y="2343150"/>
          <p14:tracePt t="77973" x="7135813" y="2352675"/>
          <p14:tracePt t="77974" x="7135813" y="2363788"/>
          <p14:tracePt t="77978" x="7135813" y="2373313"/>
          <p14:tracePt t="77979" x="7126288" y="2373313"/>
          <p14:tracePt t="77980" x="7126288" y="2382838"/>
          <p14:tracePt t="77982" x="7126288" y="2393950"/>
          <p14:tracePt t="77983" x="7116763" y="2393950"/>
          <p14:tracePt t="77985" x="7116763" y="2403475"/>
          <p14:tracePt t="77986" x="7105650" y="2403475"/>
          <p14:tracePt t="77987" x="7105650" y="2413000"/>
          <p14:tracePt t="77990" x="7105650" y="2424113"/>
          <p14:tracePt t="77992" x="7105650" y="2433638"/>
          <p14:tracePt t="77995" x="7096125" y="2433638"/>
          <p14:tracePt t="77996" x="7096125" y="2443163"/>
          <p14:tracePt t="77998" x="7096125" y="2454275"/>
          <p14:tracePt t="77999" x="7086600" y="2454275"/>
          <p14:tracePt t="78001" x="7086600" y="2463800"/>
          <p14:tracePt t="78003" x="7086600" y="2473325"/>
          <p14:tracePt t="78008" x="7086600" y="2484438"/>
          <p14:tracePt t="78010" x="7086600" y="2493963"/>
          <p14:tracePt t="78014" x="7086600" y="2503488"/>
          <p14:tracePt t="78017" x="7086600" y="2514600"/>
          <p14:tracePt t="78020" x="7075488" y="2514600"/>
          <p14:tracePt t="78022" x="7075488" y="2524125"/>
          <p14:tracePt t="78026" x="7075488" y="2533650"/>
          <p14:tracePt t="78030" x="7075488" y="2544763"/>
          <p14:tracePt t="78060" x="7086600" y="2544763"/>
          <p14:tracePt t="78066" x="7096125" y="2544763"/>
          <p14:tracePt t="78074" x="7105650" y="2544763"/>
          <p14:tracePt t="78078" x="7116763" y="2544763"/>
          <p14:tracePt t="78080" x="7116763" y="2533650"/>
          <p14:tracePt t="78082" x="7126288" y="2533650"/>
          <p14:tracePt t="78083" x="7126288" y="2524125"/>
          <p14:tracePt t="78088" x="7126288" y="2514600"/>
          <p14:tracePt t="78090" x="7135813" y="2514600"/>
          <p14:tracePt t="78091" x="7135813" y="2503488"/>
          <p14:tracePt t="78093" x="7146925" y="2503488"/>
          <p14:tracePt t="78095" x="7146925" y="2493963"/>
          <p14:tracePt t="78097" x="7146925" y="2484438"/>
          <p14:tracePt t="78101" x="7156450" y="2473325"/>
          <p14:tracePt t="78103" x="7156450" y="2463800"/>
          <p14:tracePt t="78104" x="7165975" y="2463800"/>
          <p14:tracePt t="78107" x="7165975" y="2454275"/>
          <p14:tracePt t="78109" x="7165975" y="2443163"/>
          <p14:tracePt t="78112" x="7177088" y="2443163"/>
          <p14:tracePt t="78113" x="7177088" y="2433638"/>
          <p14:tracePt t="78115" x="7177088" y="2424113"/>
          <p14:tracePt t="78116" x="7186613" y="2424113"/>
          <p14:tracePt t="78118" x="7186613" y="2413000"/>
          <p14:tracePt t="78120" x="7186613" y="2403475"/>
          <p14:tracePt t="78124" x="7186613" y="2393950"/>
          <p14:tracePt t="78125" x="7196138" y="2393950"/>
          <p14:tracePt t="78126" x="7196138" y="2382838"/>
          <p14:tracePt t="78128" x="7196138" y="2373313"/>
          <p14:tracePt t="78130" x="7207250" y="2373313"/>
          <p14:tracePt t="78131" x="7207250" y="2363788"/>
          <p14:tracePt t="78133" x="7207250" y="2352675"/>
          <p14:tracePt t="78137" x="7207250" y="2343150"/>
          <p14:tracePt t="78139" x="7207250" y="2333625"/>
          <p14:tracePt t="78143" x="7207250" y="2322513"/>
          <p14:tracePt t="78146" x="7216775" y="2312988"/>
          <p14:tracePt t="78151" x="7216775" y="2303463"/>
          <p14:tracePt t="78155" x="7216775" y="2292350"/>
          <p14:tracePt t="78164" x="7216775" y="2282825"/>
          <p14:tracePt t="78212" x="7216775" y="2292350"/>
          <p14:tracePt t="78215" x="7216775" y="2303463"/>
          <p14:tracePt t="78219" x="7216775" y="2312988"/>
          <p14:tracePt t="78221" x="7216775" y="2322513"/>
          <p14:tracePt t="78222" x="7207250" y="2322513"/>
          <p14:tracePt t="78225" x="7207250" y="2333625"/>
          <p14:tracePt t="78227" x="7207250" y="2343150"/>
          <p14:tracePt t="78228" x="7196138" y="2343150"/>
          <p14:tracePt t="78231" x="7196138" y="2352675"/>
          <p14:tracePt t="78233" x="7196138" y="2363788"/>
          <p14:tracePt t="78236" x="7196138" y="2373313"/>
          <p14:tracePt t="78238" x="7186613" y="2382838"/>
          <p14:tracePt t="78240" x="7186613" y="2393950"/>
          <p14:tracePt t="78242" x="7177088" y="2393950"/>
          <p14:tracePt t="78243" x="7177088" y="2403475"/>
          <p14:tracePt t="78245" x="7177088" y="2413000"/>
          <p14:tracePt t="78249" x="7177088" y="2424113"/>
          <p14:tracePt t="78251" x="7177088" y="2433638"/>
          <p14:tracePt t="78255" x="7165975" y="2443163"/>
          <p14:tracePt t="78257" x="7165975" y="2454275"/>
          <p14:tracePt t="78260" x="7165975" y="2463800"/>
          <p14:tracePt t="78262" x="7165975" y="2473325"/>
          <p14:tracePt t="78266" x="7165975" y="2484438"/>
          <p14:tracePt t="78268" x="7165975" y="2493963"/>
          <p14:tracePt t="78272" x="7165975" y="2503488"/>
          <p14:tracePt t="78274" x="7165975" y="2514600"/>
          <p14:tracePt t="78279" x="7165975" y="2524125"/>
          <p14:tracePt t="78282" x="7165975" y="2533650"/>
          <p14:tracePt t="78285" x="7165975" y="2544763"/>
          <p14:tracePt t="78293" x="7165975" y="2554288"/>
          <p14:tracePt t="78298" x="7177088" y="2563813"/>
          <p14:tracePt t="78303" x="7186613" y="2563813"/>
          <p14:tracePt t="78311" x="7196138" y="2563813"/>
          <p14:tracePt t="78314" x="7207250" y="2563813"/>
          <p14:tracePt t="78319" x="7216775" y="2563813"/>
          <p14:tracePt t="78322" x="7226300" y="2563813"/>
          <p14:tracePt t="78327" x="7237413" y="2563813"/>
          <p14:tracePt t="78329" x="7246938" y="2563813"/>
          <p14:tracePt t="78333" x="7256463" y="2563813"/>
          <p14:tracePt t="78335" x="7267575" y="2554288"/>
          <p14:tracePt t="78338" x="7277100" y="2554288"/>
          <p14:tracePt t="78341" x="7286625" y="2544763"/>
          <p14:tracePt t="78344" x="7297738" y="2533650"/>
          <p14:tracePt t="78346" x="7297738" y="2524125"/>
          <p14:tracePt t="78348" x="7307263" y="2524125"/>
          <p14:tracePt t="78350" x="7316788" y="2514600"/>
          <p14:tracePt t="78352" x="7316788" y="2503488"/>
          <p14:tracePt t="78353" x="7327900" y="2503488"/>
          <p14:tracePt t="78355" x="7337425" y="2503488"/>
          <p14:tracePt t="78356" x="7337425" y="2493963"/>
          <p14:tracePt t="78358" x="7337425" y="2484438"/>
          <p14:tracePt t="78359" x="7346950" y="2484438"/>
          <p14:tracePt t="78361" x="7358063" y="2484438"/>
          <p14:tracePt t="78362" x="7358063" y="2473325"/>
          <p14:tracePt t="78363" x="7358063" y="2463800"/>
          <p14:tracePt t="78365" x="7367588" y="2463800"/>
          <p14:tracePt t="78367" x="7377113" y="2454275"/>
          <p14:tracePt t="78369" x="7377113" y="2443163"/>
          <p14:tracePt t="78371" x="7388225" y="2443163"/>
          <p14:tracePt t="78372" x="7388225" y="2433638"/>
          <p14:tracePt t="78373" x="7388225" y="2424113"/>
          <p14:tracePt t="78374" x="7397750" y="2424113"/>
          <p14:tracePt t="78376" x="7397750" y="2413000"/>
          <p14:tracePt t="78377" x="7407275" y="2413000"/>
          <p14:tracePt t="78378" x="7407275" y="2403475"/>
          <p14:tracePt t="78381" x="7407275" y="2393950"/>
          <p14:tracePt t="78382" x="7407275" y="2382838"/>
          <p14:tracePt t="78383" x="7418388" y="2382838"/>
          <p14:tracePt t="78384" x="7418388" y="2373313"/>
          <p14:tracePt t="78386" x="7418388" y="2363788"/>
          <p14:tracePt t="78387" x="7427913" y="2363788"/>
          <p14:tracePt t="78388" x="7427913" y="2352675"/>
          <p14:tracePt t="78390" x="7427913" y="2343150"/>
          <p14:tracePt t="78392" x="7427913" y="2333625"/>
          <p14:tracePt t="78395" x="7427913" y="2322513"/>
          <p14:tracePt t="78396" x="7427913" y="2312988"/>
          <p14:tracePt t="78398" x="7437438" y="2312988"/>
          <p14:tracePt t="78399" x="7437438" y="2303463"/>
          <p14:tracePt t="78400" x="7437438" y="2292350"/>
          <p14:tracePt t="78403" x="7437438" y="2282825"/>
          <p14:tracePt t="78405" x="7437438" y="2273300"/>
          <p14:tracePt t="78408" x="7437438" y="2262188"/>
          <p14:tracePt t="78410" x="7437438" y="2252663"/>
          <p14:tracePt t="78413" x="7437438" y="2243138"/>
          <p14:tracePt t="78415" x="7437438" y="2232025"/>
          <p14:tracePt t="78417" x="7437438" y="2222500"/>
          <p14:tracePt t="78421" x="7437438" y="2212975"/>
          <p14:tracePt t="78423" x="7437438" y="2201863"/>
          <p14:tracePt t="78427" x="7437438" y="2192338"/>
          <p14:tracePt t="78430" x="7437438" y="2182813"/>
          <p14:tracePt t="78433" x="7427913" y="2182813"/>
          <p14:tracePt t="78435" x="7427913" y="2171700"/>
          <p14:tracePt t="78438" x="7418388" y="2171700"/>
          <p14:tracePt t="78439" x="7418388" y="2162175"/>
          <p14:tracePt t="78446" x="7407275" y="2162175"/>
          <p14:tracePt t="78447" x="7407275" y="2152650"/>
          <p14:tracePt t="78450" x="7397750" y="2152650"/>
          <p14:tracePt t="78454" x="7388225" y="2152650"/>
          <p14:tracePt t="78456" x="7388225" y="2141538"/>
          <p14:tracePt t="78461" x="7377113" y="2141538"/>
          <p14:tracePt t="78464" x="7367588" y="2141538"/>
          <p14:tracePt t="78471" x="7358063" y="2141538"/>
          <p14:tracePt t="78473" x="7346950" y="2141538"/>
          <p14:tracePt t="78474" x="7346950" y="2152650"/>
          <p14:tracePt t="78478" x="7337425" y="2152650"/>
          <p14:tracePt t="78480" x="7337425" y="2162175"/>
          <p14:tracePt t="78481" x="7327900" y="2162175"/>
          <p14:tracePt t="78483" x="7327900" y="2171700"/>
          <p14:tracePt t="78486" x="7316788" y="2171700"/>
          <p14:tracePt t="78487" x="7316788" y="2182813"/>
          <p14:tracePt t="78488" x="7307263" y="2182813"/>
          <p14:tracePt t="78489" x="7307263" y="2192338"/>
          <p14:tracePt t="78492" x="7307263" y="2201863"/>
          <p14:tracePt t="78493" x="7297738" y="2201863"/>
          <p14:tracePt t="78494" x="7297738" y="2212975"/>
          <p14:tracePt t="78495" x="7286625" y="2212975"/>
          <p14:tracePt t="78497" x="7286625" y="2222500"/>
          <p14:tracePt t="78499" x="7277100" y="2232025"/>
          <p14:tracePt t="78500" x="7277100" y="2243138"/>
          <p14:tracePt t="78502" x="7267575" y="2243138"/>
          <p14:tracePt t="78503" x="7267575" y="2252663"/>
          <p14:tracePt t="78504" x="7256463" y="2262188"/>
          <p14:tracePt t="78507" x="7256463" y="2273300"/>
          <p14:tracePt t="78508" x="7256463" y="2282825"/>
          <p14:tracePt t="78509" x="7246938" y="2282825"/>
          <p14:tracePt t="78511" x="7237413" y="2292350"/>
          <p14:tracePt t="78513" x="7237413" y="2303463"/>
          <p14:tracePt t="78515" x="7237413" y="2312988"/>
          <p14:tracePt t="78516" x="7226300" y="2312988"/>
          <p14:tracePt t="78517" x="7226300" y="2322513"/>
          <p14:tracePt t="78519" x="7216775" y="2333625"/>
          <p14:tracePt t="78521" x="7216775" y="2343150"/>
          <p14:tracePt t="78524" x="7207250" y="2352675"/>
          <p14:tracePt t="78525" x="7207250" y="2363788"/>
          <p14:tracePt t="78528" x="7196138" y="2373313"/>
          <p14:tracePt t="78529" x="7196138" y="2382838"/>
          <p14:tracePt t="78531" x="7196138" y="2393950"/>
          <p14:tracePt t="78534" x="7196138" y="2403475"/>
          <p14:tracePt t="78535" x="7196138" y="2413000"/>
          <p14:tracePt t="78536" x="7186613" y="2413000"/>
          <p14:tracePt t="78538" x="7186613" y="2424113"/>
          <p14:tracePt t="78540" x="7186613" y="2433638"/>
          <p14:tracePt t="78543" x="7186613" y="2443163"/>
          <p14:tracePt t="78544" x="7177088" y="2443163"/>
          <p14:tracePt t="78545" x="7177088" y="2454275"/>
          <p14:tracePt t="78549" x="7177088" y="2463800"/>
          <p14:tracePt t="78551" x="7177088" y="2473325"/>
          <p14:tracePt t="78556" x="7177088" y="2484438"/>
          <p14:tracePt t="78558" x="7177088" y="2493963"/>
          <p14:tracePt t="78565" x="7177088" y="2503488"/>
          <p14:tracePt t="78568" x="7177088" y="2514600"/>
          <p14:tracePt t="78575" x="7186613" y="2514600"/>
          <p14:tracePt t="78580" x="7186613" y="2524125"/>
          <p14:tracePt t="78585" x="7196138" y="2524125"/>
          <p14:tracePt t="78588" x="7207250" y="2524125"/>
          <p14:tracePt t="78595" x="7216775" y="2524125"/>
          <p14:tracePt t="78598" x="7226300" y="2524125"/>
          <p14:tracePt t="78603" x="7237413" y="2524125"/>
          <p14:tracePt t="78606" x="7246938" y="2524125"/>
          <p14:tracePt t="78611" x="7256463" y="2524125"/>
          <p14:tracePt t="78614" x="7267575" y="2524125"/>
          <p14:tracePt t="78616" x="7277100" y="2524125"/>
          <p14:tracePt t="78621" x="7277100" y="2514600"/>
          <p14:tracePt t="78622" x="7286625" y="2514600"/>
          <p14:tracePt t="78624" x="7297738" y="2503488"/>
          <p14:tracePt t="78630" x="7307263" y="2503488"/>
          <p14:tracePt t="78632" x="7307263" y="2493963"/>
          <p14:tracePt t="78634" x="7316788" y="2493963"/>
          <p14:tracePt t="78635" x="7316788" y="2484438"/>
          <p14:tracePt t="78640" x="7327900" y="2484438"/>
          <p14:tracePt t="78642" x="7327900" y="2473325"/>
          <p14:tracePt t="78644" x="7337425" y="2473325"/>
          <p14:tracePt t="78645" x="7337425" y="2463800"/>
          <p14:tracePt t="78651" x="7337425" y="2454275"/>
          <p14:tracePt t="78652" x="7346950" y="2454275"/>
          <p14:tracePt t="78654" x="7346950" y="2443163"/>
          <p14:tracePt t="78657" x="7358063" y="2443163"/>
          <p14:tracePt t="78660" x="7358063" y="2433638"/>
          <p14:tracePt t="78663" x="7358063" y="2424113"/>
          <p14:tracePt t="78669" x="7367588" y="2413000"/>
          <p14:tracePt t="78673" x="7367588" y="2403475"/>
          <p14:tracePt t="78678" x="7377113" y="2403475"/>
          <p14:tracePt t="78679" x="7377113" y="2393950"/>
          <p14:tracePt t="78683" x="7377113" y="2382838"/>
          <p14:tracePt t="78687" x="7377113" y="2373313"/>
          <p14:tracePt t="78697" x="7377113" y="2363788"/>
          <p14:tracePt t="78705" x="7377113" y="2352675"/>
          <p14:tracePt t="78767" x="7367588" y="2352675"/>
          <p14:tracePt t="78775" x="7367588" y="2363788"/>
          <p14:tracePt t="78787" x="7358063" y="2363788"/>
          <p14:tracePt t="78793" x="7358063" y="2373313"/>
          <p14:tracePt t="78797" x="7346950" y="2373313"/>
          <p14:tracePt t="78804" x="7346950" y="2382838"/>
          <p14:tracePt t="78820" x="7346950" y="2393950"/>
          <p14:tracePt t="78843" x="7337425" y="2393950"/>
          <p14:tracePt t="79018" x="7337425" y="2403475"/>
          <p14:tracePt t="79023" x="7346950" y="2413000"/>
          <p14:tracePt t="79025" x="7358063" y="2413000"/>
          <p14:tracePt t="79029" x="7367588" y="2424113"/>
          <p14:tracePt t="79031" x="7377113" y="2424113"/>
          <p14:tracePt t="79032" x="7377113" y="2433638"/>
          <p14:tracePt t="79034" x="7388225" y="2433638"/>
          <p14:tracePt t="79036" x="7407275" y="2443163"/>
          <p14:tracePt t="79038" x="7407275" y="2454275"/>
          <p14:tracePt t="79039" x="7418388" y="2454275"/>
          <p14:tracePt t="79040" x="7427913" y="2454275"/>
          <p14:tracePt t="79042" x="7437438" y="2463800"/>
          <p14:tracePt t="79043" x="7448550" y="2463800"/>
          <p14:tracePt t="79044" x="7448550" y="2473325"/>
          <p14:tracePt t="79045" x="7467600" y="2473325"/>
          <p14:tracePt t="79047" x="7478713" y="2484438"/>
          <p14:tracePt t="79048" x="7497763" y="2484438"/>
          <p14:tracePt t="79050" x="7497763" y="2493963"/>
          <p14:tracePt t="79050" x="7508875" y="2503488"/>
          <p14:tracePt t="79051" x="7518400" y="2503488"/>
          <p14:tracePt t="79053" x="7527925" y="2503488"/>
          <p14:tracePt t="79054" x="7548563" y="2514600"/>
          <p14:tracePt t="79056" x="7578725" y="2533650"/>
          <p14:tracePt t="79057" x="7588250" y="2533650"/>
          <p14:tracePt t="79058" x="7608888" y="2533650"/>
          <p14:tracePt t="79059" x="7618413" y="2544763"/>
          <p14:tracePt t="79060" x="7639050" y="2554288"/>
          <p14:tracePt t="79062" x="7669213" y="2563813"/>
          <p14:tracePt t="79063" x="7678738" y="2574925"/>
          <p14:tracePt t="79064" x="7699375" y="2574925"/>
          <p14:tracePt t="79065" x="7720013" y="2584450"/>
          <p14:tracePt t="79066" x="7729538" y="2593975"/>
          <p14:tracePt t="79067" x="7750175" y="2605088"/>
          <p14:tracePt t="79068" x="7769225" y="2605088"/>
          <p14:tracePt t="79070" x="7780338" y="2614613"/>
          <p14:tracePt t="79070" x="7810500" y="2624138"/>
          <p14:tracePt t="79072" x="7839075" y="2635250"/>
          <p14:tracePt t="79073" x="7869238" y="2644775"/>
          <p14:tracePt t="79074" x="7880350" y="2654300"/>
          <p14:tracePt t="79076" x="7929563" y="2665413"/>
          <p14:tracePt t="79077" x="7950200" y="2674938"/>
          <p14:tracePt t="79078" x="7970838" y="2684463"/>
          <p14:tracePt t="79079" x="8001000" y="2695575"/>
          <p14:tracePt t="79080" x="8010525" y="2705100"/>
          <p14:tracePt t="79081" x="8040688" y="2714625"/>
          <p14:tracePt t="79082" x="8050213" y="2714625"/>
          <p14:tracePt t="79083" x="8080375" y="2725738"/>
          <p14:tracePt t="79084" x="8110538" y="2725738"/>
          <p14:tracePt t="79085" x="8121650" y="2735263"/>
          <p14:tracePt t="79086" x="8151813" y="2744788"/>
          <p14:tracePt t="79087" x="8191500" y="2755900"/>
          <p14:tracePt t="79088" x="8201025" y="2765425"/>
          <p14:tracePt t="79089" x="8231188" y="2774950"/>
          <p14:tracePt t="79090" x="8261350" y="2786063"/>
          <p14:tracePt t="79091" x="8281988" y="2786063"/>
          <p14:tracePt t="79092" x="8302625" y="2795588"/>
          <p14:tracePt t="79093" x="8321675" y="2805113"/>
          <p14:tracePt t="79094" x="8351838" y="2816225"/>
          <p14:tracePt t="79095" x="8382000" y="2825750"/>
          <p14:tracePt t="79096" x="8393113" y="2835275"/>
          <p14:tracePt t="79097" x="8423275" y="2835275"/>
          <p14:tracePt t="79098" x="8453438" y="2846388"/>
          <p14:tracePt t="79099" x="8472488" y="2855913"/>
          <p14:tracePt t="79100" x="8502650" y="2855913"/>
          <p14:tracePt t="79101" x="8523288" y="2865438"/>
          <p14:tracePt t="79102" x="8553450" y="2876550"/>
          <p14:tracePt t="79103" x="8574088" y="2886075"/>
          <p14:tracePt t="79104" x="8593138" y="2895600"/>
          <p14:tracePt t="79105" x="8623300" y="2906713"/>
          <p14:tracePt t="79106" x="8653463" y="2916238"/>
          <p14:tracePt t="79107" x="8674100" y="2916238"/>
          <p14:tracePt t="79108" x="8704263" y="2925763"/>
          <p14:tracePt t="79109" x="8724900" y="2925763"/>
          <p14:tracePt t="79110" x="8755063" y="2936875"/>
          <p14:tracePt t="79111" x="8785225" y="2946400"/>
          <p14:tracePt t="79112" x="8804275" y="2955925"/>
          <p14:tracePt t="79113" x="8834438" y="2967038"/>
          <p14:tracePt t="79114" x="8855075" y="2976563"/>
          <p14:tracePt t="79115" x="8875713" y="2986088"/>
          <p14:tracePt t="79116" x="8905875" y="2986088"/>
          <p14:tracePt t="79117" x="8936038" y="2986088"/>
          <p14:tracePt t="79118" x="8955088" y="2997200"/>
          <p14:tracePt t="79119" x="8985250" y="3006725"/>
          <p14:tracePt t="79120" x="9005888" y="3016250"/>
          <p14:tracePt t="79121" x="9026525" y="3016250"/>
          <p14:tracePt t="79122" x="9056688" y="3027363"/>
          <p14:tracePt t="79123" x="9075738" y="3036888"/>
          <p14:tracePt t="79124" x="9105900" y="3046413"/>
          <p14:tracePt t="79125" x="9126538" y="3046413"/>
          <p14:tracePt t="79126" x="9147175" y="3057525"/>
          <p14:tracePt t="79127" x="9177338" y="3057525"/>
          <p14:tracePt t="79128" x="9196388" y="3057525"/>
          <p14:tracePt t="79129" x="9226550" y="3067050"/>
          <p14:tracePt t="79130" x="9256713" y="3076575"/>
          <p14:tracePt t="79131" x="9277350" y="3076575"/>
          <p14:tracePt t="79132" x="9297988" y="3087688"/>
          <p14:tracePt t="79133" x="9317038" y="3087688"/>
          <p14:tracePt t="79134" x="9337675" y="3097213"/>
          <p14:tracePt t="79135" x="9367838" y="3097213"/>
          <p14:tracePt t="79136" x="9388475" y="3106738"/>
          <p14:tracePt t="79137" x="9407525" y="3106738"/>
          <p14:tracePt t="79138" x="9428163" y="3117850"/>
          <p14:tracePt t="79139" x="9448800" y="3117850"/>
          <p14:tracePt t="79140" x="9467850" y="3117850"/>
          <p14:tracePt t="79141" x="9488488" y="3127375"/>
          <p14:tracePt t="79142" x="9518650" y="3127375"/>
          <p14:tracePt t="79143" x="9528175" y="3136900"/>
          <p14:tracePt t="79144" x="9558338" y="3136900"/>
          <p14:tracePt t="79145" x="9578975" y="3148013"/>
          <p14:tracePt t="79146" x="9598025" y="3148013"/>
          <p14:tracePt t="79147" x="9618663" y="3148013"/>
          <p14:tracePt t="79148" x="9628188" y="3157538"/>
          <p14:tracePt t="79149" x="9658350" y="3157538"/>
          <p14:tracePt t="79150" x="9669463" y="3167063"/>
          <p14:tracePt t="79151" x="9688513" y="3167063"/>
          <p14:tracePt t="79152" x="9718675" y="3167063"/>
          <p14:tracePt t="79153" x="9729788" y="3167063"/>
          <p14:tracePt t="79154" x="9748838" y="3167063"/>
          <p14:tracePt t="79155" x="9759950" y="3167063"/>
          <p14:tracePt t="79156" x="9790113" y="3178175"/>
          <p14:tracePt t="79157" x="9799638" y="3178175"/>
          <p14:tracePt t="79158" x="9820275" y="3178175"/>
          <p14:tracePt t="79159" x="9839325" y="3187700"/>
          <p14:tracePt t="79160" x="9850438" y="3187700"/>
          <p14:tracePt t="79161" x="9869488" y="3187700"/>
          <p14:tracePt t="79162" x="9880600" y="3187700"/>
          <p14:tracePt t="79163" x="9899650" y="3187700"/>
          <p14:tracePt t="79164" x="9910763" y="3197225"/>
          <p14:tracePt t="79165" x="9929813" y="3197225"/>
          <p14:tracePt t="79166" x="9940925" y="3197225"/>
          <p14:tracePt t="79167" x="9950450" y="3197225"/>
          <p14:tracePt t="79168" x="9971088" y="3197225"/>
          <p14:tracePt t="79170" x="9990138" y="3197225"/>
          <p14:tracePt t="79171" x="10001250" y="3197225"/>
          <p14:tracePt t="79172" x="10010775" y="3197225"/>
          <p14:tracePt t="79173" x="10020300" y="3197225"/>
          <p14:tracePt t="79174" x="10031413" y="3197225"/>
          <p14:tracePt t="79175" x="10050463" y="3197225"/>
          <p14:tracePt t="79177" x="10061575" y="3197225"/>
          <p14:tracePt t="79178" x="10071100" y="3197225"/>
          <p14:tracePt t="79179" x="10080625" y="3197225"/>
          <p14:tracePt t="79180" x="10091738" y="3197225"/>
          <p14:tracePt t="79182" x="10101263" y="3197225"/>
          <p14:tracePt t="79183" x="10110788" y="3197225"/>
          <p14:tracePt t="79185" x="10121900" y="3197225"/>
          <p14:tracePt t="79186" x="10131425" y="3197225"/>
          <p14:tracePt t="79188" x="10140950" y="3197225"/>
          <p14:tracePt t="79189" x="10152063" y="3197225"/>
          <p14:tracePt t="79190" x="10161588" y="3197225"/>
          <p14:tracePt t="79193" x="10171113" y="3197225"/>
          <p14:tracePt t="79204" x="10221913" y="3178175"/>
          <p14:tracePt t="79207" x="10231438" y="3178175"/>
          <p14:tracePt t="79209" x="10242550" y="3167063"/>
          <p14:tracePt t="79212" x="10242550" y="3157538"/>
          <p14:tracePt t="79214" x="10242550" y="3148013"/>
          <p14:tracePt t="79216" x="10252075" y="3148013"/>
          <p14:tracePt t="79220" x="10252075" y="3136900"/>
          <p14:tracePt t="79222" x="10261600" y="3127375"/>
          <p14:tracePt t="79227" x="10261600" y="3117850"/>
          <p14:tracePt t="79230" x="10261600" y="3106738"/>
          <p14:tracePt t="79234" x="10261600" y="3097213"/>
          <p14:tracePt t="79236" x="10261600" y="3087688"/>
          <p14:tracePt t="79241" x="10261600" y="3076575"/>
          <p14:tracePt t="79243" x="10261600" y="3067050"/>
          <p14:tracePt t="79247" x="10261600" y="3057525"/>
          <p14:tracePt t="79249" x="10261600" y="3046413"/>
          <p14:tracePt t="79253" x="10261600" y="3036888"/>
          <p14:tracePt t="79255" x="10261600" y="3027363"/>
          <p14:tracePt t="79258" x="10261600" y="3016250"/>
          <p14:tracePt t="79260" x="10261600" y="3006725"/>
          <p14:tracePt t="79262" x="10261600" y="2997200"/>
          <p14:tracePt t="79266" x="10261600" y="2986088"/>
          <p14:tracePt t="79268" x="10261600" y="2976563"/>
          <p14:tracePt t="79272" x="10261600" y="2967038"/>
          <p14:tracePt t="79274" x="10261600" y="2955925"/>
          <p14:tracePt t="79278" x="10261600" y="2946400"/>
          <p14:tracePt t="79280" x="10261600" y="2936875"/>
          <p14:tracePt t="79284" x="10261600" y="2925763"/>
          <p14:tracePt t="79286" x="10261600" y="2916238"/>
          <p14:tracePt t="79288" x="10252075" y="2916238"/>
          <p14:tracePt t="79290" x="10252075" y="2906713"/>
          <p14:tracePt t="79292" x="10252075" y="2895600"/>
          <p14:tracePt t="79296" x="10252075" y="2886075"/>
          <p14:tracePt t="79298" x="10252075" y="2876550"/>
          <p14:tracePt t="79302" x="10252075" y="2865438"/>
          <p14:tracePt t="79304" x="10252075" y="2855913"/>
          <p14:tracePt t="79306" x="10252075" y="2846388"/>
          <p14:tracePt t="79307" x="10242550" y="2846388"/>
          <p14:tracePt t="79310" x="10242550" y="2835275"/>
          <p14:tracePt t="79312" x="10242550" y="2825750"/>
          <p14:tracePt t="79314" x="10231438" y="2825750"/>
          <p14:tracePt t="79316" x="10231438" y="2816225"/>
          <p14:tracePt t="79317" x="10231438" y="2805113"/>
          <p14:tracePt t="79321" x="10231438" y="2795588"/>
          <p14:tracePt t="79323" x="10231438" y="2786063"/>
          <p14:tracePt t="79324" x="10221913" y="2786063"/>
          <p14:tracePt t="79327" x="10221913" y="2774950"/>
          <p14:tracePt t="79329" x="10212388" y="2765425"/>
          <p14:tracePt t="79332" x="10212388" y="2755900"/>
          <p14:tracePt t="79334" x="10212388" y="2744788"/>
          <p14:tracePt t="79337" x="10201275" y="2744788"/>
          <p14:tracePt t="79338" x="10201275" y="2735263"/>
          <p14:tracePt t="79340" x="10201275" y="2725738"/>
          <p14:tracePt t="79341" x="10191750" y="2714625"/>
          <p14:tracePt t="79345" x="10191750" y="2705100"/>
          <p14:tracePt t="79346" x="10191750" y="2695575"/>
          <p14:tracePt t="79349" x="10182225" y="2695575"/>
          <p14:tracePt t="79350" x="10182225" y="2684463"/>
          <p14:tracePt t="79352" x="10182225" y="2674938"/>
          <p14:tracePt t="79353" x="10171113" y="2674938"/>
          <p14:tracePt t="79356" x="10171113" y="2665413"/>
          <p14:tracePt t="79358" x="10171113" y="2654300"/>
          <p14:tracePt t="79361" x="10161588" y="2654300"/>
          <p14:tracePt t="79362" x="10161588" y="2644775"/>
          <p14:tracePt t="79364" x="10161588" y="2635250"/>
          <p14:tracePt t="79366" x="10152063" y="2635250"/>
          <p14:tracePt t="79368" x="10152063" y="2624138"/>
          <p14:tracePt t="79370" x="10140950" y="2614613"/>
          <p14:tracePt t="79375" x="10140950" y="2605088"/>
          <p14:tracePt t="79377" x="10140950" y="2593975"/>
          <p14:tracePt t="79378" x="10131425" y="2593975"/>
          <p14:tracePt t="79381" x="10131425" y="2584450"/>
          <p14:tracePt t="79383" x="10121900" y="2574925"/>
          <p14:tracePt t="79386" x="10121900" y="2563813"/>
          <p14:tracePt t="79390" x="10121900" y="2554288"/>
          <p14:tracePt t="79391" x="10110788" y="2554288"/>
          <p14:tracePt t="79392" x="10110788" y="2544763"/>
          <p14:tracePt t="79396" x="10101263" y="2533650"/>
          <p14:tracePt t="79398" x="10101263" y="2524125"/>
          <p14:tracePt t="79403" x="10101263" y="2514600"/>
          <p14:tracePt t="79405" x="10101263" y="2503488"/>
          <p14:tracePt t="79406" x="10091738" y="2503488"/>
          <p14:tracePt t="79409" x="10091738" y="2493963"/>
          <p14:tracePt t="79410" x="10080625" y="2493963"/>
          <p14:tracePt t="79411" x="10080625" y="2484438"/>
          <p14:tracePt t="79416" x="10080625" y="2473325"/>
          <p14:tracePt t="79419" x="10080625" y="2463800"/>
          <p14:tracePt t="79420" x="10071100" y="2463800"/>
          <p14:tracePt t="79424" x="10071100" y="2454275"/>
          <p14:tracePt t="79425" x="10061575" y="2454275"/>
          <p14:tracePt t="79426" x="10061575" y="2443163"/>
          <p14:tracePt t="79429" x="10061575" y="2433638"/>
          <p14:tracePt t="79434" x="10061575" y="2424113"/>
          <p14:tracePt t="79435" x="10050463" y="2424113"/>
          <p14:tracePt t="79437" x="10050463" y="2413000"/>
          <p14:tracePt t="79439" x="10040938" y="2413000"/>
          <p14:tracePt t="79442" x="10040938" y="2403475"/>
          <p14:tracePt t="79444" x="10040938" y="2393950"/>
          <p14:tracePt t="79448" x="10031413" y="2393950"/>
          <p14:tracePt t="79450" x="10031413" y="2382838"/>
          <p14:tracePt t="79452" x="10020300" y="2373313"/>
          <p14:tracePt t="79457" x="10020300" y="2363788"/>
          <p14:tracePt t="79459" x="10010775" y="2352675"/>
          <p14:tracePt t="79463" x="10001250" y="2352675"/>
          <p14:tracePt t="79464" x="10001250" y="2343150"/>
          <p14:tracePt t="79466" x="9990138" y="2333625"/>
          <p14:tracePt t="79472" x="9990138" y="2322513"/>
          <p14:tracePt t="79473" x="9980613" y="2322513"/>
          <p14:tracePt t="79474" x="9980613" y="2312988"/>
          <p14:tracePt t="79476" x="9971088" y="2312988"/>
          <p14:tracePt t="79479" x="9971088" y="2303463"/>
          <p14:tracePt t="79482" x="9971088" y="2292350"/>
          <p14:tracePt t="79483" x="9959975" y="2292350"/>
          <p14:tracePt t="79484" x="9959975" y="2282825"/>
          <p14:tracePt t="79486" x="9950450" y="2282825"/>
          <p14:tracePt t="79490" x="9950450" y="2273300"/>
          <p14:tracePt t="79493" x="9940925" y="2262188"/>
          <p14:tracePt t="79496" x="9929813" y="2262188"/>
          <p14:tracePt t="79500" x="9929813" y="2252663"/>
          <p14:tracePt t="79504" x="9920288" y="2243138"/>
          <p14:tracePt t="79507" x="9910763" y="2243138"/>
          <p14:tracePt t="79513" x="9910763" y="2232025"/>
          <p14:tracePt t="79515" x="9899650" y="2232025"/>
          <p14:tracePt t="79518" x="9899650" y="2222500"/>
          <p14:tracePt t="79520" x="9890125" y="2222500"/>
          <p14:tracePt t="79529" x="9880600" y="2222500"/>
          <p14:tracePt t="79532" x="9880600" y="2212975"/>
          <p14:tracePt t="79537" x="9869488" y="2212975"/>
          <p14:tracePt t="79546" x="9869488" y="2201863"/>
          <p14:tracePt t="79601" x="9859963" y="2201863"/>
          <p14:tracePt t="79616" x="9859963" y="2212975"/>
          <p14:tracePt t="79624" x="9850438" y="2212975"/>
          <p14:tracePt t="79633" x="9850438" y="2222500"/>
          <p14:tracePt t="79640" x="9850438" y="2232025"/>
          <p14:tracePt t="79648" x="9839325" y="2232025"/>
          <p14:tracePt t="79652" x="9839325" y="2243138"/>
          <p14:tracePt t="79658" x="9839325" y="2252663"/>
          <p14:tracePt t="79669" x="9839325" y="2262188"/>
          <p14:tracePt t="79675" x="9839325" y="2273300"/>
          <p14:tracePt t="79685" x="9839325" y="2282825"/>
          <p14:tracePt t="79690" x="9839325" y="2292350"/>
          <p14:tracePt t="79694" x="9839325" y="2303463"/>
          <p14:tracePt t="79702" x="9839325" y="2312988"/>
          <p14:tracePt t="79706" x="9839325" y="2322513"/>
          <p14:tracePt t="79713" x="9839325" y="2333625"/>
          <p14:tracePt t="79716" x="9839325" y="2343150"/>
          <p14:tracePt t="79720" x="9850438" y="2343150"/>
          <p14:tracePt t="79723" x="9850438" y="2352675"/>
          <p14:tracePt t="79727" x="9850438" y="2363788"/>
          <p14:tracePt t="79728" x="9859963" y="2363788"/>
          <p14:tracePt t="79735" x="9859963" y="2373313"/>
          <p14:tracePt t="79740" x="9859963" y="2382838"/>
          <p14:tracePt t="79742" x="9869488" y="2382838"/>
          <p14:tracePt t="79749" x="9880600" y="2382838"/>
          <p14:tracePt t="79753" x="9880600" y="2393950"/>
          <p14:tracePt t="79759" x="9880600" y="2403475"/>
          <p14:tracePt t="79764" x="9890125" y="2403475"/>
          <p14:tracePt t="79775" x="9899650" y="2403475"/>
          <p14:tracePt t="79784" x="9899650" y="2413000"/>
          <p14:tracePt t="79815" x="9910763" y="2413000"/>
          <p14:tracePt t="79816" x="9910763" y="2424113"/>
          <p14:tracePt t="79844" x="9920288" y="2424113"/>
          <p14:tracePt t="79861" x="9920288" y="2433638"/>
          <p14:tracePt t="79893" x="9929813" y="2433638"/>
          <p14:tracePt t="79924" x="9940925" y="2433638"/>
          <p14:tracePt t="79952" x="9950450" y="2433638"/>
          <p14:tracePt t="79953" x="9950450" y="2424113"/>
          <p14:tracePt t="79958" x="9950450" y="2413000"/>
          <p14:tracePt t="79962" x="9959975" y="2413000"/>
          <p14:tracePt t="79966" x="9959975" y="2403475"/>
          <p14:tracePt t="79971" x="9959975" y="2393950"/>
          <p14:tracePt t="79980" x="9959975" y="2382838"/>
          <p14:tracePt t="79984" x="9971088" y="2382838"/>
          <p14:tracePt t="79985" x="9971088" y="2373313"/>
          <p14:tracePt t="79995" x="9971088" y="2363788"/>
          <p14:tracePt t="80000" x="9971088" y="2352675"/>
          <p14:tracePt t="80012" x="9971088" y="2343150"/>
          <p14:tracePt t="80020" x="9971088" y="2333625"/>
          <p14:tracePt t="80038" x="9971088" y="2322513"/>
          <p14:tracePt t="80051" x="9971088" y="2312988"/>
          <p14:tracePt t="80060" x="9959975" y="2312988"/>
          <p14:tracePt t="80068" x="9950450" y="2312988"/>
          <p14:tracePt t="80080" x="9940925" y="2312988"/>
          <p14:tracePt t="80084" x="9929813" y="2312988"/>
          <p14:tracePt t="80090" x="9929813" y="2322513"/>
          <p14:tracePt t="80091" x="9920288" y="2322513"/>
          <p14:tracePt t="80093" x="9910763" y="2322513"/>
          <p14:tracePt t="80096" x="9910763" y="2333625"/>
          <p14:tracePt t="80098" x="9899650" y="2343150"/>
          <p14:tracePt t="80100" x="9890125" y="2343150"/>
          <p14:tracePt t="80102" x="9890125" y="2352675"/>
          <p14:tracePt t="80104" x="9880600" y="2363788"/>
          <p14:tracePt t="80107" x="9869488" y="2363788"/>
          <p14:tracePt t="80108" x="9869488" y="2373313"/>
          <p14:tracePt t="80109" x="9869488" y="2382838"/>
          <p14:tracePt t="80111" x="9859963" y="2382838"/>
          <p14:tracePt t="80113" x="9850438" y="2393950"/>
          <p14:tracePt t="80115" x="9850438" y="2403475"/>
          <p14:tracePt t="80116" x="9839325" y="2403475"/>
          <p14:tracePt t="80118" x="9839325" y="2413000"/>
          <p14:tracePt t="80120" x="9829800" y="2424113"/>
          <p14:tracePt t="80123" x="9820275" y="2433638"/>
          <p14:tracePt t="80125" x="9820275" y="2443163"/>
          <p14:tracePt t="80127" x="9820275" y="2454275"/>
          <p14:tracePt t="80128" x="9809163" y="2454275"/>
          <p14:tracePt t="80130" x="9799638" y="2463800"/>
          <p14:tracePt t="80132" x="9799638" y="2473325"/>
          <p14:tracePt t="80135" x="9799638" y="2484438"/>
          <p14:tracePt t="80136" x="9790113" y="2484438"/>
          <p14:tracePt t="80137" x="9790113" y="2493963"/>
          <p14:tracePt t="80140" x="9779000" y="2503488"/>
          <p14:tracePt t="80142" x="9779000" y="2514600"/>
          <p14:tracePt t="80146" x="9779000" y="2524125"/>
          <p14:tracePt t="80148" x="9779000" y="2533650"/>
          <p14:tracePt t="80151" x="9769475" y="2533650"/>
          <p14:tracePt t="80152" x="9769475" y="2544763"/>
          <p14:tracePt t="80154" x="9769475" y="2554288"/>
          <p14:tracePt t="80159" x="9769475" y="2563813"/>
          <p14:tracePt t="80161" x="9769475" y="2574925"/>
          <p14:tracePt t="80164" x="9769475" y="2584450"/>
          <p14:tracePt t="80169" x="9769475" y="2593975"/>
          <p14:tracePt t="80172" x="9769475" y="2605088"/>
          <p14:tracePt t="80179" x="9769475" y="2614613"/>
          <p14:tracePt t="80183" x="9779000" y="2614613"/>
          <p14:tracePt t="80184" x="9779000" y="2624138"/>
          <p14:tracePt t="80188" x="9790113" y="2624138"/>
          <p14:tracePt t="80196" x="9799638" y="2624138"/>
          <p14:tracePt t="80197" x="9799638" y="2635250"/>
          <p14:tracePt t="80200" x="9809163" y="2635250"/>
          <p14:tracePt t="80206" x="9820275" y="2635250"/>
          <p14:tracePt t="80210" x="9829800" y="2635250"/>
          <p14:tracePt t="80220" x="9850438" y="2635250"/>
          <p14:tracePt t="80222" x="9859963" y="2635250"/>
          <p14:tracePt t="80227" x="9869488" y="2635250"/>
          <p14:tracePt t="80230" x="9880600" y="2635250"/>
          <p14:tracePt t="80234" x="9890125" y="2635250"/>
          <p14:tracePt t="80237" x="9899650" y="2635250"/>
          <p14:tracePt t="80241" x="9910763" y="2635250"/>
          <p14:tracePt t="80243" x="9920288" y="2635250"/>
          <p14:tracePt t="80247" x="9929813" y="2635250"/>
          <p14:tracePt t="80250" x="9940925" y="2635250"/>
          <p14:tracePt t="80251" x="9940925" y="2624138"/>
          <p14:tracePt t="80254" x="9950450" y="2624138"/>
          <p14:tracePt t="80256" x="9959975" y="2614613"/>
          <p14:tracePt t="80260" x="9971088" y="2614613"/>
          <p14:tracePt t="80262" x="9980613" y="2614613"/>
          <p14:tracePt t="80263" x="9980613" y="2605088"/>
          <p14:tracePt t="80266" x="9980613" y="2593975"/>
          <p14:tracePt t="80267" x="9990138" y="2593975"/>
          <p14:tracePt t="80269" x="10001250" y="2593975"/>
          <p14:tracePt t="80271" x="10010775" y="2593975"/>
          <p14:tracePt t="80272" x="10010775" y="2584450"/>
          <p14:tracePt t="80275" x="10020300" y="2574925"/>
          <p14:tracePt t="80277" x="10031413" y="2574925"/>
          <p14:tracePt t="80278" x="10031413" y="2563813"/>
          <p14:tracePt t="80282" x="10040938" y="2563813"/>
          <p14:tracePt t="80283" x="10040938" y="2554288"/>
          <p14:tracePt t="80285" x="10050463" y="2544763"/>
          <p14:tracePt t="80290" x="10050463" y="2533650"/>
          <p14:tracePt t="80291" x="10061575" y="2533650"/>
          <p14:tracePt t="80293" x="10071100" y="2524125"/>
          <p14:tracePt t="80297" x="10071100" y="2514600"/>
          <p14:tracePt t="80299" x="10071100" y="2503488"/>
          <p14:tracePt t="80301" x="10080625" y="2503488"/>
          <p14:tracePt t="80304" x="10080625" y="2493963"/>
          <p14:tracePt t="80305" x="10091738" y="2493963"/>
          <p14:tracePt t="80306" x="10091738" y="2484438"/>
          <p14:tracePt t="80310" x="10091738" y="2473325"/>
          <p14:tracePt t="80312" x="10091738" y="2463800"/>
          <p14:tracePt t="80314" x="10101263" y="2463800"/>
          <p14:tracePt t="80317" x="10101263" y="2454275"/>
          <p14:tracePt t="80320" x="10101263" y="2443163"/>
          <p14:tracePt t="80322" x="10110788" y="2443163"/>
          <p14:tracePt t="80323" x="10110788" y="2433638"/>
          <p14:tracePt t="80329" x="10110788" y="2424113"/>
          <p14:tracePt t="80332" x="10110788" y="2413000"/>
          <p14:tracePt t="80340" x="10110788" y="2403475"/>
          <p14:tracePt t="80345" x="10110788" y="2393950"/>
          <p14:tracePt t="80362" x="10110788" y="2382838"/>
          <p14:tracePt t="80384" x="10101263" y="2382838"/>
          <p14:tracePt t="80397" x="10091738" y="2382838"/>
          <p14:tracePt t="80402" x="10080625" y="2382838"/>
          <p14:tracePt t="80409" x="10071100" y="2382838"/>
          <p14:tracePt t="80412" x="10061575" y="2382838"/>
          <p14:tracePt t="80418" x="10050463" y="2382838"/>
          <p14:tracePt t="80420" x="10040938" y="2382838"/>
          <p14:tracePt t="80424" x="10031413" y="2382838"/>
          <p14:tracePt t="80425" x="10031413" y="2393950"/>
          <p14:tracePt t="80426" x="10020300" y="2393950"/>
          <p14:tracePt t="80428" x="10020300" y="2403475"/>
          <p14:tracePt t="80429" x="10010775" y="2403475"/>
          <p14:tracePt t="80431" x="10001250" y="2403475"/>
          <p14:tracePt t="80433" x="9990138" y="2403475"/>
          <p14:tracePt t="80434" x="9990138" y="2413000"/>
          <p14:tracePt t="80436" x="9980613" y="2413000"/>
          <p14:tracePt t="80437" x="9971088" y="2424113"/>
          <p14:tracePt t="80440" x="9959975" y="2424113"/>
          <p14:tracePt t="80441" x="9950450" y="2424113"/>
          <p14:tracePt t="80442" x="9950450" y="2433638"/>
          <p14:tracePt t="80444" x="9950450" y="2443163"/>
          <p14:tracePt t="80445" x="9940925" y="2443163"/>
          <p14:tracePt t="80446" x="9929813" y="2454275"/>
          <p14:tracePt t="80449" x="9920288" y="2454275"/>
          <p14:tracePt t="80451" x="9910763" y="2463800"/>
          <p14:tracePt t="80453" x="9910763" y="2473325"/>
          <p14:tracePt t="80454" x="9899650" y="2473325"/>
          <p14:tracePt t="80456" x="9890125" y="2473325"/>
          <p14:tracePt t="80457" x="9890125" y="2484438"/>
          <p14:tracePt t="80460" x="9880600" y="2493963"/>
          <p14:tracePt t="80462" x="9869488" y="2493963"/>
          <p14:tracePt t="80464" x="9869488" y="2503488"/>
          <p14:tracePt t="80466" x="9859963" y="2514600"/>
          <p14:tracePt t="80468" x="9850438" y="2514600"/>
          <p14:tracePt t="80471" x="9839325" y="2524125"/>
          <p14:tracePt t="80473" x="9839325" y="2533650"/>
          <p14:tracePt t="80477" x="9839325" y="2544763"/>
          <p14:tracePt t="80478" x="9829800" y="2544763"/>
          <p14:tracePt t="80480" x="9829800" y="2554288"/>
          <p14:tracePt t="80484" x="9820275" y="2554288"/>
          <p14:tracePt t="80486" x="9820275" y="2563813"/>
          <p14:tracePt t="80490" x="9820275" y="2574925"/>
          <p14:tracePt t="80494" x="9820275" y="2584450"/>
          <p14:tracePt t="80502" x="9820275" y="2593975"/>
          <p14:tracePt t="80507" x="9820275" y="2605088"/>
          <p14:tracePt t="80516" x="9829800" y="2605088"/>
          <p14:tracePt t="80521" x="9829800" y="2614613"/>
          <p14:tracePt t="80525" x="9839325" y="2614613"/>
          <p14:tracePt t="80528" x="9850438" y="2614613"/>
          <p14:tracePt t="80529" x="9850438" y="2624138"/>
          <p14:tracePt t="80532" x="9859963" y="2624138"/>
          <p14:tracePt t="80538" x="9869488" y="2624138"/>
          <p14:tracePt t="80541" x="9880600" y="2624138"/>
          <p14:tracePt t="80547" x="9890125" y="2624138"/>
          <p14:tracePt t="80550" x="9899650" y="2624138"/>
          <p14:tracePt t="80555" x="9910763" y="2624138"/>
          <p14:tracePt t="80557" x="9920288" y="2624138"/>
          <p14:tracePt t="80562" x="9929813" y="2624138"/>
          <p14:tracePt t="80564" x="9940925" y="2624138"/>
          <p14:tracePt t="80567" x="9940925" y="2614613"/>
          <p14:tracePt t="80568" x="9950450" y="2614613"/>
          <p14:tracePt t="80570" x="9959975" y="2614613"/>
          <p14:tracePt t="80575" x="9971088" y="2614613"/>
          <p14:tracePt t="80576" x="9971088" y="2605088"/>
          <p14:tracePt t="80577" x="9980613" y="2605088"/>
          <p14:tracePt t="80580" x="9980613" y="2593975"/>
          <p14:tracePt t="80582" x="9990138" y="2593975"/>
          <p14:tracePt t="80584" x="10001250" y="2593975"/>
          <p14:tracePt t="80587" x="10010775" y="2584450"/>
          <p14:tracePt t="80590" x="10010775" y="2574925"/>
          <p14:tracePt t="80592" x="10020300" y="2574925"/>
          <p14:tracePt t="80593" x="10020300" y="2563813"/>
          <p14:tracePt t="80595" x="10031413" y="2563813"/>
          <p14:tracePt t="80599" x="10031413" y="2554288"/>
          <p14:tracePt t="80600" x="10040938" y="2554288"/>
          <p14:tracePt t="80601" x="10040938" y="2544763"/>
          <p14:tracePt t="80604" x="10050463" y="2544763"/>
          <p14:tracePt t="80607" x="10050463" y="2533650"/>
          <p14:tracePt t="80610" x="10050463" y="2524125"/>
          <p14:tracePt t="80611" x="10061575" y="2524125"/>
          <p14:tracePt t="80616" x="10061575" y="2514600"/>
          <p14:tracePt t="80617" x="10071100" y="2514600"/>
          <p14:tracePt t="80619" x="10071100" y="2503488"/>
          <p14:tracePt t="80627" x="10071100" y="2493963"/>
          <p14:tracePt t="80631" x="10071100" y="2484438"/>
          <p14:tracePt t="80642" x="10071100" y="2473325"/>
          <p14:tracePt t="80649" x="10071100" y="2463800"/>
          <p14:tracePt t="80703" x="10061575" y="2463800"/>
          <p14:tracePt t="80723" x="10050463" y="2463800"/>
          <p14:tracePt t="80734" x="10040938" y="2463800"/>
          <p14:tracePt t="80744" x="10040938" y="2473325"/>
          <p14:tracePt t="80764" x="10031413" y="2473325"/>
          <p14:tracePt t="80814" x="10020300" y="2473325"/>
          <p14:tracePt t="80868" x="10010775" y="2473325"/>
          <p14:tracePt t="80881" x="10001250" y="2473325"/>
          <p14:tracePt t="80891" x="9990138" y="2473325"/>
          <p14:tracePt t="80903" x="9980613" y="2473325"/>
          <p14:tracePt t="80907" x="9971088" y="2473325"/>
          <p14:tracePt t="80913" x="9959975" y="2473325"/>
          <p14:tracePt t="80915" x="9950450" y="2473325"/>
          <p14:tracePt t="80920" x="9940925" y="2473325"/>
          <p14:tracePt t="80922" x="9929813" y="2473325"/>
          <p14:tracePt t="80925" x="9920288" y="2473325"/>
          <p14:tracePt t="80927" x="9910763" y="2473325"/>
          <p14:tracePt t="80930" x="9899650" y="2484438"/>
          <p14:tracePt t="80931" x="9890125" y="2484438"/>
          <p14:tracePt t="80934" x="9880600" y="2484438"/>
          <p14:tracePt t="80936" x="9869488" y="2484438"/>
          <p14:tracePt t="80937" x="9869488" y="2493963"/>
          <p14:tracePt t="80939" x="9859963" y="2493963"/>
          <p14:tracePt t="80940" x="9850438" y="2493963"/>
          <p14:tracePt t="80941" x="9839325" y="2493963"/>
          <p14:tracePt t="80942" x="9829800" y="2493963"/>
          <p14:tracePt t="80944" x="9820275" y="2493963"/>
          <p14:tracePt t="80945" x="9820275" y="2503488"/>
          <p14:tracePt t="80946" x="9809163" y="2503488"/>
          <p14:tracePt t="80947" x="9799638" y="2503488"/>
          <p14:tracePt t="80949" x="9790113" y="2514600"/>
          <p14:tracePt t="80950" x="9779000" y="2514600"/>
          <p14:tracePt t="80952" x="9769475" y="2514600"/>
          <p14:tracePt t="80954" x="9748838" y="2514600"/>
          <p14:tracePt t="80955" x="9739313" y="2524125"/>
          <p14:tracePt t="80956" x="9729788" y="2524125"/>
          <p14:tracePt t="80958" x="9718675" y="2524125"/>
          <p14:tracePt t="80959" x="9709150" y="2533650"/>
          <p14:tracePt t="80960" x="9699625" y="2533650"/>
          <p14:tracePt t="80961" x="9688513" y="2533650"/>
          <p14:tracePt t="80963" x="9678988" y="2533650"/>
          <p14:tracePt t="80964" x="9669463" y="2544763"/>
          <p14:tracePt t="80966" x="9658350" y="2544763"/>
          <p14:tracePt t="80967" x="9639300" y="2554288"/>
          <p14:tracePt t="80970" x="9618663" y="2563813"/>
          <p14:tracePt t="80972" x="9598025" y="2563813"/>
          <p14:tracePt t="80973" x="9588500" y="2563813"/>
          <p14:tracePt t="80975" x="9578975" y="2574925"/>
          <p14:tracePt t="80976" x="9569450" y="2574925"/>
          <p14:tracePt t="80977" x="9558338" y="2584450"/>
          <p14:tracePt t="80978" x="9548813" y="2584450"/>
          <p14:tracePt t="80980" x="9539288" y="2584450"/>
          <p14:tracePt t="80981" x="9518650" y="2584450"/>
          <p14:tracePt t="80982" x="9518650" y="2593975"/>
          <p14:tracePt t="80983" x="9509125" y="2593975"/>
          <p14:tracePt t="80984" x="9498013" y="2605088"/>
          <p14:tracePt t="80987" x="9478963" y="2605088"/>
          <p14:tracePt t="80988" x="9467850" y="2614613"/>
          <p14:tracePt t="80989" x="9458325" y="2614613"/>
          <p14:tracePt t="80990" x="9448800" y="2614613"/>
          <p14:tracePt t="80991" x="9448800" y="2624138"/>
          <p14:tracePt t="80992" x="9428163" y="2624138"/>
          <p14:tracePt t="80994" x="9418638" y="2624138"/>
          <p14:tracePt t="80995" x="9407525" y="2635250"/>
          <p14:tracePt t="80997" x="9388475" y="2644775"/>
          <p14:tracePt t="80998" x="9377363" y="2644775"/>
          <p14:tracePt t="80999" x="9377363" y="2654300"/>
          <p14:tracePt t="81000" x="9367838" y="2654300"/>
          <p14:tracePt t="81001" x="9358313" y="2654300"/>
          <p14:tracePt t="81003" x="9347200" y="2654300"/>
          <p14:tracePt t="81003" x="9337675" y="2665413"/>
          <p14:tracePt t="81005" x="9328150" y="2674938"/>
          <p14:tracePt t="81006" x="9317038" y="2674938"/>
          <p14:tracePt t="81008" x="9307513" y="2674938"/>
          <p14:tracePt t="81009" x="9297988" y="2684463"/>
          <p14:tracePt t="81010" x="9286875" y="2684463"/>
          <p14:tracePt t="81011" x="9286875" y="2695575"/>
          <p14:tracePt t="81012" x="9277350" y="2695575"/>
          <p14:tracePt t="81013" x="9267825" y="2695575"/>
          <p14:tracePt t="81014" x="9256713" y="2705100"/>
          <p14:tracePt t="81015" x="9247188" y="2705100"/>
          <p14:tracePt t="81016" x="9247188" y="2714625"/>
          <p14:tracePt t="81017" x="9237663" y="2714625"/>
          <p14:tracePt t="81018" x="9226550" y="2714625"/>
          <p14:tracePt t="81020" x="9217025" y="2725738"/>
          <p14:tracePt t="81021" x="9207500" y="2725738"/>
          <p14:tracePt t="81022" x="9207500" y="2735263"/>
          <p14:tracePt t="81024" x="9196388" y="2735263"/>
          <p14:tracePt t="81025" x="9186863" y="2735263"/>
          <p14:tracePt t="81026" x="9177338" y="2744788"/>
          <p14:tracePt t="81028" x="9166225" y="2755900"/>
          <p14:tracePt t="81029" x="9156700" y="2755900"/>
          <p14:tracePt t="81030" x="9156700" y="2765425"/>
          <p14:tracePt t="81032" x="9147175" y="2765425"/>
          <p14:tracePt t="81033" x="9136063" y="2765425"/>
          <p14:tracePt t="81034" x="9136063" y="2774950"/>
          <p14:tracePt t="81035" x="9126538" y="2774950"/>
          <p14:tracePt t="81036" x="9117013" y="2786063"/>
          <p14:tracePt t="81039" x="9105900" y="2786063"/>
          <p14:tracePt t="81040" x="9096375" y="2795588"/>
          <p14:tracePt t="81042" x="9096375" y="2805113"/>
          <p14:tracePt t="81043" x="9086850" y="2805113"/>
          <p14:tracePt t="81044" x="9075738" y="2805113"/>
          <p14:tracePt t="81047" x="9066213" y="2816225"/>
          <p14:tracePt t="81048" x="9056688" y="2816225"/>
          <p14:tracePt t="81050" x="9045575" y="2825750"/>
          <p14:tracePt t="81053" x="9036050" y="2825750"/>
          <p14:tracePt t="81055" x="9026525" y="2835275"/>
          <p14:tracePt t="81057" x="9026525" y="2846388"/>
          <p14:tracePt t="81058" x="9015413" y="2846388"/>
          <p14:tracePt t="81060" x="9005888" y="2846388"/>
          <p14:tracePt t="81063" x="8996363" y="2855913"/>
          <p14:tracePt t="81066" x="8985250" y="2865438"/>
          <p14:tracePt t="81070" x="8975725" y="2865438"/>
          <p14:tracePt t="81072" x="8966200" y="2865438"/>
          <p14:tracePt t="81073" x="8966200" y="2876550"/>
          <p14:tracePt t="81076" x="8966200" y="2886075"/>
          <p14:tracePt t="81077" x="8955088" y="2886075"/>
          <p14:tracePt t="81079" x="8945563" y="2895600"/>
          <p14:tracePt t="81085" x="8936038" y="2895600"/>
          <p14:tracePt t="81086" x="8936038" y="2906713"/>
          <p14:tracePt t="81088" x="8924925" y="2906713"/>
          <p14:tracePt t="81090" x="8924925" y="2916238"/>
          <p14:tracePt t="81096" x="8915400" y="2916238"/>
          <p14:tracePt t="81098" x="8915400" y="2925763"/>
          <p14:tracePt t="81100" x="8905875" y="2925763"/>
          <p14:tracePt t="81103" x="8905875" y="2936875"/>
          <p14:tracePt t="81105" x="8894763" y="2936875"/>
          <p14:tracePt t="81112" x="8894763" y="2946400"/>
          <p14:tracePt t="81114" x="8885238" y="2946400"/>
          <p14:tracePt t="81116" x="8885238" y="2955925"/>
          <p14:tracePt t="81120" x="8875713" y="2955925"/>
          <p14:tracePt t="81125" x="8875713" y="2967038"/>
          <p14:tracePt t="81129" x="8875713" y="2976563"/>
          <p14:tracePt t="81133" x="8864600" y="2976563"/>
          <p14:tracePt t="81140" x="8864600" y="2986088"/>
          <p14:tracePt t="81142" x="8855075" y="2986088"/>
          <p14:tracePt t="81146" x="8855075" y="2997200"/>
          <p14:tracePt t="81167" x="8855075" y="3006725"/>
          <p14:tracePt t="81269" x="8855075" y="2997200"/>
          <p14:tracePt t="81274" x="8855075" y="2986088"/>
          <p14:tracePt t="81284" x="8855075" y="2976563"/>
          <p14:tracePt t="81287" x="8855075" y="2967038"/>
          <p14:tracePt t="81295" x="8855075" y="2955925"/>
          <p14:tracePt t="81299" x="8855075" y="2946400"/>
          <p14:tracePt t="81306" x="8845550" y="2946400"/>
          <p14:tracePt t="81309" x="8845550" y="2936875"/>
          <p14:tracePt t="81314" x="8845550" y="2925763"/>
          <p14:tracePt t="81328" x="8845550" y="2916238"/>
          <p14:tracePt t="81332" x="8834438" y="2916238"/>
          <p14:tracePt t="81338" x="8834438" y="2906713"/>
          <p14:tracePt t="81367" x="8834438" y="2895600"/>
          <p14:tracePt t="81373" x="8824913" y="2895600"/>
          <p14:tracePt t="81394" x="8815388" y="2895600"/>
          <p14:tracePt t="81396" x="8815388" y="2886075"/>
          <p14:tracePt t="81412" x="8815388" y="2876550"/>
          <p14:tracePt t="81422" x="8804275" y="2876550"/>
          <p14:tracePt t="81429" x="8804275" y="2865438"/>
          <p14:tracePt t="81430" x="8794750" y="2865438"/>
          <p14:tracePt t="81437" x="8794750" y="2855913"/>
          <p14:tracePt t="81445" x="8785225" y="2855913"/>
          <p14:tracePt t="81449" x="8785225" y="2846388"/>
          <p14:tracePt t="81453" x="8774113" y="2846388"/>
          <p14:tracePt t="81457" x="8774113" y="2835275"/>
          <p14:tracePt t="81464" x="8764588" y="2835275"/>
          <p14:tracePt t="81473" x="8755063" y="2835275"/>
          <p14:tracePt t="81481" x="8755063" y="2825750"/>
          <p14:tracePt t="81483" x="8743950" y="2825750"/>
          <p14:tracePt t="81521" x="8734425" y="2825750"/>
          <p14:tracePt t="81533" x="8734425" y="2816225"/>
          <p14:tracePt t="81550" x="8724900" y="2816225"/>
          <p14:tracePt t="84304" x="8734425" y="2816225"/>
          <p14:tracePt t="85479" x="8734425" y="2825750"/>
          <p14:tracePt t="85487" x="8734425" y="2835275"/>
          <p14:tracePt t="85489" x="8734425" y="2846388"/>
          <p14:tracePt t="85496" x="8734425" y="2855913"/>
          <p14:tracePt t="85498" x="8734425" y="2865438"/>
          <p14:tracePt t="85503" x="8734425" y="2876550"/>
          <p14:tracePt t="85506" x="8734425" y="2886075"/>
          <p14:tracePt t="85509" x="8734425" y="2895600"/>
          <p14:tracePt t="85515" x="8734425" y="2906713"/>
          <p14:tracePt t="85518" x="8734425" y="2916238"/>
          <p14:tracePt t="85520" x="8724900" y="2916238"/>
          <p14:tracePt t="85525" x="8724900" y="2925763"/>
          <p14:tracePt t="85529" x="8724900" y="2936875"/>
          <p14:tracePt t="85718" x="8713788" y="2936875"/>
          <p14:tracePt t="85720" x="8704263" y="2936875"/>
          <p14:tracePt t="85721" x="8704263" y="2925763"/>
          <p14:tracePt t="85733" x="8694738" y="2916238"/>
          <p14:tracePt t="85734" x="8694738" y="2906713"/>
          <p14:tracePt t="85735" x="8683625" y="2906713"/>
          <p14:tracePt t="85736" x="8683625" y="2895600"/>
          <p14:tracePt t="85738" x="8674100" y="2886075"/>
          <p14:tracePt t="85739" x="8674100" y="2876550"/>
          <p14:tracePt t="85741" x="8664575" y="2876550"/>
          <p14:tracePt t="85742" x="8664575" y="2865438"/>
          <p14:tracePt t="85743" x="8653463" y="2865438"/>
          <p14:tracePt t="85744" x="8653463" y="2855913"/>
          <p14:tracePt t="85746" x="8643938" y="2855913"/>
          <p14:tracePt t="85751" x="8634413" y="2846388"/>
          <p14:tracePt t="85753" x="8623300" y="2846388"/>
          <p14:tracePt t="85755" x="8613775" y="2846388"/>
          <p14:tracePt t="85759" x="8604250" y="2835275"/>
          <p14:tracePt t="85761" x="8593138" y="2835275"/>
          <p14:tracePt t="85765" x="8583613" y="2835275"/>
          <p14:tracePt t="85767" x="8574088" y="2835275"/>
          <p14:tracePt t="85771" x="8562975" y="2835275"/>
          <p14:tracePt t="85772" x="8553450" y="2835275"/>
          <p14:tracePt t="85777" x="8543925" y="2835275"/>
          <p14:tracePt t="85780" x="8532813" y="2835275"/>
          <p14:tracePt t="85785" x="8523288" y="2835275"/>
          <p14:tracePt t="85787" x="8513763" y="2835275"/>
          <p14:tracePt t="85799" x="8502650" y="2835275"/>
          <p14:tracePt t="85811" x="8493125" y="2835275"/>
          <p14:tracePt t="85818" x="8493125" y="2846388"/>
          <p14:tracePt t="85820" x="8483600" y="2846388"/>
          <p14:tracePt t="85822" x="8472488" y="2846388"/>
          <p14:tracePt t="85823" x="8472488" y="2855913"/>
          <p14:tracePt t="85825" x="8462963" y="2865438"/>
          <p14:tracePt t="85828" x="8462963" y="2876550"/>
          <p14:tracePt t="85829" x="8453438" y="2886075"/>
          <p14:tracePt t="85831" x="8453438" y="2895600"/>
          <p14:tracePt t="85831" x="8442325" y="2895600"/>
          <p14:tracePt t="85834" x="8442325" y="2906713"/>
          <p14:tracePt t="85836" x="8442325" y="2916238"/>
          <p14:tracePt t="85838" x="8432800" y="2916238"/>
          <p14:tracePt t="85839" x="8423275" y="2925763"/>
          <p14:tracePt t="85840" x="8423275" y="2936875"/>
          <p14:tracePt t="85843" x="8423275" y="2946400"/>
          <p14:tracePt t="85844" x="8412163" y="2946400"/>
          <p14:tracePt t="85846" x="8412163" y="2955925"/>
          <p14:tracePt t="85847" x="8402638" y="2967038"/>
          <p14:tracePt t="85848" x="8402638" y="2976563"/>
          <p14:tracePt t="85851" x="8393113" y="2986088"/>
          <p14:tracePt t="85851" x="8393113" y="2997200"/>
          <p14:tracePt t="85854" x="8382000" y="3006725"/>
          <p14:tracePt t="85856" x="8382000" y="3016250"/>
          <p14:tracePt t="85857" x="8382000" y="3027363"/>
          <p14:tracePt t="85858" x="8372475" y="3036888"/>
          <p14:tracePt t="85859" x="8372475" y="3046413"/>
          <p14:tracePt t="85860" x="8362950" y="3046413"/>
          <p14:tracePt t="85861" x="8362950" y="3057525"/>
          <p14:tracePt t="85861" x="8362950" y="3067050"/>
          <p14:tracePt t="85864" x="8351838" y="3087688"/>
          <p14:tracePt t="85866" x="8342313" y="3097213"/>
          <p14:tracePt t="85866" x="8342313" y="3106738"/>
          <p14:tracePt t="85868" x="8332788" y="3106738"/>
          <p14:tracePt t="85868" x="8332788" y="3117850"/>
          <p14:tracePt t="85870" x="8332788" y="3127375"/>
          <p14:tracePt t="85871" x="8332788" y="3136900"/>
          <p14:tracePt t="85872" x="8321675" y="3148013"/>
          <p14:tracePt t="85872" x="8321675" y="3157538"/>
          <p14:tracePt t="85873" x="8312150" y="3157538"/>
          <p14:tracePt t="85874" x="8312150" y="3178175"/>
          <p14:tracePt t="85877" x="8312150" y="3187700"/>
          <p14:tracePt t="85877" x="8302625" y="3197225"/>
          <p14:tracePt t="85878" x="8302625" y="3208338"/>
          <p14:tracePt t="85880" x="8291513" y="3217863"/>
          <p14:tracePt t="85881" x="8291513" y="3227388"/>
          <p14:tracePt t="85883" x="8291513" y="3248025"/>
          <p14:tracePt t="85883" x="8281988" y="3248025"/>
          <p14:tracePt t="85884" x="8281988" y="3257550"/>
          <p14:tracePt t="85886" x="8272463" y="3278188"/>
          <p14:tracePt t="85888" x="8272463" y="3287713"/>
          <p14:tracePt t="85888" x="8261350" y="3308350"/>
          <p14:tracePt t="85890" x="8261350" y="3317875"/>
          <p14:tracePt t="85891" x="8261350" y="3328988"/>
          <p14:tracePt t="85892" x="8261350" y="3338513"/>
          <p14:tracePt t="85893" x="8261350" y="3348038"/>
          <p14:tracePt t="85894" x="8251825" y="3348038"/>
          <p14:tracePt t="85895" x="8251825" y="3368675"/>
          <p14:tracePt t="85896" x="8242300" y="3378200"/>
          <p14:tracePt t="85898" x="8242300" y="3398838"/>
          <p14:tracePt t="85900" x="8242300" y="3419475"/>
          <p14:tracePt t="85903" x="8231188" y="3429000"/>
          <p14:tracePt t="85903" x="8231188" y="3438525"/>
          <p14:tracePt t="85904" x="8231188" y="3449638"/>
          <p14:tracePt t="85905" x="8221663" y="3459163"/>
          <p14:tracePt t="85906" x="8221663" y="3468688"/>
          <p14:tracePt t="85907" x="8221663" y="3479800"/>
          <p14:tracePt t="85908" x="8221663" y="3489325"/>
          <p14:tracePt t="85909" x="8221663" y="3498850"/>
          <p14:tracePt t="85910" x="8212138" y="3509963"/>
          <p14:tracePt t="85911" x="8212138" y="3519488"/>
          <p14:tracePt t="85912" x="8201025" y="3519488"/>
          <p14:tracePt t="85913" x="8201025" y="3529013"/>
          <p14:tracePt t="85914" x="8201025" y="3549650"/>
          <p14:tracePt t="85915" x="8191500" y="3549650"/>
          <p14:tracePt t="85916" x="8191500" y="3559175"/>
          <p14:tracePt t="85917" x="8191500" y="3570288"/>
          <p14:tracePt t="85918" x="8191500" y="3579813"/>
          <p14:tracePt t="85920" x="8191500" y="3589338"/>
          <p14:tracePt t="85920" x="8191500" y="3600450"/>
          <p14:tracePt t="85921" x="8181975" y="3609975"/>
          <p14:tracePt t="85922" x="8181975" y="3619500"/>
          <p14:tracePt t="85923" x="8170863" y="3630613"/>
          <p14:tracePt t="85924" x="8170863" y="3640138"/>
          <p14:tracePt t="85926" x="8170863" y="3649663"/>
          <p14:tracePt t="85927" x="8170863" y="3670300"/>
          <p14:tracePt t="85929" x="8161338" y="3679825"/>
          <p14:tracePt t="85930" x="8161338" y="3690938"/>
          <p14:tracePt t="85931" x="8161338" y="3700463"/>
          <p14:tracePt t="85932" x="8151813" y="3709988"/>
          <p14:tracePt t="85933" x="8151813" y="3721100"/>
          <p14:tracePt t="85934" x="8151813" y="3730625"/>
          <p14:tracePt t="85935" x="8151813" y="3740150"/>
          <p14:tracePt t="85936" x="8151813" y="3751263"/>
          <p14:tracePt t="85937" x="8151813" y="3760788"/>
          <p14:tracePt t="85938" x="8140700" y="3760788"/>
          <p14:tracePt t="85939" x="8140700" y="3781425"/>
          <p14:tracePt t="85941" x="8131175" y="3790950"/>
          <p14:tracePt t="85942" x="8131175" y="3811588"/>
          <p14:tracePt t="85944" x="8131175" y="3821113"/>
          <p14:tracePt t="85945" x="8131175" y="3830638"/>
          <p14:tracePt t="85946" x="8131175" y="3841750"/>
          <p14:tracePt t="85947" x="8131175" y="3851275"/>
          <p14:tracePt t="85948" x="8121650" y="3851275"/>
          <p14:tracePt t="85949" x="8121650" y="3871913"/>
          <p14:tracePt t="85950" x="8121650" y="3881438"/>
          <p14:tracePt t="85951" x="8110538" y="3881438"/>
          <p14:tracePt t="85953" x="8110538" y="3890963"/>
          <p14:tracePt t="85953" x="8110538" y="3902075"/>
          <p14:tracePt t="85954" x="8110538" y="3911600"/>
          <p14:tracePt t="85955" x="8110538" y="3921125"/>
          <p14:tracePt t="85957" x="8110538" y="3941763"/>
          <p14:tracePt t="85958" x="8101013" y="3951288"/>
          <p14:tracePt t="85960" x="8101013" y="3962400"/>
          <p14:tracePt t="85961" x="8101013" y="3971925"/>
          <p14:tracePt t="85962" x="8091488" y="3981450"/>
          <p14:tracePt t="85963" x="8091488" y="3992563"/>
          <p14:tracePt t="85964" x="8091488" y="4002088"/>
          <p14:tracePt t="85966" x="8080375" y="4011613"/>
          <p14:tracePt t="85967" x="8080375" y="4022725"/>
          <p14:tracePt t="85968" x="8080375" y="4032250"/>
          <p14:tracePt t="85970" x="8080375" y="4041775"/>
          <p14:tracePt t="85971" x="8080375" y="4052888"/>
          <p14:tracePt t="85972" x="8080375" y="4062413"/>
          <p14:tracePt t="85974" x="8080375" y="4071938"/>
          <p14:tracePt t="85975" x="8080375" y="4083050"/>
          <p14:tracePt t="85976" x="8070850" y="4083050"/>
          <p14:tracePt t="85977" x="8070850" y="4102100"/>
          <p14:tracePt t="85978" x="8070850" y="4113213"/>
          <p14:tracePt t="85981" x="8070850" y="4122738"/>
          <p14:tracePt t="85982" x="8061325" y="4132263"/>
          <p14:tracePt t="85984" x="8061325" y="4152900"/>
          <p14:tracePt t="85986" x="8061325" y="4162425"/>
          <p14:tracePt t="85987" x="8061325" y="4173538"/>
          <p14:tracePt t="85988" x="8061325" y="4183063"/>
          <p14:tracePt t="85990" x="8061325" y="4192588"/>
          <p14:tracePt t="85991" x="8061325" y="4203700"/>
          <p14:tracePt t="85992" x="8061325" y="4213225"/>
          <p14:tracePt t="85993" x="8061325" y="4222750"/>
          <p14:tracePt t="85995" x="8061325" y="4233863"/>
          <p14:tracePt t="85996" x="8061325" y="4243388"/>
          <p14:tracePt t="85998" x="8061325" y="4252913"/>
          <p14:tracePt t="85999" x="8061325" y="4264025"/>
          <p14:tracePt t="86000" x="8050213" y="4273550"/>
          <p14:tracePt t="86001" x="8050213" y="4283075"/>
          <p14:tracePt t="86003" x="8050213" y="4294188"/>
          <p14:tracePt t="86005" x="8050213" y="4303713"/>
          <p14:tracePt t="86005" x="8050213" y="4313238"/>
          <p14:tracePt t="86007" x="8050213" y="4324350"/>
          <p14:tracePt t="86008" x="8050213" y="4343400"/>
          <p14:tracePt t="86010" x="8050213" y="4354513"/>
          <p14:tracePt t="86011" x="8050213" y="4364038"/>
          <p14:tracePt t="86012" x="8040688" y="4364038"/>
          <p14:tracePt t="86013" x="8040688" y="4373563"/>
          <p14:tracePt t="86014" x="8040688" y="4384675"/>
          <p14:tracePt t="86016" x="8040688" y="4394200"/>
          <p14:tracePt t="86017" x="8040688" y="4403725"/>
          <p14:tracePt t="86018" x="8040688" y="4414838"/>
          <p14:tracePt t="86020" x="8040688" y="4424363"/>
          <p14:tracePt t="86021" x="8040688" y="4433888"/>
          <p14:tracePt t="86022" x="8040688" y="4445000"/>
          <p14:tracePt t="86023" x="8040688" y="4454525"/>
          <p14:tracePt t="86025" x="8040688" y="4464050"/>
          <p14:tracePt t="86026" x="8040688" y="4475163"/>
          <p14:tracePt t="86028" x="8040688" y="4484688"/>
          <p14:tracePt t="86029" x="8040688" y="4494213"/>
          <p14:tracePt t="86030" x="8031163" y="4494213"/>
          <p14:tracePt t="86031" x="8031163" y="4505325"/>
          <p14:tracePt t="86032" x="8031163" y="4514850"/>
          <p14:tracePt t="86034" x="8031163" y="4524375"/>
          <p14:tracePt t="86035" x="8031163" y="4535488"/>
          <p14:tracePt t="86037" x="8020050" y="4545013"/>
          <p14:tracePt t="86038" x="8020050" y="4554538"/>
          <p14:tracePt t="86040" x="8020050" y="4565650"/>
          <p14:tracePt t="86041" x="8020050" y="4575175"/>
          <p14:tracePt t="86042" x="8020050" y="4584700"/>
          <p14:tracePt t="86045" x="8020050" y="4595813"/>
          <p14:tracePt t="86046" x="8020050" y="4605338"/>
          <p14:tracePt t="86048" x="8020050" y="4614863"/>
          <p14:tracePt t="86049" x="8010525" y="4625975"/>
          <p14:tracePt t="86053" x="8010525" y="4635500"/>
          <p14:tracePt t="86053" x="8010525" y="4645025"/>
          <p14:tracePt t="86055" x="8001000" y="4656138"/>
          <p14:tracePt t="86056" x="8001000" y="4665663"/>
          <p14:tracePt t="86060" x="8001000" y="4675188"/>
          <p14:tracePt t="86060" x="7989888" y="4686300"/>
          <p14:tracePt t="86062" x="7989888" y="4695825"/>
          <p14:tracePt t="86064" x="7989888" y="4705350"/>
          <p14:tracePt t="86066" x="7989888" y="4716463"/>
          <p14:tracePt t="86067" x="7989888" y="4725988"/>
          <p14:tracePt t="86069" x="7989888" y="4735513"/>
          <p14:tracePt t="86070" x="7980363" y="4735513"/>
          <p14:tracePt t="86071" x="7980363" y="4746625"/>
          <p14:tracePt t="86072" x="7980363" y="4756150"/>
          <p14:tracePt t="86073" x="7970838" y="4756150"/>
          <p14:tracePt t="86075" x="7970838" y="4765675"/>
          <p14:tracePt t="86076" x="7970838" y="4776788"/>
          <p14:tracePt t="86079" x="7970838" y="4786313"/>
          <p14:tracePt t="86080" x="7970838" y="4795838"/>
          <p14:tracePt t="86081" x="7959725" y="4795838"/>
          <p14:tracePt t="86083" x="7959725" y="4806950"/>
          <p14:tracePt t="86084" x="7959725" y="4816475"/>
          <p14:tracePt t="86085" x="7950200" y="4816475"/>
          <p14:tracePt t="86086" x="7950200" y="4826000"/>
          <p14:tracePt t="86088" x="7950200" y="4837113"/>
          <p14:tracePt t="86090" x="7950200" y="4846638"/>
          <p14:tracePt t="86092" x="7940675" y="4856163"/>
          <p14:tracePt t="86095" x="7929563" y="4867275"/>
          <p14:tracePt t="86096" x="7929563" y="4876800"/>
          <p14:tracePt t="86097" x="7929563" y="4886325"/>
          <p14:tracePt t="86100" x="7929563" y="4897438"/>
          <p14:tracePt t="86103" x="7929563" y="4906963"/>
          <p14:tracePt t="86104" x="7920038" y="4906963"/>
          <p14:tracePt t="86104" x="7920038" y="4916488"/>
          <p14:tracePt t="86106" x="7910513" y="4927600"/>
          <p14:tracePt t="86109" x="7910513" y="4937125"/>
          <p14:tracePt t="86110" x="7910513" y="4946650"/>
          <p14:tracePt t="86112" x="7899400" y="4946650"/>
          <p14:tracePt t="86113" x="7899400" y="4957763"/>
          <p14:tracePt t="86114" x="7899400" y="4967288"/>
          <p14:tracePt t="86115" x="7889875" y="4967288"/>
          <p14:tracePt t="86117" x="7889875" y="4976813"/>
          <p14:tracePt t="86119" x="7889875" y="4987925"/>
          <p14:tracePt t="86122" x="7880350" y="4997450"/>
          <p14:tracePt t="86123" x="7880350" y="5006975"/>
          <p14:tracePt t="86124" x="7869238" y="5006975"/>
          <p14:tracePt t="86125" x="7869238" y="5018088"/>
          <p14:tracePt t="86128" x="7869238" y="5027613"/>
          <p14:tracePt t="86130" x="7869238" y="5037138"/>
          <p14:tracePt t="86131" x="7859713" y="5037138"/>
          <p14:tracePt t="86133" x="7850188" y="5048250"/>
          <p14:tracePt t="86135" x="7850188" y="5057775"/>
          <p14:tracePt t="86137" x="7839075" y="5057775"/>
          <p14:tracePt t="86138" x="7839075" y="5067300"/>
          <p14:tracePt t="86139" x="7839075" y="5078413"/>
          <p14:tracePt t="86143" x="7829550" y="5087938"/>
          <p14:tracePt t="86144" x="7829550" y="5097463"/>
          <p14:tracePt t="86145" x="7820025" y="5097463"/>
          <p14:tracePt t="86147" x="7820025" y="5108575"/>
          <p14:tracePt t="86149" x="7820025" y="5118100"/>
          <p14:tracePt t="86151" x="7810500" y="5118100"/>
          <p14:tracePt t="86153" x="7810500" y="5127625"/>
          <p14:tracePt t="86153" x="7799388" y="5127625"/>
          <p14:tracePt t="86154" x="7799388" y="5138738"/>
          <p14:tracePt t="86157" x="7799388" y="5148263"/>
          <p14:tracePt t="86158" x="7799388" y="5159375"/>
          <p14:tracePt t="86159" x="7789863" y="5159375"/>
          <p14:tracePt t="86160" x="7789863" y="5168900"/>
          <p14:tracePt t="86161" x="7780338" y="5168900"/>
          <p14:tracePt t="86163" x="7780338" y="5178425"/>
          <p14:tracePt t="86164" x="7780338" y="5189538"/>
          <p14:tracePt t="86166" x="7769225" y="5189538"/>
          <p14:tracePt t="86167" x="7769225" y="5199063"/>
          <p14:tracePt t="86169" x="7759700" y="5208588"/>
          <p14:tracePt t="86172" x="7759700" y="5219700"/>
          <p14:tracePt t="86174" x="7750175" y="5229225"/>
          <p14:tracePt t="86176" x="7739063" y="5229225"/>
          <p14:tracePt t="86177" x="7739063" y="5238750"/>
          <p14:tracePt t="86179" x="7739063" y="5249863"/>
          <p14:tracePt t="86181" x="7729538" y="5249863"/>
          <p14:tracePt t="86183" x="7720013" y="5259388"/>
          <p14:tracePt t="86184" x="7720013" y="5268913"/>
          <p14:tracePt t="86187" x="7708900" y="5268913"/>
          <p14:tracePt t="86188" x="7708900" y="5280025"/>
          <p14:tracePt t="86189" x="7699375" y="5280025"/>
          <p14:tracePt t="86190" x="7699375" y="5289550"/>
          <p14:tracePt t="86192" x="7689850" y="5299075"/>
          <p14:tracePt t="86196" x="7678738" y="5310188"/>
          <p14:tracePt t="86198" x="7669213" y="5319713"/>
          <p14:tracePt t="86203" x="7659688" y="5329238"/>
          <p14:tracePt t="86204" x="7648575" y="5340350"/>
          <p14:tracePt t="86208" x="7639050" y="5349875"/>
          <p14:tracePt t="86210" x="7629525" y="5359400"/>
          <p14:tracePt t="86214" x="7618413" y="5359400"/>
          <p14:tracePt t="86215" x="7618413" y="5370513"/>
          <p14:tracePt t="86216" x="7608888" y="5370513"/>
          <p14:tracePt t="86218" x="7608888" y="5380038"/>
          <p14:tracePt t="86221" x="7599363" y="5380038"/>
          <p14:tracePt t="86223" x="7588250" y="5380038"/>
          <p14:tracePt t="86224" x="7588250" y="5389563"/>
          <p14:tracePt t="86228" x="7578725" y="5400675"/>
          <p14:tracePt t="86230" x="7569200" y="5400675"/>
          <p14:tracePt t="86233" x="7558088" y="5400675"/>
          <p14:tracePt t="86238" x="7548563" y="5410200"/>
          <p14:tracePt t="86241" x="7539038" y="5410200"/>
          <p14:tracePt t="86245" x="7539038" y="5419725"/>
          <p14:tracePt t="86248" x="7527925" y="5419725"/>
          <p14:tracePt t="86253" x="7518400" y="5419725"/>
          <p14:tracePt t="86312" x="7518400" y="5410200"/>
          <p14:tracePt t="86320" x="7518400" y="5400675"/>
          <p14:tracePt t="86323" x="7518400" y="5389563"/>
          <p14:tracePt t="86330" x="7518400" y="5380038"/>
          <p14:tracePt t="86337" x="7518400" y="5370513"/>
          <p14:tracePt t="86339" x="7518400" y="5359400"/>
          <p14:tracePt t="86341" x="7518400" y="5349875"/>
          <p14:tracePt t="86347" x="7518400" y="5340350"/>
          <p14:tracePt t="86349" x="7527925" y="5340350"/>
          <p14:tracePt t="86351" x="7527925" y="5329238"/>
          <p14:tracePt t="86356" x="7527925" y="5319713"/>
          <p14:tracePt t="86359" x="7527925" y="5310188"/>
          <p14:tracePt t="86364" x="7527925" y="5299075"/>
          <p14:tracePt t="86367" x="7527925" y="5289550"/>
          <p14:tracePt t="86369" x="7527925" y="5280025"/>
          <p14:tracePt t="86374" x="7527925" y="5268913"/>
          <p14:tracePt t="86377" x="7527925" y="5259388"/>
          <p14:tracePt t="86382" x="7527925" y="5249863"/>
          <p14:tracePt t="86385" x="7527925" y="5238750"/>
          <p14:tracePt t="86390" x="7527925" y="5229225"/>
          <p14:tracePt t="86393" x="7527925" y="5219700"/>
          <p14:tracePt t="86398" x="7527925" y="5208588"/>
          <p14:tracePt t="86401" x="7527925" y="5199063"/>
          <p14:tracePt t="86407" x="7527925" y="5189538"/>
          <p14:tracePt t="86410" x="7527925" y="5178425"/>
          <p14:tracePt t="86419" x="7527925" y="5168900"/>
          <p14:tracePt t="86424" x="7527925" y="5159375"/>
          <p14:tracePt t="86428" x="7527925" y="5148263"/>
          <p14:tracePt t="86669" x="7518400" y="5148263"/>
          <p14:tracePt t="86697" x="7518400" y="5159375"/>
          <p14:tracePt t="87773" x="7527925" y="5159375"/>
          <p14:tracePt t="87781" x="7527925" y="5148263"/>
          <p14:tracePt t="87790" x="7527925" y="5138738"/>
          <p14:tracePt t="87793" x="7527925" y="5127625"/>
          <p14:tracePt t="87798" x="7539038" y="5127625"/>
          <p14:tracePt t="87800" x="7539038" y="5118100"/>
          <p14:tracePt t="87804" x="7539038" y="5108575"/>
          <p14:tracePt t="87810" x="7539038" y="5097463"/>
          <p14:tracePt t="87812" x="7548563" y="5087938"/>
          <p14:tracePt t="87818" x="7548563" y="5078413"/>
          <p14:tracePt t="87821" x="7548563" y="5067300"/>
          <p14:tracePt t="87827" x="7548563" y="5057775"/>
          <p14:tracePt t="87830" x="7548563" y="5048250"/>
          <p14:tracePt t="87836" x="7548563" y="5037138"/>
          <p14:tracePt t="87839" x="7548563" y="5027613"/>
          <p14:tracePt t="87844" x="7558088" y="5027613"/>
          <p14:tracePt t="87845" x="7558088" y="5018088"/>
          <p14:tracePt t="87848" x="7558088" y="5006975"/>
          <p14:tracePt t="87852" x="7558088" y="4997450"/>
          <p14:tracePt t="87856" x="7558088" y="4987925"/>
          <p14:tracePt t="87858" x="7558088" y="4976813"/>
          <p14:tracePt t="87863" x="7558088" y="4967288"/>
          <p14:tracePt t="87866" x="7558088" y="4957763"/>
          <p14:tracePt t="87871" x="7558088" y="4946650"/>
          <p14:tracePt t="87873" x="7558088" y="4937125"/>
          <p14:tracePt t="87874" x="7569200" y="4937125"/>
          <p14:tracePt t="87878" x="7569200" y="4927600"/>
          <p14:tracePt t="87880" x="7569200" y="4916488"/>
          <p14:tracePt t="87884" x="7569200" y="4906963"/>
          <p14:tracePt t="87886" x="7569200" y="4897438"/>
          <p14:tracePt t="87890" x="7569200" y="4886325"/>
          <p14:tracePt t="87892" x="7569200" y="4876800"/>
          <p14:tracePt t="87894" x="7569200" y="4867275"/>
          <p14:tracePt t="87898" x="7569200" y="4856163"/>
          <p14:tracePt t="87900" x="7569200" y="4846638"/>
          <p14:tracePt t="87904" x="7569200" y="4837113"/>
          <p14:tracePt t="87905" x="7569200" y="4826000"/>
          <p14:tracePt t="87909" x="7569200" y="4816475"/>
          <p14:tracePt t="87910" x="7569200" y="4806950"/>
          <p14:tracePt t="87913" x="7569200" y="4795838"/>
          <p14:tracePt t="87915" x="7569200" y="4786313"/>
          <p14:tracePt t="87918" x="7569200" y="4776788"/>
          <p14:tracePt t="87919" x="7569200" y="4765675"/>
          <p14:tracePt t="87922" x="7569200" y="4756150"/>
          <p14:tracePt t="87924" x="7569200" y="4746625"/>
          <p14:tracePt t="87927" x="7569200" y="4735513"/>
          <p14:tracePt t="87929" x="7569200" y="4725988"/>
          <p14:tracePt t="87931" x="7569200" y="4716463"/>
          <p14:tracePt t="87934" x="7569200" y="4705350"/>
          <p14:tracePt t="87936" x="7569200" y="4695825"/>
          <p14:tracePt t="87939" x="7569200" y="4686300"/>
          <p14:tracePt t="87941" x="7569200" y="4675188"/>
          <p14:tracePt t="87945" x="7569200" y="4665663"/>
          <p14:tracePt t="87947" x="7569200" y="4656138"/>
          <p14:tracePt t="87950" x="7569200" y="4645025"/>
          <p14:tracePt t="87952" x="7569200" y="4635500"/>
          <p14:tracePt t="87955" x="7569200" y="4625975"/>
          <p14:tracePt t="87957" x="7569200" y="4614863"/>
          <p14:tracePt t="87961" x="7569200" y="4605338"/>
          <p14:tracePt t="87962" x="7569200" y="4595813"/>
          <p14:tracePt t="87966" x="7569200" y="4584700"/>
          <p14:tracePt t="87967" x="7569200" y="4575175"/>
          <p14:tracePt t="87969" x="7569200" y="4565650"/>
          <p14:tracePt t="87972" x="7569200" y="4554538"/>
          <p14:tracePt t="87973" x="7569200" y="4545013"/>
          <p14:tracePt t="87976" x="7578725" y="4545013"/>
          <p14:tracePt t="87977" x="7578725" y="4535488"/>
          <p14:tracePt t="87978" x="7578725" y="4524375"/>
          <p14:tracePt t="87981" x="7578725" y="4514850"/>
          <p14:tracePt t="87983" x="7578725" y="4505325"/>
          <p14:tracePt t="87986" x="7578725" y="4494213"/>
          <p14:tracePt t="87988" x="7578725" y="4484688"/>
          <p14:tracePt t="87991" x="7578725" y="4475163"/>
          <p14:tracePt t="87992" x="7578725" y="4464050"/>
          <p14:tracePt t="87995" x="7578725" y="4454525"/>
          <p14:tracePt t="87996" x="7578725" y="4445000"/>
          <p14:tracePt t="87998" x="7578725" y="4433888"/>
          <p14:tracePt t="88001" x="7578725" y="4424363"/>
          <p14:tracePt t="88003" x="7578725" y="4414838"/>
          <p14:tracePt t="88005" x="7578725" y="4403725"/>
          <p14:tracePt t="88007" x="7578725" y="4394200"/>
          <p14:tracePt t="88010" x="7578725" y="4384675"/>
          <p14:tracePt t="88011" x="7578725" y="4373563"/>
          <p14:tracePt t="88014" x="7578725" y="4364038"/>
          <p14:tracePt t="88015" x="7578725" y="4354513"/>
          <p14:tracePt t="88018" x="7578725" y="4343400"/>
          <p14:tracePt t="88019" x="7578725" y="4333875"/>
          <p14:tracePt t="88022" x="7578725" y="4324350"/>
          <p14:tracePt t="88024" x="7578725" y="4313238"/>
          <p14:tracePt t="88026" x="7578725" y="4303713"/>
          <p14:tracePt t="88028" x="7578725" y="4294188"/>
          <p14:tracePt t="88029" x="7578725" y="4283075"/>
          <p14:tracePt t="88032" x="7578725" y="4273550"/>
          <p14:tracePt t="88033" x="7578725" y="4264025"/>
          <p14:tracePt t="88036" x="7578725" y="4252913"/>
          <p14:tracePt t="88038" x="7578725" y="4243388"/>
          <p14:tracePt t="88040" x="7578725" y="4222750"/>
          <p14:tracePt t="88043" x="7588250" y="4213225"/>
          <p14:tracePt t="88044" x="7588250" y="4203700"/>
          <p14:tracePt t="88047" x="7588250" y="4192588"/>
          <p14:tracePt t="88048" x="7588250" y="4183063"/>
          <p14:tracePt t="88050" x="7588250" y="4173538"/>
          <p14:tracePt t="88051" x="7588250" y="4162425"/>
          <p14:tracePt t="88054" x="7588250" y="4152900"/>
          <p14:tracePt t="88055" x="7588250" y="4143375"/>
          <p14:tracePt t="88056" x="7588250" y="4132263"/>
          <p14:tracePt t="88058" x="7588250" y="4122738"/>
          <p14:tracePt t="88060" x="7588250" y="4113213"/>
          <p14:tracePt t="88062" x="7588250" y="4102100"/>
          <p14:tracePt t="88063" x="7588250" y="4092575"/>
          <p14:tracePt t="88066" x="7588250" y="4083050"/>
          <p14:tracePt t="88067" x="7588250" y="4071938"/>
          <p14:tracePt t="88069" x="7588250" y="4062413"/>
          <p14:tracePt t="88070" x="7588250" y="4052888"/>
          <p14:tracePt t="88072" x="7588250" y="4041775"/>
          <p14:tracePt t="88074" x="7588250" y="4032250"/>
          <p14:tracePt t="88076" x="7588250" y="4022725"/>
          <p14:tracePt t="88077" x="7588250" y="4011613"/>
          <p14:tracePt t="88078" x="7588250" y="4002088"/>
          <p14:tracePt t="88081" x="7588250" y="3992563"/>
          <p14:tracePt t="88082" x="7588250" y="3981450"/>
          <p14:tracePt t="88084" x="7588250" y="3971925"/>
          <p14:tracePt t="88085" x="7588250" y="3962400"/>
          <p14:tracePt t="88086" x="7599363" y="3962400"/>
          <p14:tracePt t="88088" x="7599363" y="3941763"/>
          <p14:tracePt t="88090" x="7599363" y="3932238"/>
          <p14:tracePt t="88091" x="7599363" y="3921125"/>
          <p14:tracePt t="88093" x="7599363" y="3911600"/>
          <p14:tracePt t="88094" x="7599363" y="3902075"/>
          <p14:tracePt t="88096" x="7599363" y="3890963"/>
          <p14:tracePt t="88097" x="7599363" y="3881438"/>
          <p14:tracePt t="88099" x="7599363" y="3871913"/>
          <p14:tracePt t="88100" x="7599363" y="3860800"/>
          <p14:tracePt t="88101" x="7599363" y="3851275"/>
          <p14:tracePt t="88103" x="7599363" y="3841750"/>
          <p14:tracePt t="88104" x="7599363" y="3830638"/>
          <p14:tracePt t="88106" x="7599363" y="3821113"/>
          <p14:tracePt t="88107" x="7599363" y="3811588"/>
          <p14:tracePt t="88109" x="7599363" y="3790950"/>
          <p14:tracePt t="88111" x="7599363" y="3781425"/>
          <p14:tracePt t="88112" x="7599363" y="3770313"/>
          <p14:tracePt t="88114" x="7599363" y="3760788"/>
          <p14:tracePt t="88115" x="7599363" y="3751263"/>
          <p14:tracePt t="88116" x="7599363" y="3740150"/>
          <p14:tracePt t="88118" x="7599363" y="3730625"/>
          <p14:tracePt t="88119" x="7599363" y="3721100"/>
          <p14:tracePt t="88121" x="7599363" y="3709988"/>
          <p14:tracePt t="88122" x="7599363" y="3700463"/>
          <p14:tracePt t="88124" x="7599363" y="3690938"/>
          <p14:tracePt t="88125" x="7599363" y="3679825"/>
          <p14:tracePt t="88126" x="7599363" y="3670300"/>
          <p14:tracePt t="88127" x="7599363" y="3660775"/>
          <p14:tracePt t="88128" x="7599363" y="3649663"/>
          <p14:tracePt t="88130" x="7599363" y="3640138"/>
          <p14:tracePt t="88131" x="7599363" y="3630613"/>
          <p14:tracePt t="88133" x="7599363" y="3619500"/>
          <p14:tracePt t="88133" x="7599363" y="3609975"/>
          <p14:tracePt t="88136" x="7599363" y="3600450"/>
          <p14:tracePt t="88138" x="7599363" y="3589338"/>
          <p14:tracePt t="88139" x="7599363" y="3579813"/>
          <p14:tracePt t="88140" x="7599363" y="3570288"/>
          <p14:tracePt t="88142" x="7599363" y="3559175"/>
          <p14:tracePt t="88143" x="7599363" y="3549650"/>
          <p14:tracePt t="88145" x="7599363" y="3540125"/>
          <p14:tracePt t="88146" x="7599363" y="3529013"/>
          <p14:tracePt t="88149" x="7599363" y="3519488"/>
          <p14:tracePt t="88150" x="7599363" y="3509963"/>
          <p14:tracePt t="88151" x="7599363" y="3498850"/>
          <p14:tracePt t="88153" x="7599363" y="3489325"/>
          <p14:tracePt t="88155" x="7599363" y="3479800"/>
          <p14:tracePt t="88157" x="7599363" y="3468688"/>
          <p14:tracePt t="88158" x="7599363" y="3459163"/>
          <p14:tracePt t="88161" x="7599363" y="3449638"/>
          <p14:tracePt t="88162" x="7599363" y="3438525"/>
          <p14:tracePt t="88165" x="7599363" y="3429000"/>
          <p14:tracePt t="88166" x="7599363" y="3419475"/>
          <p14:tracePt t="88168" x="7599363" y="3408363"/>
          <p14:tracePt t="88169" x="7608888" y="3408363"/>
          <p14:tracePt t="88171" x="7608888" y="3398838"/>
          <p14:tracePt t="88172" x="7608888" y="3389313"/>
          <p14:tracePt t="88173" x="7608888" y="3378200"/>
          <p14:tracePt t="88176" x="7608888" y="3368675"/>
          <p14:tracePt t="88177" x="7608888" y="3359150"/>
          <p14:tracePt t="88178" x="7608888" y="3348038"/>
          <p14:tracePt t="88181" x="7618413" y="3338513"/>
          <p14:tracePt t="88182" x="7618413" y="3328988"/>
          <p14:tracePt t="88185" x="7618413" y="3317875"/>
          <p14:tracePt t="88186" x="7618413" y="3308350"/>
          <p14:tracePt t="88189" x="7618413" y="3298825"/>
          <p14:tracePt t="88190" x="7618413" y="3287713"/>
          <p14:tracePt t="88193" x="7618413" y="3278188"/>
          <p14:tracePt t="88194" x="7618413" y="3268663"/>
          <p14:tracePt t="88197" x="7629525" y="3257550"/>
          <p14:tracePt t="88198" x="7629525" y="3248025"/>
          <p14:tracePt t="88201" x="7629525" y="3238500"/>
          <p14:tracePt t="88204" x="7639050" y="3217863"/>
          <p14:tracePt t="88207" x="7639050" y="3208338"/>
          <p14:tracePt t="88209" x="7639050" y="3197225"/>
          <p14:tracePt t="88212" x="7639050" y="3187700"/>
          <p14:tracePt t="88213" x="7639050" y="3178175"/>
          <p14:tracePt t="88215" x="7648575" y="3178175"/>
          <p14:tracePt t="88216" x="7648575" y="3167063"/>
          <p14:tracePt t="88218" x="7648575" y="3157538"/>
          <p14:tracePt t="88221" x="7659688" y="3148013"/>
          <p14:tracePt t="88223" x="7659688" y="3136900"/>
          <p14:tracePt t="88227" x="7659688" y="3127375"/>
          <p14:tracePt t="88228" x="7659688" y="3117850"/>
          <p14:tracePt t="88229" x="7669213" y="3117850"/>
          <p14:tracePt t="88232" x="7678738" y="3106738"/>
          <p14:tracePt t="88234" x="7678738" y="3097213"/>
          <p14:tracePt t="88238" x="7678738" y="3087688"/>
          <p14:tracePt t="88239" x="7689850" y="3087688"/>
          <p14:tracePt t="88240" x="7689850" y="3076575"/>
          <p14:tracePt t="88241" x="7689850" y="3067050"/>
          <p14:tracePt t="88242" x="7699375" y="3067050"/>
          <p14:tracePt t="88245" x="7708900" y="3067050"/>
          <p14:tracePt t="88246" x="7708900" y="3057525"/>
          <p14:tracePt t="88247" x="7708900" y="3046413"/>
          <p14:tracePt t="88251" x="7720013" y="3046413"/>
          <p14:tracePt t="88252" x="7720013" y="3036888"/>
          <p14:tracePt t="88254" x="7729538" y="3027363"/>
          <p14:tracePt t="88258" x="7729538" y="3016250"/>
          <p14:tracePt t="88259" x="7739063" y="3016250"/>
          <p14:tracePt t="88261" x="7750175" y="3006725"/>
          <p14:tracePt t="88264" x="7750175" y="2997200"/>
          <p14:tracePt t="88265" x="7759700" y="2997200"/>
          <p14:tracePt t="88266" x="7759700" y="2986088"/>
          <p14:tracePt t="88267" x="7769225" y="2986088"/>
          <p14:tracePt t="88271" x="7780338" y="2976563"/>
          <p14:tracePt t="88273" x="7789863" y="2967038"/>
          <p14:tracePt t="88277" x="7799388" y="2955925"/>
          <p14:tracePt t="88279" x="7810500" y="2946400"/>
          <p14:tracePt t="88283" x="7820025" y="2946400"/>
          <p14:tracePt t="88284" x="7820025" y="2936875"/>
          <p14:tracePt t="88285" x="7829550" y="2936875"/>
          <p14:tracePt t="88286" x="7829550" y="2925763"/>
          <p14:tracePt t="88288" x="7839075" y="2916238"/>
          <p14:tracePt t="88290" x="7850188" y="2916238"/>
          <p14:tracePt t="88292" x="7859713" y="2916238"/>
          <p14:tracePt t="88293" x="7859713" y="2906713"/>
          <p14:tracePt t="88295" x="7869238" y="2906713"/>
          <p14:tracePt t="88296" x="7869238" y="2895600"/>
          <p14:tracePt t="88297" x="7880350" y="2895600"/>
          <p14:tracePt t="88300" x="7889875" y="2895600"/>
          <p14:tracePt t="88302" x="7899400" y="2886075"/>
          <p14:tracePt t="88305" x="7910513" y="2876550"/>
          <p14:tracePt t="88306" x="7920038" y="2876550"/>
          <p14:tracePt t="88309" x="7929563" y="2876550"/>
          <p14:tracePt t="88310" x="7940675" y="2865438"/>
          <p14:tracePt t="88313" x="7950200" y="2865438"/>
          <p14:tracePt t="88314" x="7950200" y="2855913"/>
          <p14:tracePt t="88315" x="7959725" y="2855913"/>
          <p14:tracePt t="88318" x="7970838" y="2855913"/>
          <p14:tracePt t="88319" x="7980363" y="2855913"/>
          <p14:tracePt t="88321" x="7980363" y="2846388"/>
          <p14:tracePt t="88322" x="7989888" y="2846388"/>
          <p14:tracePt t="88324" x="8001000" y="2846388"/>
          <p14:tracePt t="88325" x="8010525" y="2835275"/>
          <p14:tracePt t="88328" x="8020050" y="2835275"/>
          <p14:tracePt t="88330" x="8031163" y="2835275"/>
          <p14:tracePt t="88333" x="8040688" y="2835275"/>
          <p14:tracePt t="88334" x="8050213" y="2825750"/>
          <p14:tracePt t="88337" x="8061325" y="2825750"/>
          <p14:tracePt t="88338" x="8070850" y="2825750"/>
          <p14:tracePt t="88339" x="8070850" y="2816225"/>
          <p14:tracePt t="88342" x="8080375" y="2816225"/>
          <p14:tracePt t="88343" x="8091488" y="2816225"/>
          <p14:tracePt t="88346" x="8101013" y="2816225"/>
          <p14:tracePt t="88348" x="8110538" y="2816225"/>
          <p14:tracePt t="88351" x="8121650" y="2816225"/>
          <p14:tracePt t="88372" x="8201025" y="2795588"/>
          <p14:tracePt t="88375" x="8212138" y="2795588"/>
          <p14:tracePt t="88377" x="8221663" y="2795588"/>
          <p14:tracePt t="88383" x="8231188" y="2795588"/>
          <p14:tracePt t="88384" x="8242300" y="2795588"/>
          <p14:tracePt t="88391" x="8251825" y="2795588"/>
          <p14:tracePt t="88395" x="8261350" y="2795588"/>
          <p14:tracePt t="88401" x="8272463" y="2795588"/>
          <p14:tracePt t="88404" x="8281988" y="2805113"/>
          <p14:tracePt t="88407" x="8291513" y="2805113"/>
          <p14:tracePt t="88413" x="8291513" y="2816225"/>
          <p14:tracePt t="88414" x="8302625" y="2816225"/>
          <p14:tracePt t="88417" x="8312150" y="2825750"/>
          <p14:tracePt t="88423" x="8321675" y="2835275"/>
          <p14:tracePt t="88425" x="8332788" y="2846388"/>
          <p14:tracePt t="88429" x="8332788" y="2855913"/>
          <p14:tracePt t="88431" x="8342313" y="2865438"/>
          <p14:tracePt t="88433" x="8351838" y="2865438"/>
          <p14:tracePt t="88435" x="8351838" y="2876550"/>
          <p14:tracePt t="88437" x="8351838" y="2886075"/>
          <p14:tracePt t="88439" x="8362950" y="2886075"/>
          <p14:tracePt t="88440" x="8362950" y="2895600"/>
          <p14:tracePt t="88441" x="8372475" y="2906713"/>
          <p14:tracePt t="88444" x="8372475" y="2916238"/>
          <p14:tracePt t="88445" x="8372475" y="2925763"/>
          <p14:tracePt t="88446" x="8382000" y="2925763"/>
          <p14:tracePt t="88447" x="8382000" y="2936875"/>
          <p14:tracePt t="88449" x="8393113" y="2946400"/>
          <p14:tracePt t="88451" x="8393113" y="2955925"/>
          <p14:tracePt t="88453" x="8393113" y="2967038"/>
          <p14:tracePt t="88454" x="8402638" y="2976563"/>
          <p14:tracePt t="88457" x="8412163" y="2986088"/>
          <p14:tracePt t="88458" x="8412163" y="2997200"/>
          <p14:tracePt t="88460" x="8423275" y="3006725"/>
          <p14:tracePt t="88461" x="8423275" y="3016250"/>
          <p14:tracePt t="88463" x="8423275" y="3027363"/>
          <p14:tracePt t="88464" x="8423275" y="3036888"/>
          <p14:tracePt t="88466" x="8423275" y="3046413"/>
          <p14:tracePt t="88467" x="8432800" y="3057525"/>
          <p14:tracePt t="88469" x="8432800" y="3067050"/>
          <p14:tracePt t="88470" x="8442325" y="3067050"/>
          <p14:tracePt t="88472" x="8442325" y="3087688"/>
          <p14:tracePt t="88473" x="8442325" y="3097213"/>
          <p14:tracePt t="88474" x="8442325" y="3106738"/>
          <p14:tracePt t="88476" x="8442325" y="3117850"/>
          <p14:tracePt t="88477" x="8453438" y="3127375"/>
          <p14:tracePt t="88479" x="8453438" y="3136900"/>
          <p14:tracePt t="88480" x="8453438" y="3148013"/>
          <p14:tracePt t="88481" x="8462963" y="3157538"/>
          <p14:tracePt t="88483" x="8462963" y="3167063"/>
          <p14:tracePt t="88484" x="8462963" y="3178175"/>
          <p14:tracePt t="88485" x="8462963" y="3187700"/>
          <p14:tracePt t="88486" x="8462963" y="3197225"/>
          <p14:tracePt t="88487" x="8462963" y="3208338"/>
          <p14:tracePt t="88489" x="8472488" y="3217863"/>
          <p14:tracePt t="88490" x="8472488" y="3227388"/>
          <p14:tracePt t="88491" x="8472488" y="3238500"/>
          <p14:tracePt t="88492" x="8472488" y="3248025"/>
          <p14:tracePt t="88493" x="8483600" y="3248025"/>
          <p14:tracePt t="88494" x="8483600" y="3257550"/>
          <p14:tracePt t="88495" x="8483600" y="3268663"/>
          <p14:tracePt t="88496" x="8483600" y="3278188"/>
          <p14:tracePt t="88496" x="8483600" y="3287713"/>
          <p14:tracePt t="88499" x="8483600" y="3298825"/>
          <p14:tracePt t="88500" x="8483600" y="3308350"/>
          <p14:tracePt t="88500" x="8493125" y="3317875"/>
          <p14:tracePt t="88501" x="8493125" y="3328988"/>
          <p14:tracePt t="88503" x="8493125" y="3338513"/>
          <p14:tracePt t="88504" x="8502650" y="3338513"/>
          <p14:tracePt t="88505" x="8502650" y="3348038"/>
          <p14:tracePt t="88506" x="8502650" y="3359150"/>
          <p14:tracePt t="88507" x="8502650" y="3378200"/>
          <p14:tracePt t="88508" x="8502650" y="3389313"/>
          <p14:tracePt t="88510" x="8513763" y="3398838"/>
          <p14:tracePt t="88511" x="8513763" y="3408363"/>
          <p14:tracePt t="88513" x="8523288" y="3429000"/>
          <p14:tracePt t="88515" x="8523288" y="3438525"/>
          <p14:tracePt t="88516" x="8523288" y="3449638"/>
          <p14:tracePt t="88517" x="8532813" y="3449638"/>
          <p14:tracePt t="88518" x="8532813" y="3468688"/>
          <p14:tracePt t="88520" x="8532813" y="3479800"/>
          <p14:tracePt t="88521" x="8532813" y="3489325"/>
          <p14:tracePt t="88522" x="8532813" y="3498850"/>
          <p14:tracePt t="88524" x="8543925" y="3509963"/>
          <p14:tracePt t="88525" x="8543925" y="3519488"/>
          <p14:tracePt t="88526" x="8543925" y="3529013"/>
          <p14:tracePt t="88527" x="8553450" y="3540125"/>
          <p14:tracePt t="88529" x="8553450" y="3549650"/>
          <p14:tracePt t="88530" x="8553450" y="3559175"/>
          <p14:tracePt t="88531" x="8553450" y="3570288"/>
          <p14:tracePt t="88533" x="8553450" y="3579813"/>
          <p14:tracePt t="88534" x="8553450" y="3589338"/>
          <p14:tracePt t="88535" x="8562975" y="3589338"/>
          <p14:tracePt t="88537" x="8562975" y="3600450"/>
          <p14:tracePt t="88537" x="8562975" y="3609975"/>
          <p14:tracePt t="88539" x="8562975" y="3619500"/>
          <p14:tracePt t="88540" x="8574088" y="3630613"/>
          <p14:tracePt t="88542" x="8574088" y="3640138"/>
          <p14:tracePt t="88543" x="8574088" y="3649663"/>
          <p14:tracePt t="88545" x="8574088" y="3660775"/>
          <p14:tracePt t="88546" x="8574088" y="3670300"/>
          <p14:tracePt t="88547" x="8574088" y="3679825"/>
          <p14:tracePt t="88549" x="8574088" y="3690938"/>
          <p14:tracePt t="88550" x="8583613" y="3700463"/>
          <p14:tracePt t="88553" x="8583613" y="3709988"/>
          <p14:tracePt t="88554" x="8583613" y="3721100"/>
          <p14:tracePt t="88555" x="8583613" y="3730625"/>
          <p14:tracePt t="88556" x="8593138" y="3740150"/>
          <p14:tracePt t="88558" x="8593138" y="3751263"/>
          <p14:tracePt t="88559" x="8593138" y="3760788"/>
          <p14:tracePt t="88561" x="8593138" y="3770313"/>
          <p14:tracePt t="88562" x="8593138" y="3781425"/>
          <p14:tracePt t="88565" x="8593138" y="3790950"/>
          <p14:tracePt t="88566" x="8593138" y="3800475"/>
          <p14:tracePt t="88569" x="8593138" y="3811588"/>
          <p14:tracePt t="88570" x="8604250" y="3821113"/>
          <p14:tracePt t="88571" x="8604250" y="3830638"/>
          <p14:tracePt t="88572" x="8604250" y="3841750"/>
          <p14:tracePt t="88574" x="8604250" y="3851275"/>
          <p14:tracePt t="88576" x="8604250" y="3860800"/>
          <p14:tracePt t="88577" x="8613775" y="3871913"/>
          <p14:tracePt t="88579" x="8613775" y="3881438"/>
          <p14:tracePt t="88580" x="8613775" y="3890963"/>
          <p14:tracePt t="88583" x="8613775" y="3902075"/>
          <p14:tracePt t="88584" x="8613775" y="3911600"/>
          <p14:tracePt t="88586" x="8613775" y="3921125"/>
          <p14:tracePt t="88588" x="8613775" y="3932238"/>
          <p14:tracePt t="88590" x="8613775" y="3941763"/>
          <p14:tracePt t="88591" x="8613775" y="3951288"/>
          <p14:tracePt t="88593" x="8623300" y="3951288"/>
          <p14:tracePt t="88594" x="8623300" y="3962400"/>
          <p14:tracePt t="88595" x="8623300" y="3971925"/>
          <p14:tracePt t="88597" x="8623300" y="3981450"/>
          <p14:tracePt t="88599" x="8623300" y="3992563"/>
          <p14:tracePt t="88600" x="8634413" y="4002088"/>
          <p14:tracePt t="88604" x="8634413" y="4011613"/>
          <p14:tracePt t="88604" x="8634413" y="4022725"/>
          <p14:tracePt t="88607" x="8634413" y="4032250"/>
          <p14:tracePt t="88608" x="8634413" y="4041775"/>
          <p14:tracePt t="88612" x="8634413" y="4052888"/>
          <p14:tracePt t="88612" x="8634413" y="4062413"/>
          <p14:tracePt t="88615" x="8634413" y="4071938"/>
          <p14:tracePt t="88616" x="8634413" y="4083050"/>
          <p14:tracePt t="88617" x="8643938" y="4083050"/>
          <p14:tracePt t="88618" x="8643938" y="4092575"/>
          <p14:tracePt t="88621" x="8643938" y="4102100"/>
          <p14:tracePt t="88621" x="8643938" y="4113213"/>
          <p14:tracePt t="88624" x="8643938" y="4122738"/>
          <p14:tracePt t="88625" x="8653463" y="4132263"/>
          <p14:tracePt t="88628" x="8653463" y="4143375"/>
          <p14:tracePt t="88629" x="8653463" y="4152900"/>
          <p14:tracePt t="88632" x="8653463" y="4162425"/>
          <p14:tracePt t="88634" x="8653463" y="4173538"/>
          <p14:tracePt t="88635" x="8664575" y="4173538"/>
          <p14:tracePt t="88636" x="8664575" y="4183063"/>
          <p14:tracePt t="88639" x="8664575" y="4192588"/>
          <p14:tracePt t="88642" x="8664575" y="4203700"/>
          <p14:tracePt t="88643" x="8664575" y="4213225"/>
          <p14:tracePt t="88646" x="8664575" y="4222750"/>
          <p14:tracePt t="88648" x="8664575" y="4233863"/>
          <p14:tracePt t="88649" x="8664575" y="4243388"/>
          <p14:tracePt t="88651" x="8664575" y="4252913"/>
          <p14:tracePt t="88653" x="8664575" y="4264025"/>
          <p14:tracePt t="88655" x="8664575" y="4273550"/>
          <p14:tracePt t="88656" x="8674100" y="4283075"/>
          <p14:tracePt t="88659" x="8674100" y="4294188"/>
          <p14:tracePt t="88661" x="8674100" y="4303713"/>
          <p14:tracePt t="88664" x="8674100" y="4313238"/>
          <p14:tracePt t="88664" x="8674100" y="4324350"/>
          <p14:tracePt t="88666" x="8683625" y="4324350"/>
          <p14:tracePt t="88667" x="8683625" y="4333875"/>
          <p14:tracePt t="88668" x="8683625" y="4343400"/>
          <p14:tracePt t="88672" x="8683625" y="4354513"/>
          <p14:tracePt t="88672" x="8683625" y="4364038"/>
          <p14:tracePt t="88675" x="8683625" y="4373563"/>
          <p14:tracePt t="88677" x="8683625" y="4384675"/>
          <p14:tracePt t="88680" x="8683625" y="4394200"/>
          <p14:tracePt t="88680" x="8683625" y="4403725"/>
          <p14:tracePt t="88682" x="8683625" y="4414838"/>
          <p14:tracePt t="88684" x="8683625" y="4424363"/>
          <p14:tracePt t="88687" x="8683625" y="4433888"/>
          <p14:tracePt t="88690" x="8683625" y="4445000"/>
          <p14:tracePt t="88690" x="8694738" y="4454525"/>
          <p14:tracePt t="88693" x="8694738" y="4464050"/>
          <p14:tracePt t="88695" x="8694738" y="4475163"/>
          <p14:tracePt t="88700" x="8694738" y="4484688"/>
          <p14:tracePt t="88704" x="8694738" y="4494213"/>
          <p14:tracePt t="88708" x="8704263" y="4494213"/>
          <p14:tracePt t="88711" x="8704263" y="4505325"/>
          <p14:tracePt t="88715" x="8704263" y="4514850"/>
          <p14:tracePt t="88725" x="8704263" y="4524375"/>
          <p14:tracePt t="88730" x="8704263" y="4535488"/>
          <p14:tracePt t="88737" x="8704263" y="4545013"/>
          <p14:tracePt t="88753" x="8704263" y="4554538"/>
          <p14:tracePt t="88759" x="8713788" y="4554538"/>
          <p14:tracePt t="88761" x="8713788" y="4565650"/>
          <p14:tracePt t="88779" x="8724900" y="4565650"/>
          <p14:tracePt t="88782" x="8724900" y="4575175"/>
          <p14:tracePt t="88793" x="8724900" y="4584700"/>
          <p14:tracePt t="88807" x="8734425" y="4584700"/>
          <p14:tracePt t="88815" x="8734425" y="4595813"/>
          <p14:tracePt t="88817" x="8743950" y="4595813"/>
          <p14:tracePt t="88824" x="8743950" y="4605338"/>
          <p14:tracePt t="88831" x="8755063" y="4605338"/>
          <p14:tracePt t="88836" x="8764588" y="4605338"/>
          <p14:tracePt t="88838" x="8764588" y="4614863"/>
          <p14:tracePt t="88845" x="8764588" y="4625975"/>
          <p14:tracePt t="88846" x="8774113" y="4625975"/>
          <p14:tracePt t="88851" x="8785225" y="4625975"/>
          <p14:tracePt t="88853" x="8794750" y="4625975"/>
          <p14:tracePt t="88856" x="8794750" y="4635500"/>
          <p14:tracePt t="88862" x="8804275" y="4635500"/>
          <p14:tracePt t="88863" x="8804275" y="4645025"/>
          <p14:tracePt t="88865" x="8815388" y="4645025"/>
          <p14:tracePt t="88872" x="8824913" y="4645025"/>
          <p14:tracePt t="88874" x="8824913" y="4656138"/>
          <p14:tracePt t="88875" x="8834438" y="4656138"/>
          <p14:tracePt t="88879" x="8834438" y="4665663"/>
          <p14:tracePt t="88881" x="8845550" y="4665663"/>
          <p14:tracePt t="88885" x="8855075" y="4665663"/>
          <p14:tracePt t="88891" x="8855075" y="4675188"/>
          <p14:tracePt t="88892" x="8864600" y="4675188"/>
          <p14:tracePt t="88896" x="8875713" y="4675188"/>
          <p14:tracePt t="88897" x="8875713" y="4686300"/>
          <p14:tracePt t="88903" x="8885238" y="4686300"/>
          <p14:tracePt t="88904" x="8885238" y="4695825"/>
          <p14:tracePt t="88906" x="8894763" y="4695825"/>
          <p14:tracePt t="88916" x="8905875" y="4695825"/>
          <p14:tracePt t="88919" x="8915400" y="4695825"/>
          <p14:tracePt t="88927" x="8915400" y="4705350"/>
          <p14:tracePt t="88928" x="8924925" y="4705350"/>
          <p14:tracePt t="88933" x="8936038" y="4705350"/>
          <p14:tracePt t="88939" x="8945563" y="4705350"/>
          <p14:tracePt t="88941" x="8945563" y="4716463"/>
          <p14:tracePt t="88952" x="8955088" y="4716463"/>
          <p14:tracePt t="88961" x="8966200" y="4716463"/>
          <p14:tracePt t="88987" x="8975725" y="4716463"/>
          <p14:tracePt t="89062" x="8985250" y="4716463"/>
          <p14:tracePt t="89093" x="8985250" y="4705350"/>
          <p14:tracePt t="89119" x="8985250" y="4695825"/>
          <p14:tracePt t="89131" x="8985250" y="4686300"/>
          <p14:tracePt t="89143" x="8985250" y="4675188"/>
          <p14:tracePt t="89166" x="8985250" y="4665663"/>
          <p14:tracePt t="89178" x="8985250" y="4656138"/>
          <p14:tracePt t="89203" x="8985250" y="4645025"/>
          <p14:tracePt t="89214" x="8985250" y="4635500"/>
          <p14:tracePt t="89246" x="8985250" y="4625975"/>
          <p14:tracePt t="89279" x="8985250" y="4614863"/>
          <p14:tracePt t="89360" x="8985250" y="4605338"/>
          <p14:tracePt t="89387" x="8985250" y="4595813"/>
          <p14:tracePt t="89778" x="8985250" y="4584700"/>
          <p14:tracePt t="89792" x="8985250" y="4575175"/>
          <p14:tracePt t="89835" x="8985250" y="4565650"/>
          <p14:tracePt t="89850" x="8985250" y="4554538"/>
          <p14:tracePt t="89876" x="8985250" y="4545013"/>
          <p14:tracePt t="89889" x="8985250" y="4535488"/>
          <p14:tracePt t="89903" x="8985250" y="4524375"/>
          <p14:tracePt t="89920" x="8975725" y="4524375"/>
          <p14:tracePt t="90080" x="8975725" y="4514850"/>
          <p14:tracePt t="90091" x="8975725" y="4505325"/>
          <p14:tracePt t="90104" x="8975725" y="4494213"/>
          <p14:tracePt t="90109" x="8975725" y="4484688"/>
          <p14:tracePt t="90118" x="8975725" y="4475163"/>
          <p14:tracePt t="90121" x="8975725" y="4464050"/>
          <p14:tracePt t="90127" x="8985250" y="4464050"/>
          <p14:tracePt t="90128" x="8985250" y="4454525"/>
          <p14:tracePt t="90131" x="8985250" y="4445000"/>
          <p14:tracePt t="90137" x="8985250" y="4433888"/>
          <p14:tracePt t="90138" x="8985250" y="4424363"/>
          <p14:tracePt t="90141" x="8996363" y="4424363"/>
          <p14:tracePt t="90142" x="8996363" y="4414838"/>
          <p14:tracePt t="90144" x="8996363" y="4403725"/>
          <p14:tracePt t="90146" x="9005888" y="4394200"/>
          <p14:tracePt t="90150" x="9005888" y="4384675"/>
          <p14:tracePt t="90152" x="9005888" y="4373563"/>
          <p14:tracePt t="90155" x="9015413" y="4373563"/>
          <p14:tracePt t="90157" x="9015413" y="4354513"/>
          <p14:tracePt t="90160" x="9026525" y="4354513"/>
          <p14:tracePt t="90161" x="9026525" y="4343400"/>
          <p14:tracePt t="90163" x="9026525" y="4333875"/>
          <p14:tracePt t="90167" x="9026525" y="4324350"/>
          <p14:tracePt t="90169" x="9026525" y="4313238"/>
          <p14:tracePt t="90171" x="9036050" y="4313238"/>
          <p14:tracePt t="90173" x="9036050" y="4303713"/>
          <p14:tracePt t="90175" x="9036050" y="4294188"/>
          <p14:tracePt t="90177" x="9045575" y="4294188"/>
          <p14:tracePt t="90178" x="9045575" y="4283075"/>
          <p14:tracePt t="90180" x="9045575" y="4273550"/>
          <p14:tracePt t="90184" x="9045575" y="4264025"/>
          <p14:tracePt t="90187" x="9045575" y="4252913"/>
          <p14:tracePt t="90188" x="9045575" y="4243388"/>
          <p14:tracePt t="90190" x="9056688" y="4243388"/>
          <p14:tracePt t="90192" x="9056688" y="4233863"/>
          <p14:tracePt t="90194" x="9056688" y="4222750"/>
          <p14:tracePt t="90197" x="9066213" y="4222750"/>
          <p14:tracePt t="90198" x="9066213" y="4213225"/>
          <p14:tracePt t="90200" x="9066213" y="4203700"/>
          <p14:tracePt t="90204" x="9066213" y="4192588"/>
          <p14:tracePt t="90206" x="9066213" y="4183063"/>
          <p14:tracePt t="90211" x="9066213" y="4173538"/>
          <p14:tracePt t="90214" x="9066213" y="4162425"/>
          <p14:tracePt t="90217" x="9075738" y="4162425"/>
          <p14:tracePt t="90218" x="9075738" y="4152900"/>
          <p14:tracePt t="90221" x="9075738" y="4143375"/>
          <p14:tracePt t="90225" x="9075738" y="4132263"/>
          <p14:tracePt t="90227" x="9075738" y="4122738"/>
          <p14:tracePt t="90229" x="9086850" y="4122738"/>
          <p14:tracePt t="90232" x="9086850" y="4113213"/>
          <p14:tracePt t="90234" x="9086850" y="4102100"/>
          <p14:tracePt t="90237" x="9086850" y="4092575"/>
          <p14:tracePt t="90240" x="9096375" y="4083050"/>
          <p14:tracePt t="90242" x="9096375" y="4071938"/>
          <p14:tracePt t="90245" x="9096375" y="4062413"/>
          <p14:tracePt t="90247" x="9096375" y="4052888"/>
          <p14:tracePt t="90251" x="9096375" y="4041775"/>
          <p14:tracePt t="90253" x="9096375" y="4032250"/>
          <p14:tracePt t="90256" x="9096375" y="4022725"/>
          <p14:tracePt t="90258" x="9096375" y="4011613"/>
          <p14:tracePt t="90261" x="9096375" y="4002088"/>
          <p14:tracePt t="90263" x="9096375" y="3992563"/>
          <p14:tracePt t="90266" x="9096375" y="3981450"/>
          <p14:tracePt t="90268" x="9096375" y="3971925"/>
          <p14:tracePt t="90269" x="9096375" y="3962400"/>
          <p14:tracePt t="90272" x="9096375" y="3951288"/>
          <p14:tracePt t="90274" x="9096375" y="3941763"/>
          <p14:tracePt t="90275" x="9105900" y="3941763"/>
          <p14:tracePt t="90277" x="9105900" y="3932238"/>
          <p14:tracePt t="90278" x="9105900" y="3921125"/>
          <p14:tracePt t="90281" x="9105900" y="3911600"/>
          <p14:tracePt t="90283" x="9105900" y="3902075"/>
          <p14:tracePt t="90287" x="9105900" y="3881438"/>
          <p14:tracePt t="90289" x="9105900" y="3871913"/>
          <p14:tracePt t="90291" x="9105900" y="3860800"/>
          <p14:tracePt t="90293" x="9105900" y="3851275"/>
          <p14:tracePt t="90295" x="9105900" y="3841750"/>
          <p14:tracePt t="90297" x="9105900" y="3830638"/>
          <p14:tracePt t="90299" x="9105900" y="3821113"/>
          <p14:tracePt t="90300" x="9105900" y="3811588"/>
          <p14:tracePt t="90301" x="9117013" y="3811588"/>
          <p14:tracePt t="90303" x="9117013" y="3800475"/>
          <p14:tracePt t="90304" x="9117013" y="3790950"/>
          <p14:tracePt t="90306" x="9117013" y="3781425"/>
          <p14:tracePt t="90307" x="9117013" y="3770313"/>
          <p14:tracePt t="90310" x="9117013" y="3760788"/>
          <p14:tracePt t="90311" x="9117013" y="3751263"/>
          <p14:tracePt t="90313" x="9117013" y="3740150"/>
          <p14:tracePt t="90314" x="9117013" y="3730625"/>
          <p14:tracePt t="90317" x="9117013" y="3721100"/>
          <p14:tracePt t="90318" x="9117013" y="3709988"/>
          <p14:tracePt t="90320" x="9117013" y="3700463"/>
          <p14:tracePt t="90321" x="9117013" y="3690938"/>
          <p14:tracePt t="90323" x="9117013" y="3679825"/>
          <p14:tracePt t="90324" x="9117013" y="3670300"/>
          <p14:tracePt t="90325" x="9117013" y="3660775"/>
          <p14:tracePt t="90327" x="9117013" y="3649663"/>
          <p14:tracePt t="90328" x="9117013" y="3640138"/>
          <p14:tracePt t="90330" x="9117013" y="3630613"/>
          <p14:tracePt t="90331" x="9117013" y="3619500"/>
          <p14:tracePt t="90333" x="9117013" y="3609975"/>
          <p14:tracePt t="90334" x="9117013" y="3600450"/>
          <p14:tracePt t="90335" x="9117013" y="3589338"/>
          <p14:tracePt t="90337" x="9117013" y="3570288"/>
          <p14:tracePt t="90339" x="9117013" y="3559175"/>
          <p14:tracePt t="90340" x="9105900" y="3549650"/>
          <p14:tracePt t="90342" x="9105900" y="3529013"/>
          <p14:tracePt t="90344" x="9105900" y="3519488"/>
          <p14:tracePt t="90345" x="9105900" y="3509963"/>
          <p14:tracePt t="90347" x="9105900" y="3489325"/>
          <p14:tracePt t="90348" x="9105900" y="3479800"/>
          <p14:tracePt t="90349" x="9096375" y="3479800"/>
          <p14:tracePt t="90351" x="9096375" y="3459163"/>
          <p14:tracePt t="90353" x="9086850" y="3429000"/>
          <p14:tracePt t="90355" x="9086850" y="3408363"/>
          <p14:tracePt t="90357" x="9075738" y="3398838"/>
          <p14:tracePt t="90358" x="9075738" y="3389313"/>
          <p14:tracePt t="90359" x="9075738" y="3378200"/>
          <p14:tracePt t="90360" x="9075738" y="3359150"/>
          <p14:tracePt t="90362" x="9075738" y="3338513"/>
          <p14:tracePt t="90364" x="9066213" y="3317875"/>
          <p14:tracePt t="90365" x="9066213" y="3308350"/>
          <p14:tracePt t="90366" x="9066213" y="3298825"/>
          <p14:tracePt t="90367" x="9056688" y="3278188"/>
          <p14:tracePt t="90369" x="9056688" y="3257550"/>
          <p14:tracePt t="90371" x="9056688" y="3238500"/>
          <p14:tracePt t="90372" x="9056688" y="3227388"/>
          <p14:tracePt t="90373" x="9045575" y="3217863"/>
          <p14:tracePt t="90374" x="9045575" y="3197225"/>
          <p14:tracePt t="90375" x="9045575" y="3187700"/>
          <p14:tracePt t="90376" x="9036050" y="3178175"/>
          <p14:tracePt t="90377" x="9036050" y="3167063"/>
          <p14:tracePt t="90378" x="9026525" y="3148013"/>
          <p14:tracePt t="90379" x="9026525" y="3136900"/>
          <p14:tracePt t="90380" x="9026525" y="3127375"/>
          <p14:tracePt t="90381" x="9026525" y="3106738"/>
          <p14:tracePt t="90382" x="9015413" y="3097213"/>
          <p14:tracePt t="90383" x="9015413" y="3076575"/>
          <p14:tracePt t="90384" x="9005888" y="3076575"/>
          <p14:tracePt t="90385" x="9005888" y="3057525"/>
          <p14:tracePt t="90386" x="8996363" y="3036888"/>
          <p14:tracePt t="90388" x="8996363" y="3016250"/>
          <p14:tracePt t="90389" x="8996363" y="3006725"/>
          <p14:tracePt t="90390" x="8985250" y="2986088"/>
          <p14:tracePt t="90391" x="8985250" y="2976563"/>
          <p14:tracePt t="90392" x="8975725" y="2967038"/>
          <p14:tracePt t="90394" x="8966200" y="2936875"/>
          <p14:tracePt t="90406" x="8915400" y="2744788"/>
          <p14:tracePt t="90407" x="8905875" y="2725738"/>
          <p14:tracePt t="90408" x="8894763" y="2705100"/>
          <p14:tracePt t="90409" x="8894763" y="2684463"/>
          <p14:tracePt t="90410" x="8885238" y="2665413"/>
          <p14:tracePt t="90412" x="8875713" y="2635250"/>
          <p14:tracePt t="90413" x="8875713" y="2614613"/>
          <p14:tracePt t="90414" x="8864600" y="2605088"/>
          <p14:tracePt t="90415" x="8864600" y="2584450"/>
          <p14:tracePt t="90416" x="8864600" y="2563813"/>
          <p14:tracePt t="90417" x="8855075" y="2554288"/>
          <p14:tracePt t="90418" x="8855075" y="2533650"/>
          <p14:tracePt t="90419" x="8845550" y="2524125"/>
          <p14:tracePt t="90421" x="8834438" y="2493963"/>
          <p14:tracePt t="90422" x="8834438" y="2473325"/>
          <p14:tracePt t="90423" x="8834438" y="2463800"/>
          <p14:tracePt t="90424" x="8834438" y="2454275"/>
          <p14:tracePt t="90425" x="8834438" y="2443163"/>
          <p14:tracePt t="90427" x="8824913" y="2424113"/>
          <p14:tracePt t="90428" x="8824913" y="2413000"/>
          <p14:tracePt t="90430" x="8815388" y="2393950"/>
          <p14:tracePt t="90431" x="8815388" y="2382838"/>
          <p14:tracePt t="90432" x="8815388" y="2373313"/>
          <p14:tracePt t="90435" x="8815388" y="2363788"/>
          <p14:tracePt t="90436" x="8815388" y="2352675"/>
          <p14:tracePt t="90438" x="8815388" y="2343150"/>
          <p14:tracePt t="90440" x="8815388" y="2333625"/>
          <p14:tracePt t="90443" x="8815388" y="2322513"/>
          <p14:tracePt t="90445" x="8815388" y="2312988"/>
          <p14:tracePt t="90448" x="8815388" y="2303463"/>
          <p14:tracePt t="90451" x="8804275" y="2303463"/>
          <p14:tracePt t="90453" x="8804275" y="2292350"/>
          <p14:tracePt t="90456" x="8804275" y="2282825"/>
          <p14:tracePt t="90462" x="8804275" y="2273300"/>
          <p14:tracePt t="90465" x="8804275" y="2262188"/>
          <p14:tracePt t="90471" x="8804275" y="2252663"/>
          <p14:tracePt t="90474" x="8804275" y="2243138"/>
          <p14:tracePt t="90481" x="8804275" y="2232025"/>
          <p14:tracePt t="90485" x="8804275" y="2222500"/>
          <p14:tracePt t="90504" x="8804275" y="2212975"/>
          <p14:tracePt t="90511" x="8815388" y="2212975"/>
          <p14:tracePt t="90518" x="8824913" y="2212975"/>
          <p14:tracePt t="90529" x="8834438" y="2212975"/>
          <p14:tracePt t="90535" x="8845550" y="2212975"/>
          <p14:tracePt t="90541" x="8855075" y="2212975"/>
          <p14:tracePt t="90550" x="8864600" y="2212975"/>
          <p14:tracePt t="90555" x="8875713" y="2212975"/>
          <p14:tracePt t="90562" x="8885238" y="2212975"/>
          <p14:tracePt t="90566" x="8894763" y="2212975"/>
          <p14:tracePt t="90568" x="8894763" y="2222500"/>
          <p14:tracePt t="90573" x="8905875" y="2232025"/>
          <p14:tracePt t="90577" x="8915400" y="2232025"/>
          <p14:tracePt t="90581" x="8915400" y="2243138"/>
          <p14:tracePt t="90583" x="8924925" y="2243138"/>
          <p14:tracePt t="90584" x="8924925" y="2252663"/>
          <p14:tracePt t="90586" x="8936038" y="2252663"/>
          <p14:tracePt t="90591" x="8945563" y="2262188"/>
          <p14:tracePt t="90593" x="8955088" y="2273300"/>
          <p14:tracePt t="90597" x="8966200" y="2273300"/>
          <p14:tracePt t="90598" x="8966200" y="2282825"/>
          <p14:tracePt t="90599" x="8975725" y="2282825"/>
          <p14:tracePt t="90600" x="8975725" y="2292350"/>
          <p14:tracePt t="90602" x="8985250" y="2292350"/>
          <p14:tracePt t="90604" x="8996363" y="2303463"/>
          <p14:tracePt t="90605" x="9005888" y="2303463"/>
          <p14:tracePt t="90607" x="9005888" y="2312988"/>
          <p14:tracePt t="90608" x="9015413" y="2312988"/>
          <p14:tracePt t="90609" x="9026525" y="2322513"/>
          <p14:tracePt t="90612" x="9036050" y="2322513"/>
          <p14:tracePt t="90613" x="9045575" y="2333625"/>
          <p14:tracePt t="90615" x="9045575" y="2343150"/>
          <p14:tracePt t="90616" x="9056688" y="2343150"/>
          <p14:tracePt t="90617" x="9066213" y="2343150"/>
          <p14:tracePt t="90619" x="9075738" y="2352675"/>
          <p14:tracePt t="90620" x="9086850" y="2352675"/>
          <p14:tracePt t="90621" x="9086850" y="2363788"/>
          <p14:tracePt t="90622" x="9096375" y="2363788"/>
          <p14:tracePt t="90623" x="9105900" y="2363788"/>
          <p14:tracePt t="90625" x="9117013" y="2373313"/>
          <p14:tracePt t="90626" x="9126538" y="2373313"/>
          <p14:tracePt t="90627" x="9126538" y="2382838"/>
          <p14:tracePt t="90628" x="9136063" y="2382838"/>
          <p14:tracePt t="90629" x="9147175" y="2382838"/>
          <p14:tracePt t="90630" x="9156700" y="2382838"/>
          <p14:tracePt t="90631" x="9156700" y="2393950"/>
          <p14:tracePt t="90632" x="9166225" y="2393950"/>
          <p14:tracePt t="90633" x="9177338" y="2403475"/>
          <p14:tracePt t="90635" x="9186863" y="2403475"/>
          <p14:tracePt t="90637" x="9207500" y="2413000"/>
          <p14:tracePt t="90638" x="9217025" y="2413000"/>
          <p14:tracePt t="90639" x="9226550" y="2424113"/>
          <p14:tracePt t="90641" x="9237663" y="2433638"/>
          <p14:tracePt t="90642" x="9247188" y="2433638"/>
          <p14:tracePt t="90643" x="9256713" y="2433638"/>
          <p14:tracePt t="90644" x="9267825" y="2433638"/>
          <p14:tracePt t="90645" x="9267825" y="2443163"/>
          <p14:tracePt t="90646" x="9277350" y="2443163"/>
          <p14:tracePt t="90647" x="9297988" y="2454275"/>
          <p14:tracePt t="90649" x="9307513" y="2454275"/>
          <p14:tracePt t="90650" x="9317038" y="2454275"/>
          <p14:tracePt t="90651" x="9328150" y="2463800"/>
          <p14:tracePt t="90652" x="9337675" y="2463800"/>
          <p14:tracePt t="90653" x="9337675" y="2473325"/>
          <p14:tracePt t="90654" x="9358313" y="2473325"/>
          <p14:tracePt t="90655" x="9367838" y="2473325"/>
          <p14:tracePt t="90657" x="9388475" y="2484438"/>
          <p14:tracePt t="90659" x="9398000" y="2493963"/>
          <p14:tracePt t="90660" x="9407525" y="2493963"/>
          <p14:tracePt t="90661" x="9418638" y="2503488"/>
          <p14:tracePt t="90662" x="9428163" y="2503488"/>
          <p14:tracePt t="90663" x="9437688" y="2503488"/>
          <p14:tracePt t="90664" x="9448800" y="2503488"/>
          <p14:tracePt t="90665" x="9458325" y="2514600"/>
          <p14:tracePt t="90666" x="9467850" y="2514600"/>
          <p14:tracePt t="90667" x="9467850" y="2524125"/>
          <p14:tracePt t="90668" x="9488488" y="2524125"/>
          <p14:tracePt t="90670" x="9498013" y="2524125"/>
          <p14:tracePt t="90671" x="9509125" y="2524125"/>
          <p14:tracePt t="90672" x="9518650" y="2533650"/>
          <p14:tracePt t="90673" x="9528175" y="2533650"/>
          <p14:tracePt t="90674" x="9539288" y="2544763"/>
          <p14:tracePt t="90675" x="9548813" y="2544763"/>
          <p14:tracePt t="90676" x="9558338" y="2544763"/>
          <p14:tracePt t="90678" x="9569450" y="2544763"/>
          <p14:tracePt t="90679" x="9588500" y="2554288"/>
          <p14:tracePt t="90681" x="9598025" y="2554288"/>
          <p14:tracePt t="90682" x="9609138" y="2563813"/>
          <p14:tracePt t="90683" x="9618663" y="2563813"/>
          <p14:tracePt t="90684" x="9628188" y="2563813"/>
          <p14:tracePt t="90685" x="9628188" y="2574925"/>
          <p14:tracePt t="90686" x="9639300" y="2574925"/>
          <p14:tracePt t="90687" x="9648825" y="2574925"/>
          <p14:tracePt t="90688" x="9658350" y="2574925"/>
          <p14:tracePt t="90689" x="9669463" y="2574925"/>
          <p14:tracePt t="90690" x="9678988" y="2574925"/>
          <p14:tracePt t="90691" x="9678988" y="2584450"/>
          <p14:tracePt t="90692" x="9688513" y="2584450"/>
          <p14:tracePt t="90693" x="9699625" y="2584450"/>
          <p14:tracePt t="90694" x="9709150" y="2584450"/>
          <p14:tracePt t="90695" x="9718675" y="2584450"/>
          <p14:tracePt t="90696" x="9718675" y="2593975"/>
          <p14:tracePt t="90697" x="9729788" y="2593975"/>
          <p14:tracePt t="90698" x="9739313" y="2593975"/>
          <p14:tracePt t="90699" x="9748838" y="2593975"/>
          <p14:tracePt t="90701" x="9759950" y="2593975"/>
          <p14:tracePt t="90702" x="9769475" y="2593975"/>
          <p14:tracePt t="90704" x="9779000" y="2593975"/>
          <p14:tracePt t="90705" x="9790113" y="2593975"/>
          <p14:tracePt t="90707" x="9799638" y="2593975"/>
          <p14:tracePt t="90708" x="9809163" y="2593975"/>
          <p14:tracePt t="90710" x="9820275" y="2593975"/>
          <p14:tracePt t="90711" x="9829800" y="2593975"/>
          <p14:tracePt t="90713" x="9839325" y="2593975"/>
          <p14:tracePt t="90714" x="9850438" y="2593975"/>
          <p14:tracePt t="90716" x="9859963" y="2593975"/>
          <p14:tracePt t="90717" x="9869488" y="2593975"/>
          <p14:tracePt t="90719" x="9880600" y="2593975"/>
          <p14:tracePt t="90721" x="9890125" y="2593975"/>
          <p14:tracePt t="90722" x="9899650" y="2593975"/>
          <p14:tracePt t="90725" x="9910763" y="2593975"/>
          <p14:tracePt t="90726" x="9920288" y="2593975"/>
          <p14:tracePt t="90728" x="9929813" y="2593975"/>
          <p14:tracePt t="90729" x="9940925" y="2593975"/>
          <p14:tracePt t="90732" x="9950450" y="2593975"/>
          <p14:tracePt t="90733" x="9959975" y="2593975"/>
          <p14:tracePt t="90735" x="9971088" y="2584450"/>
          <p14:tracePt t="90736" x="9980613" y="2584450"/>
          <p14:tracePt t="90738" x="9990138" y="2584450"/>
          <p14:tracePt t="90739" x="10001250" y="2584450"/>
          <p14:tracePt t="90742" x="10010775" y="2574925"/>
          <p14:tracePt t="90743" x="10020300" y="2574925"/>
          <p14:tracePt t="90744" x="10031413" y="2574925"/>
          <p14:tracePt t="90745" x="10031413" y="2563813"/>
          <p14:tracePt t="90746" x="10040938" y="2563813"/>
          <p14:tracePt t="90747" x="10050463" y="2563813"/>
          <p14:tracePt t="90750" x="10061575" y="2563813"/>
          <p14:tracePt t="90751" x="10071100" y="2554288"/>
          <p14:tracePt t="90753" x="10080625" y="2554288"/>
          <p14:tracePt t="90754" x="10091738" y="2544763"/>
          <p14:tracePt t="90756" x="10101263" y="2544763"/>
          <p14:tracePt t="90757" x="10110788" y="2544763"/>
          <p14:tracePt t="90759" x="10121900" y="2533650"/>
          <p14:tracePt t="90760" x="10131425" y="2533650"/>
          <p14:tracePt t="90762" x="10140950" y="2524125"/>
          <p14:tracePt t="90763" x="10152063" y="2524125"/>
          <p14:tracePt t="90764" x="10152063" y="2514600"/>
          <p14:tracePt t="90766" x="10161588" y="2514600"/>
          <p14:tracePt t="90767" x="10171113" y="2514600"/>
          <p14:tracePt t="90768" x="10182225" y="2514600"/>
          <p14:tracePt t="90769" x="10182225" y="2503488"/>
          <p14:tracePt t="90770" x="10191750" y="2503488"/>
          <p14:tracePt t="90771" x="10201275" y="2493963"/>
          <p14:tracePt t="90773" x="10212388" y="2493963"/>
          <p14:tracePt t="90774" x="10221913" y="2493963"/>
          <p14:tracePt t="90775" x="10221913" y="2484438"/>
          <p14:tracePt t="90776" x="10231438" y="2484438"/>
          <p14:tracePt t="90777" x="10242550" y="2484438"/>
          <p14:tracePt t="90778" x="10242550" y="2473325"/>
          <p14:tracePt t="90779" x="10252075" y="2473325"/>
          <p14:tracePt t="90780" x="10261600" y="2473325"/>
          <p14:tracePt t="90782" x="10272713" y="2463800"/>
          <p14:tracePt t="90783" x="10282238" y="2463800"/>
          <p14:tracePt t="90784" x="10282238" y="2454275"/>
          <p14:tracePt t="90785" x="10291763" y="2454275"/>
          <p14:tracePt t="90787" x="10302875" y="2454275"/>
          <p14:tracePt t="90788" x="10312400" y="2443163"/>
          <p14:tracePt t="90790" x="10321925" y="2433638"/>
          <p14:tracePt t="90791" x="10333038" y="2433638"/>
          <p14:tracePt t="90793" x="10342563" y="2424113"/>
          <p14:tracePt t="90794" x="10352088" y="2424113"/>
          <p14:tracePt t="90795" x="10352088" y="2413000"/>
          <p14:tracePt t="90797" x="10363200" y="2413000"/>
          <p14:tracePt t="90798" x="10372725" y="2413000"/>
          <p14:tracePt t="90799" x="10372725" y="2403475"/>
          <p14:tracePt t="90801" x="10382250" y="2393950"/>
          <p14:tracePt t="90802" x="10393363" y="2393950"/>
          <p14:tracePt t="90803" x="10393363" y="2382838"/>
          <p14:tracePt t="90805" x="10402888" y="2382838"/>
          <p14:tracePt t="90806" x="10412413" y="2382838"/>
          <p14:tracePt t="90807" x="10412413" y="2373313"/>
          <p14:tracePt t="90809" x="10423525" y="2363788"/>
          <p14:tracePt t="90810" x="10433050" y="2363788"/>
          <p14:tracePt t="90813" x="10442575" y="2352675"/>
          <p14:tracePt t="90814" x="10442575" y="2343150"/>
          <p14:tracePt t="90815" x="10453688" y="2343150"/>
          <p14:tracePt t="90817" x="10463213" y="2343150"/>
          <p14:tracePt t="90818" x="10463213" y="2333625"/>
          <p14:tracePt t="90820" x="10472738" y="2322513"/>
          <p14:tracePt t="90822" x="10483850" y="2322513"/>
          <p14:tracePt t="90824" x="10483850" y="2312988"/>
          <p14:tracePt t="90826" x="10483850" y="2303463"/>
          <p14:tracePt t="90827" x="10493375" y="2303463"/>
          <p14:tracePt t="90829" x="10502900" y="2292350"/>
          <p14:tracePt t="90831" x="10502900" y="2282825"/>
          <p14:tracePt t="90834" x="10514013" y="2282825"/>
          <p14:tracePt t="90835" x="10514013" y="2273300"/>
          <p14:tracePt t="90837" x="10523538" y="2262188"/>
          <p14:tracePt t="90840" x="10523538" y="2252663"/>
          <p14:tracePt t="90842" x="10523538" y="2243138"/>
          <p14:tracePt t="90844" x="10533063" y="2232025"/>
          <p14:tracePt t="90848" x="10544175" y="2222500"/>
          <p14:tracePt t="90850" x="10544175" y="2212975"/>
          <p14:tracePt t="90854" x="10544175" y="2201863"/>
          <p14:tracePt t="90855" x="10544175" y="2192338"/>
          <p14:tracePt t="90857" x="10553700" y="2192338"/>
          <p14:tracePt t="90859" x="10553700" y="2182813"/>
          <p14:tracePt t="90861" x="10553700" y="2171700"/>
          <p14:tracePt t="90862" x="10563225" y="2171700"/>
          <p14:tracePt t="90864" x="10563225" y="2162175"/>
          <p14:tracePt t="90866" x="10563225" y="2152650"/>
          <p14:tracePt t="90869" x="10563225" y="2141538"/>
          <p14:tracePt t="90871" x="10563225" y="2132013"/>
          <p14:tracePt t="90872" x="10574338" y="2132013"/>
          <p14:tracePt t="90875" x="10574338" y="2122488"/>
          <p14:tracePt t="90877" x="10574338" y="2111375"/>
          <p14:tracePt t="90878" x="10583863" y="2111375"/>
          <p14:tracePt t="90879" x="10583863" y="2101850"/>
          <p14:tracePt t="90882" x="10583863" y="2092325"/>
          <p14:tracePt t="90884" x="10583863" y="2081213"/>
          <p14:tracePt t="90888" x="10583863" y="2071688"/>
          <p14:tracePt t="90891" x="10583863" y="2062163"/>
          <p14:tracePt t="90894" x="10583863" y="2051050"/>
          <p14:tracePt t="90897" x="10583863" y="2041525"/>
          <p14:tracePt t="90898" x="10593388" y="2041525"/>
          <p14:tracePt t="90901" x="10593388" y="2032000"/>
          <p14:tracePt t="90904" x="10593388" y="2020888"/>
          <p14:tracePt t="90910" x="10593388" y="2011363"/>
          <p14:tracePt t="90913" x="10593388" y="2001838"/>
          <p14:tracePt t="90919" x="10604500" y="2001838"/>
          <p14:tracePt t="90921" x="10604500" y="1990725"/>
          <p14:tracePt t="90927" x="10604500" y="1981200"/>
          <p14:tracePt t="90983" x="10593388" y="1981200"/>
          <p14:tracePt t="90985" x="10593388" y="1990725"/>
          <p14:tracePt t="90989" x="10583863" y="1990725"/>
          <p14:tracePt t="90991" x="10583863" y="2001838"/>
          <p14:tracePt t="90992" x="10574338" y="2001838"/>
          <p14:tracePt t="90993" x="10574338" y="2011363"/>
          <p14:tracePt t="90997" x="10563225" y="2011363"/>
          <p14:tracePt t="90998" x="10563225" y="2020888"/>
          <p14:tracePt t="91000" x="10553700" y="2032000"/>
          <p14:tracePt t="91004" x="10544175" y="2041525"/>
          <p14:tracePt t="91006" x="10533063" y="2051050"/>
          <p14:tracePt t="91009" x="10533063" y="2062163"/>
          <p14:tracePt t="91011" x="10523538" y="2071688"/>
          <p14:tracePt t="91013" x="10514013" y="2071688"/>
          <p14:tracePt t="91014" x="10514013" y="2081213"/>
          <p14:tracePt t="91016" x="10514013" y="2092325"/>
          <p14:tracePt t="91017" x="10502900" y="2092325"/>
          <p14:tracePt t="91019" x="10493375" y="2101850"/>
          <p14:tracePt t="91021" x="10493375" y="2111375"/>
          <p14:tracePt t="91022" x="10493375" y="2122488"/>
          <p14:tracePt t="91024" x="10483850" y="2122488"/>
          <p14:tracePt t="91025" x="10483850" y="2132013"/>
          <p14:tracePt t="91026" x="10472738" y="2141538"/>
          <p14:tracePt t="91029" x="10472738" y="2152650"/>
          <p14:tracePt t="91030" x="10463213" y="2152650"/>
          <p14:tracePt t="91031" x="10463213" y="2162175"/>
          <p14:tracePt t="91032" x="10453688" y="2162175"/>
          <p14:tracePt t="91034" x="10442575" y="2171700"/>
          <p14:tracePt t="91035" x="10442575" y="2182813"/>
          <p14:tracePt t="91038" x="10442575" y="2192338"/>
          <p14:tracePt t="91039" x="10433050" y="2201863"/>
          <p14:tracePt t="91042" x="10423525" y="2212975"/>
          <p14:tracePt t="91044" x="10423525" y="2222500"/>
          <p14:tracePt t="91047" x="10412413" y="2232025"/>
          <p14:tracePt t="91048" x="10412413" y="2243138"/>
          <p14:tracePt t="91049" x="10412413" y="2252663"/>
          <p14:tracePt t="91051" x="10402888" y="2252663"/>
          <p14:tracePt t="91052" x="10402888" y="2262188"/>
          <p14:tracePt t="91053" x="10402888" y="2273300"/>
          <p14:tracePt t="91056" x="10402888" y="2282825"/>
          <p14:tracePt t="91058" x="10393363" y="2292350"/>
          <p14:tracePt t="91061" x="10393363" y="2303463"/>
          <p14:tracePt t="91062" x="10393363" y="2312988"/>
          <p14:tracePt t="91063" x="10382250" y="2312988"/>
          <p14:tracePt t="91065" x="10382250" y="2322513"/>
          <p14:tracePt t="91066" x="10382250" y="2333625"/>
          <p14:tracePt t="91069" x="10382250" y="2343150"/>
          <p14:tracePt t="91071" x="10382250" y="2352675"/>
          <p14:tracePt t="91074" x="10372725" y="2363788"/>
          <p14:tracePt t="91075" x="10372725" y="2373313"/>
          <p14:tracePt t="91078" x="10372725" y="2382838"/>
          <p14:tracePt t="91080" x="10372725" y="2393950"/>
          <p14:tracePt t="91081" x="10363200" y="2403475"/>
          <p14:tracePt t="91085" x="10363200" y="2413000"/>
          <p14:tracePt t="91086" x="10363200" y="2424113"/>
          <p14:tracePt t="91089" x="10363200" y="2433638"/>
          <p14:tracePt t="91091" x="10363200" y="2443163"/>
          <p14:tracePt t="91094" x="10363200" y="2454275"/>
          <p14:tracePt t="91095" x="10363200" y="2463800"/>
          <p14:tracePt t="91098" x="10363200" y="2473325"/>
          <p14:tracePt t="91100" x="10363200" y="2484438"/>
          <p14:tracePt t="91103" x="10352088" y="2493963"/>
          <p14:tracePt t="91104" x="10352088" y="2503488"/>
          <p14:tracePt t="91107" x="10352088" y="2514600"/>
          <p14:tracePt t="91109" x="10352088" y="2524125"/>
          <p14:tracePt t="91111" x="10352088" y="2533650"/>
          <p14:tracePt t="91114" x="10352088" y="2544763"/>
          <p14:tracePt t="91116" x="10352088" y="2554288"/>
          <p14:tracePt t="91119" x="10352088" y="2563813"/>
          <p14:tracePt t="91120" x="10342563" y="2574925"/>
          <p14:tracePt t="91123" x="10342563" y="2584450"/>
          <p14:tracePt t="91125" x="10342563" y="2593975"/>
          <p14:tracePt t="91128" x="10342563" y="2605088"/>
          <p14:tracePt t="91130" x="10342563" y="2614613"/>
          <p14:tracePt t="91133" x="10342563" y="2624138"/>
          <p14:tracePt t="91135" x="10342563" y="2635250"/>
          <p14:tracePt t="91138" x="10342563" y="2644775"/>
          <p14:tracePt t="91140" x="10342563" y="2654300"/>
          <p14:tracePt t="91143" x="10342563" y="2665413"/>
          <p14:tracePt t="91145" x="10342563" y="2674938"/>
          <p14:tracePt t="91147" x="10342563" y="2684463"/>
          <p14:tracePt t="91149" x="10333038" y="2684463"/>
          <p14:tracePt t="91150" x="10333038" y="2695575"/>
          <p14:tracePt t="91152" x="10333038" y="2705100"/>
          <p14:tracePt t="91156" x="10333038" y="2714625"/>
          <p14:tracePt t="91157" x="10333038" y="2725738"/>
          <p14:tracePt t="91161" x="10333038" y="2735263"/>
          <p14:tracePt t="91163" x="10321925" y="2744788"/>
          <p14:tracePt t="91167" x="10321925" y="2755900"/>
          <p14:tracePt t="91168" x="10321925" y="2765425"/>
          <p14:tracePt t="91172" x="10321925" y="2774950"/>
          <p14:tracePt t="91174" x="10321925" y="2786063"/>
          <p14:tracePt t="91178" x="10321925" y="2795588"/>
          <p14:tracePt t="91180" x="10321925" y="2805113"/>
          <p14:tracePt t="91183" x="10321925" y="2816225"/>
          <p14:tracePt t="91185" x="10321925" y="2825750"/>
          <p14:tracePt t="91187" x="10321925" y="2835275"/>
          <p14:tracePt t="91189" x="10312400" y="2835275"/>
          <p14:tracePt t="91191" x="10312400" y="2846388"/>
          <p14:tracePt t="91193" x="10312400" y="2855913"/>
          <p14:tracePt t="91197" x="10312400" y="2865438"/>
          <p14:tracePt t="91199" x="10312400" y="2876550"/>
          <p14:tracePt t="91202" x="10302875" y="2876550"/>
          <p14:tracePt t="91203" x="10302875" y="2886075"/>
          <p14:tracePt t="91205" x="10302875" y="2895600"/>
          <p14:tracePt t="91209" x="10302875" y="2906713"/>
          <p14:tracePt t="91212" x="10291763" y="2916238"/>
          <p14:tracePt t="91216" x="10291763" y="2925763"/>
          <p14:tracePt t="91219" x="10291763" y="2936875"/>
          <p14:tracePt t="91224" x="10291763" y="2946400"/>
          <p14:tracePt t="91226" x="10291763" y="2955925"/>
          <p14:tracePt t="91229" x="10291763" y="2967038"/>
          <p14:tracePt t="91234" x="10291763" y="2976563"/>
          <p14:tracePt t="91236" x="10282238" y="2976563"/>
          <p14:tracePt t="91237" x="10282238" y="2986088"/>
          <p14:tracePt t="91242" x="10282238" y="2997200"/>
          <p14:tracePt t="91245" x="10282238" y="3006725"/>
          <p14:tracePt t="91252" x="10282238" y="3016250"/>
          <p14:tracePt t="91254" x="10272713" y="3016250"/>
          <p14:tracePt t="91255" x="10272713" y="3027363"/>
          <p14:tracePt t="91264" x="10272713" y="3036888"/>
          <p14:tracePt t="91268" x="10272713" y="3046413"/>
          <p14:tracePt t="91277" x="10272713" y="3057525"/>
          <p14:tracePt t="91282" x="10272713" y="3067050"/>
          <p14:tracePt t="91294" x="10272713" y="3076575"/>
          <p14:tracePt t="91302" x="10272713" y="3087688"/>
          <p14:tracePt t="91324" x="10272713" y="3097213"/>
          <p14:tracePt t="91338" x="10272713" y="3106738"/>
          <p14:tracePt t="91354" x="10272713" y="3117850"/>
          <p14:tracePt t="91393" x="10272713" y="3127375"/>
          <p14:tracePt t="91423" x="10272713" y="3136900"/>
          <p14:tracePt t="91606" x="10261600" y="3136900"/>
          <p14:tracePt t="91929" x="10261600" y="3148013"/>
          <p14:tracePt t="91990" x="10252075" y="3148013"/>
          <p14:tracePt t="92003" x="10242550" y="3148013"/>
          <p14:tracePt t="92007" x="10231438" y="3148013"/>
          <p14:tracePt t="92014" x="10221913" y="3148013"/>
          <p14:tracePt t="92017" x="10212388" y="3148013"/>
          <p14:tracePt t="92022" x="10201275" y="3148013"/>
          <p14:tracePt t="92024" x="10191750" y="3148013"/>
          <p14:tracePt t="92029" x="10182225" y="3148013"/>
          <p14:tracePt t="92031" x="10171113" y="3148013"/>
          <p14:tracePt t="92033" x="10161588" y="3148013"/>
          <p14:tracePt t="92037" x="10152063" y="3148013"/>
          <p14:tracePt t="92039" x="10140950" y="3148013"/>
          <p14:tracePt t="92041" x="10131425" y="3148013"/>
          <p14:tracePt t="92043" x="10121900" y="3148013"/>
          <p14:tracePt t="92045" x="10110788" y="3148013"/>
          <p14:tracePt t="92047" x="10101263" y="3148013"/>
          <p14:tracePt t="92049" x="10091738" y="3148013"/>
          <p14:tracePt t="92051" x="10080625" y="3148013"/>
          <p14:tracePt t="92053" x="10071100" y="3148013"/>
          <p14:tracePt t="92054" x="10061575" y="3148013"/>
          <p14:tracePt t="92056" x="10050463" y="3148013"/>
          <p14:tracePt t="92057" x="10040938" y="3148013"/>
          <p14:tracePt t="92059" x="10031413" y="3148013"/>
          <p14:tracePt t="92060" x="10020300" y="3148013"/>
          <p14:tracePt t="92062" x="10010775" y="3148013"/>
          <p14:tracePt t="92063" x="10001250" y="3148013"/>
          <p14:tracePt t="92064" x="9990138" y="3148013"/>
          <p14:tracePt t="92066" x="9980613" y="3148013"/>
          <p14:tracePt t="92067" x="9971088" y="3148013"/>
          <p14:tracePt t="92069" x="9959975" y="3148013"/>
          <p14:tracePt t="92070" x="9950450" y="3148013"/>
          <p14:tracePt t="92072" x="9940925" y="3136900"/>
          <p14:tracePt t="92073" x="9929813" y="3136900"/>
          <p14:tracePt t="92074" x="9920288" y="3136900"/>
          <p14:tracePt t="92076" x="9910763" y="3136900"/>
          <p14:tracePt t="92077" x="9899650" y="3136900"/>
          <p14:tracePt t="92079" x="9890125" y="3136900"/>
          <p14:tracePt t="92080" x="9880600" y="3136900"/>
          <p14:tracePt t="92081" x="9869488" y="3136900"/>
          <p14:tracePt t="92082" x="9859963" y="3136900"/>
          <p14:tracePt t="92084" x="9850438" y="3127375"/>
          <p14:tracePt t="92085" x="9839325" y="3127375"/>
          <p14:tracePt t="92088" x="9820275" y="3127375"/>
          <p14:tracePt t="92089" x="9809163" y="3127375"/>
          <p14:tracePt t="92091" x="9799638" y="3127375"/>
          <p14:tracePt t="92092" x="9790113" y="3127375"/>
          <p14:tracePt t="92094" x="9769475" y="3127375"/>
          <p14:tracePt t="92095" x="9769475" y="3117850"/>
          <p14:tracePt t="92096" x="9759950" y="3117850"/>
          <p14:tracePt t="92097" x="9748838" y="3117850"/>
          <p14:tracePt t="92099" x="9739313" y="3117850"/>
          <p14:tracePt t="92100" x="9729788" y="3117850"/>
          <p14:tracePt t="92101" x="9718675" y="3117850"/>
          <p14:tracePt t="92104" x="9699625" y="3117850"/>
          <p14:tracePt t="92106" x="9688513" y="3117850"/>
          <p14:tracePt t="92107" x="9678988" y="3117850"/>
          <p14:tracePt t="92109" x="9669463" y="3117850"/>
          <p14:tracePt t="92110" x="9658350" y="3117850"/>
          <p14:tracePt t="92111" x="9648825" y="3106738"/>
          <p14:tracePt t="92112" x="9639300" y="3106738"/>
          <p14:tracePt t="92114" x="9628188" y="3106738"/>
          <p14:tracePt t="92115" x="9618663" y="3106738"/>
          <p14:tracePt t="92116" x="9609138" y="3106738"/>
          <p14:tracePt t="92118" x="9598025" y="3097213"/>
          <p14:tracePt t="92119" x="9588500" y="3097213"/>
          <p14:tracePt t="92120" x="9578975" y="3097213"/>
          <p14:tracePt t="92122" x="9569450" y="3097213"/>
          <p14:tracePt t="92123" x="9558338" y="3097213"/>
          <p14:tracePt t="92124" x="9548813" y="3097213"/>
          <p14:tracePt t="92126" x="9539288" y="3097213"/>
          <p14:tracePt t="92127" x="9528175" y="3097213"/>
          <p14:tracePt t="92128" x="9518650" y="3097213"/>
          <p14:tracePt t="92129" x="9509125" y="3097213"/>
          <p14:tracePt t="92130" x="9498013" y="3087688"/>
          <p14:tracePt t="92132" x="9478963" y="3087688"/>
          <p14:tracePt t="92134" x="9467850" y="3087688"/>
          <p14:tracePt t="92135" x="9448800" y="3076575"/>
          <p14:tracePt t="92138" x="9428163" y="3076575"/>
          <p14:tracePt t="92139" x="9418638" y="3076575"/>
          <p14:tracePt t="92140" x="9407525" y="3076575"/>
          <p14:tracePt t="92142" x="9388475" y="3076575"/>
          <p14:tracePt t="92143" x="9377363" y="3076575"/>
          <p14:tracePt t="92145" x="9367838" y="3076575"/>
          <p14:tracePt t="92146" x="9358313" y="3067050"/>
          <p14:tracePt t="92147" x="9347200" y="3067050"/>
          <p14:tracePt t="92148" x="9337675" y="3067050"/>
          <p14:tracePt t="92149" x="9328150" y="3067050"/>
          <p14:tracePt t="92150" x="9317038" y="3067050"/>
          <p14:tracePt t="92151" x="9307513" y="3057525"/>
          <p14:tracePt t="92152" x="9297988" y="3057525"/>
          <p14:tracePt t="92154" x="9277350" y="3057525"/>
          <p14:tracePt t="92155" x="9267825" y="3057525"/>
          <p14:tracePt t="92156" x="9256713" y="3046413"/>
          <p14:tracePt t="92157" x="9247188" y="3046413"/>
          <p14:tracePt t="92158" x="9226550" y="3046413"/>
          <p14:tracePt t="92160" x="9207500" y="3046413"/>
          <p14:tracePt t="92161" x="9196388" y="3046413"/>
          <p14:tracePt t="92163" x="9177338" y="3046413"/>
          <p14:tracePt t="92164" x="9166225" y="3046413"/>
          <p14:tracePt t="92165" x="9156700" y="3036888"/>
          <p14:tracePt t="92167" x="9136063" y="3036888"/>
          <p14:tracePt t="92168" x="9126538" y="3036888"/>
          <p14:tracePt t="92169" x="9117013" y="3036888"/>
          <p14:tracePt t="92171" x="9096375" y="3027363"/>
          <p14:tracePt t="92172" x="9086850" y="3027363"/>
          <p14:tracePt t="92173" x="9075738" y="3027363"/>
          <p14:tracePt t="92174" x="9066213" y="3027363"/>
          <p14:tracePt t="92175" x="9056688" y="3027363"/>
          <p14:tracePt t="92176" x="9045575" y="3027363"/>
          <p14:tracePt t="92177" x="9036050" y="3027363"/>
          <p14:tracePt t="92178" x="9026525" y="3027363"/>
          <p14:tracePt t="92179" x="9015413" y="3016250"/>
          <p14:tracePt t="92180" x="9005888" y="3016250"/>
          <p14:tracePt t="92181" x="8996363" y="3016250"/>
          <p14:tracePt t="92182" x="8985250" y="3016250"/>
          <p14:tracePt t="92183" x="8975725" y="3016250"/>
          <p14:tracePt t="92185" x="8955088" y="3016250"/>
          <p14:tracePt t="92188" x="8936038" y="3016250"/>
          <p14:tracePt t="92189" x="8924925" y="3016250"/>
          <p14:tracePt t="92190" x="8915400" y="3016250"/>
          <p14:tracePt t="92191" x="8905875" y="3016250"/>
          <p14:tracePt t="92193" x="8885238" y="3016250"/>
          <p14:tracePt t="92195" x="8875713" y="3016250"/>
          <p14:tracePt t="92196" x="8864600" y="3016250"/>
          <p14:tracePt t="92197" x="8855075" y="3016250"/>
          <p14:tracePt t="92199" x="8845550" y="3016250"/>
          <p14:tracePt t="92200" x="8834438" y="3016250"/>
          <p14:tracePt t="92202" x="8815388" y="3016250"/>
          <p14:tracePt t="92205" x="8794750" y="3016250"/>
          <p14:tracePt t="92207" x="8785225" y="3016250"/>
          <p14:tracePt t="92208" x="8774113" y="3006725"/>
          <p14:tracePt t="92211" x="8764588" y="3006725"/>
          <p14:tracePt t="92212" x="8755063" y="3006725"/>
          <p14:tracePt t="92213" x="8743950" y="3006725"/>
          <p14:tracePt t="92215" x="8734425" y="3006725"/>
          <p14:tracePt t="92216" x="8724900" y="3006725"/>
          <p14:tracePt t="92219" x="8713788" y="3006725"/>
          <p14:tracePt t="92221" x="8704263" y="3006725"/>
          <p14:tracePt t="92223" x="8694738" y="3006725"/>
          <p14:tracePt t="92224" x="8683625" y="3006725"/>
          <p14:tracePt t="92227" x="8674100" y="3006725"/>
          <p14:tracePt t="92229" x="8664575" y="3006725"/>
          <p14:tracePt t="92232" x="8653463" y="3006725"/>
          <p14:tracePt t="92234" x="8643938" y="3006725"/>
          <p14:tracePt t="92237" x="8634413" y="3006725"/>
          <p14:tracePt t="92239" x="8623300" y="3006725"/>
          <p14:tracePt t="92244" x="8613775" y="3006725"/>
          <p14:tracePt t="92247" x="8604250" y="3006725"/>
          <p14:tracePt t="92249" x="8593138" y="3006725"/>
          <p14:tracePt t="92257" x="8583613" y="3006725"/>
          <p14:tracePt t="92262" x="8574088" y="3006725"/>
          <p14:tracePt t="92383" x="8574088" y="2997200"/>
          <p14:tracePt t="92403" x="8583613" y="2997200"/>
          <p14:tracePt t="92411" x="8583613" y="2986088"/>
          <p14:tracePt t="92424" x="8583613" y="2976563"/>
          <p14:tracePt t="92449" x="8583613" y="2967038"/>
          <p14:tracePt t="92463" x="8583613" y="2955925"/>
          <p14:tracePt t="92544" x="8583613" y="2946400"/>
          <p14:tracePt t="92554" x="8574088" y="2946400"/>
          <p14:tracePt t="92563" x="8562975" y="2936875"/>
          <p14:tracePt t="92567" x="8553450" y="2936875"/>
          <p14:tracePt t="92573" x="8543925" y="2936875"/>
          <p14:tracePt t="92576" x="8532813" y="2936875"/>
          <p14:tracePt t="92579" x="8532813" y="2925763"/>
          <p14:tracePt t="92581" x="8523288" y="2925763"/>
          <p14:tracePt t="92583" x="8513763" y="2925763"/>
          <p14:tracePt t="92587" x="8502650" y="2925763"/>
          <p14:tracePt t="92589" x="8493125" y="2925763"/>
          <p14:tracePt t="92593" x="8483600" y="2925763"/>
          <p14:tracePt t="92595" x="8472488" y="2925763"/>
          <p14:tracePt t="92596" x="8462963" y="2925763"/>
          <p14:tracePt t="92599" x="8453438" y="2916238"/>
          <p14:tracePt t="92601" x="8442325" y="2916238"/>
          <p14:tracePt t="92603" x="8432800" y="2916238"/>
          <p14:tracePt t="92605" x="8423275" y="2916238"/>
          <p14:tracePt t="92606" x="8423275" y="2906713"/>
          <p14:tracePt t="92607" x="8412163" y="2906713"/>
          <p14:tracePt t="92608" x="8402638" y="2906713"/>
          <p14:tracePt t="92610" x="8393113" y="2906713"/>
          <p14:tracePt t="92612" x="8382000" y="2906713"/>
          <p14:tracePt t="92614" x="8362950" y="2906713"/>
          <p14:tracePt t="92615" x="8351838" y="2906713"/>
          <p14:tracePt t="92617" x="8342313" y="2906713"/>
          <p14:tracePt t="92618" x="8332788" y="2895600"/>
          <p14:tracePt t="92620" x="8321675" y="2895600"/>
          <p14:tracePt t="92621" x="8312150" y="2895600"/>
          <p14:tracePt t="92623" x="8291513" y="2886075"/>
          <p14:tracePt t="92625" x="8281988" y="2886075"/>
          <p14:tracePt t="92626" x="8261350" y="2886075"/>
          <p14:tracePt t="92628" x="8251825" y="2886075"/>
          <p14:tracePt t="92629" x="8242300" y="2886075"/>
          <p14:tracePt t="92630" x="8231188" y="2876550"/>
          <p14:tracePt t="92631" x="8221663" y="2876550"/>
          <p14:tracePt t="92632" x="8212138" y="2876550"/>
          <p14:tracePt t="92633" x="8201025" y="2876550"/>
          <p14:tracePt t="92634" x="8191500" y="2865438"/>
          <p14:tracePt t="92635" x="8181975" y="2865438"/>
          <p14:tracePt t="92636" x="8170863" y="2865438"/>
          <p14:tracePt t="92637" x="8161338" y="2865438"/>
          <p14:tracePt t="92638" x="8151813" y="2865438"/>
          <p14:tracePt t="92640" x="8131175" y="2865438"/>
          <p14:tracePt t="92641" x="8121650" y="2855913"/>
          <p14:tracePt t="92642" x="8110538" y="2855913"/>
          <p14:tracePt t="92643" x="8101013" y="2855913"/>
          <p14:tracePt t="92644" x="8091488" y="2855913"/>
          <p14:tracePt t="92645" x="8080375" y="2846388"/>
          <p14:tracePt t="92646" x="8070850" y="2846388"/>
          <p14:tracePt t="92647" x="8050213" y="2846388"/>
          <p14:tracePt t="92648" x="8040688" y="2846388"/>
          <p14:tracePt t="92649" x="8031163" y="2846388"/>
          <p14:tracePt t="92650" x="8020050" y="2846388"/>
          <p14:tracePt t="92651" x="8010525" y="2835275"/>
          <p14:tracePt t="92652" x="7989888" y="2835275"/>
          <p14:tracePt t="92654" x="7970838" y="2825750"/>
          <p14:tracePt t="92655" x="7959725" y="2825750"/>
          <p14:tracePt t="92656" x="7950200" y="2825750"/>
          <p14:tracePt t="92657" x="7929563" y="2816225"/>
          <p14:tracePt t="92659" x="7910513" y="2816225"/>
          <p14:tracePt t="92660" x="7899400" y="2816225"/>
          <p14:tracePt t="92661" x="7889875" y="2816225"/>
          <p14:tracePt t="92662" x="7869238" y="2816225"/>
          <p14:tracePt t="92663" x="7859713" y="2816225"/>
          <p14:tracePt t="92664" x="7850188" y="2805113"/>
          <p14:tracePt t="92665" x="7839075" y="2805113"/>
          <p14:tracePt t="92666" x="7820025" y="2805113"/>
          <p14:tracePt t="92667" x="7810500" y="2795588"/>
          <p14:tracePt t="92668" x="7799388" y="2795588"/>
          <p14:tracePt t="92669" x="7780338" y="2795588"/>
          <p14:tracePt t="92670" x="7769225" y="2786063"/>
          <p14:tracePt t="92671" x="7750175" y="2786063"/>
          <p14:tracePt t="92673" x="7729538" y="2774950"/>
          <p14:tracePt t="92674" x="7720013" y="2774950"/>
          <p14:tracePt t="92675" x="7699375" y="2774950"/>
          <p14:tracePt t="92676" x="7678738" y="2774950"/>
          <p14:tracePt t="92677" x="7669213" y="2774950"/>
          <p14:tracePt t="92678" x="7648575" y="2774950"/>
          <p14:tracePt t="92680" x="7629525" y="2765425"/>
          <p14:tracePt t="92681" x="7618413" y="2765425"/>
          <p14:tracePt t="92682" x="7599363" y="2765425"/>
          <p14:tracePt t="92683" x="7578725" y="2755900"/>
          <p14:tracePt t="92684" x="7569200" y="2755900"/>
          <p14:tracePt t="92685" x="7558088" y="2755900"/>
          <p14:tracePt t="92686" x="7548563" y="2755900"/>
          <p14:tracePt t="92687" x="7527925" y="2744788"/>
          <p14:tracePt t="92688" x="7518400" y="2744788"/>
          <p14:tracePt t="92689" x="7497763" y="2744788"/>
          <p14:tracePt t="92690" x="7478713" y="2735263"/>
          <p14:tracePt t="92691" x="7467600" y="2735263"/>
          <p14:tracePt t="92692" x="7458075" y="2735263"/>
          <p14:tracePt t="92693" x="7448550" y="2735263"/>
          <p14:tracePt t="92694" x="7427913" y="2735263"/>
          <p14:tracePt t="92696" x="7407275" y="2735263"/>
          <p14:tracePt t="92697" x="7397750" y="2735263"/>
          <p14:tracePt t="92698" x="7388225" y="2735263"/>
          <p14:tracePt t="92699" x="7367588" y="2735263"/>
          <p14:tracePt t="92700" x="7358063" y="2735263"/>
          <p14:tracePt t="92701" x="7346950" y="2735263"/>
          <p14:tracePt t="92702" x="7337425" y="2725738"/>
          <p14:tracePt t="92703" x="7327900" y="2725738"/>
          <p14:tracePt t="92704" x="7316788" y="2725738"/>
          <p14:tracePt t="92705" x="7307263" y="2725738"/>
          <p14:tracePt t="92706" x="7286625" y="2725738"/>
          <p14:tracePt t="92708" x="7267575" y="2725738"/>
          <p14:tracePt t="92710" x="7246938" y="2725738"/>
          <p14:tracePt t="92711" x="7237413" y="2725738"/>
          <p14:tracePt t="92713" x="7216775" y="2725738"/>
          <p14:tracePt t="92715" x="7207250" y="2725738"/>
          <p14:tracePt t="92716" x="7196138" y="2725738"/>
          <p14:tracePt t="92717" x="7186613" y="2725738"/>
          <p14:tracePt t="92718" x="7177088" y="2725738"/>
          <p14:tracePt t="92719" x="7165975" y="2725738"/>
          <p14:tracePt t="92721" x="7156450" y="2725738"/>
          <p14:tracePt t="92722" x="7146925" y="2725738"/>
          <p14:tracePt t="92724" x="7135813" y="2725738"/>
          <p14:tracePt t="92725" x="7126288" y="2725738"/>
          <p14:tracePt t="92726" x="7116763" y="2725738"/>
          <p14:tracePt t="92727" x="7105650" y="2725738"/>
          <p14:tracePt t="92730" x="7096125" y="2725738"/>
          <p14:tracePt t="92731" x="7086600" y="2725738"/>
          <p14:tracePt t="92733" x="7075488" y="2725738"/>
          <p14:tracePt t="92734" x="7065963" y="2725738"/>
          <p14:tracePt t="92735" x="7056438" y="2725738"/>
          <p14:tracePt t="92738" x="7045325" y="2725738"/>
          <p14:tracePt t="92739" x="7045325" y="2735263"/>
          <p14:tracePt t="92740" x="7035800" y="2735263"/>
          <p14:tracePt t="92743" x="7026275" y="2744788"/>
          <p14:tracePt t="92744" x="7015163" y="2744788"/>
          <p14:tracePt t="92748" x="7005638" y="2744788"/>
          <p14:tracePt t="92750" x="7005638" y="2755900"/>
          <p14:tracePt t="92751" x="6996113" y="2755900"/>
          <p14:tracePt t="92753" x="6996113" y="2765425"/>
          <p14:tracePt t="92756" x="6985000" y="2765425"/>
          <p14:tracePt t="92758" x="6985000" y="2774950"/>
          <p14:tracePt t="92760" x="6975475" y="2774950"/>
          <p14:tracePt t="92761" x="6975475" y="2786063"/>
          <p14:tracePt t="92763" x="6975475" y="2795588"/>
          <p14:tracePt t="92769" x="6975475" y="2805113"/>
          <p14:tracePt t="92770" x="6965950" y="2805113"/>
          <p14:tracePt t="92771" x="6965950" y="2816225"/>
          <p14:tracePt t="92776" x="6954838" y="2825750"/>
          <p14:tracePt t="92778" x="6954838" y="2835275"/>
          <p14:tracePt t="92782" x="6954838" y="2846388"/>
          <p14:tracePt t="92784" x="6954838" y="2855913"/>
          <p14:tracePt t="92788" x="6954838" y="2865438"/>
          <p14:tracePt t="92790" x="6954838" y="2876550"/>
          <p14:tracePt t="92793" x="6954838" y="2886075"/>
          <p14:tracePt t="92795" x="6954838" y="2895600"/>
          <p14:tracePt t="92798" x="6954838" y="2906713"/>
          <p14:tracePt t="92800" x="6954838" y="2916238"/>
          <p14:tracePt t="92802" x="6954838" y="2925763"/>
          <p14:tracePt t="92804" x="6954838" y="2936875"/>
          <p14:tracePt t="92805" x="6954838" y="2946400"/>
          <p14:tracePt t="92808" x="6954838" y="2955925"/>
          <p14:tracePt t="92809" x="6954838" y="2967038"/>
          <p14:tracePt t="92812" x="6954838" y="2976563"/>
          <p14:tracePt t="92813" x="6954838" y="2986088"/>
          <p14:tracePt t="92816" x="6954838" y="2997200"/>
          <p14:tracePt t="92817" x="6954838" y="3006725"/>
          <p14:tracePt t="92819" x="6954838" y="3016250"/>
          <p14:tracePt t="92820" x="6954838" y="3027363"/>
          <p14:tracePt t="92823" x="6954838" y="3036888"/>
          <p14:tracePt t="92824" x="6954838" y="3046413"/>
          <p14:tracePt t="92825" x="6965950" y="3046413"/>
          <p14:tracePt t="92826" x="6965950" y="3057525"/>
          <p14:tracePt t="92827" x="6965950" y="3067050"/>
          <p14:tracePt t="92830" x="6965950" y="3076575"/>
          <p14:tracePt t="92831" x="6965950" y="3087688"/>
          <p14:tracePt t="92832" x="6965950" y="3097213"/>
          <p14:tracePt t="92834" x="6965950" y="3106738"/>
          <p14:tracePt t="92835" x="6975475" y="3117850"/>
          <p14:tracePt t="92838" x="6975475" y="3127375"/>
          <p14:tracePt t="92839" x="6975475" y="3136900"/>
          <p14:tracePt t="92840" x="6985000" y="3136900"/>
          <p14:tracePt t="92841" x="6985000" y="3148013"/>
          <p14:tracePt t="92843" x="6985000" y="3157538"/>
          <p14:tracePt t="92845" x="6985000" y="3167063"/>
          <p14:tracePt t="92846" x="6985000" y="3178175"/>
          <p14:tracePt t="92848" x="6996113" y="3187700"/>
          <p14:tracePt t="92849" x="6996113" y="3197225"/>
          <p14:tracePt t="92852" x="7005638" y="3208338"/>
          <p14:tracePt t="92853" x="7005638" y="3217863"/>
          <p14:tracePt t="92854" x="7005638" y="3227388"/>
          <p14:tracePt t="92856" x="7005638" y="3238500"/>
          <p14:tracePt t="92857" x="7005638" y="3248025"/>
          <p14:tracePt t="92859" x="7015163" y="3248025"/>
          <p14:tracePt t="92860" x="7015163" y="3257550"/>
          <p14:tracePt t="92861" x="7015163" y="3268663"/>
          <p14:tracePt t="92863" x="7026275" y="3278188"/>
          <p14:tracePt t="92864" x="7026275" y="3287713"/>
          <p14:tracePt t="92867" x="7026275" y="3298825"/>
          <p14:tracePt t="92868" x="7026275" y="3308350"/>
          <p14:tracePt t="92870" x="7035800" y="3317875"/>
          <p14:tracePt t="92871" x="7035800" y="3328988"/>
          <p14:tracePt t="92874" x="7045325" y="3338513"/>
          <p14:tracePt t="92875" x="7045325" y="3348038"/>
          <p14:tracePt t="92877" x="7045325" y="3359150"/>
          <p14:tracePt t="92879" x="7045325" y="3368675"/>
          <p14:tracePt t="92880" x="7056438" y="3378200"/>
          <p14:tracePt t="92882" x="7056438" y="3389313"/>
          <p14:tracePt t="92883" x="7065963" y="3398838"/>
          <p14:tracePt t="92886" x="7075488" y="3408363"/>
          <p14:tracePt t="92887" x="7075488" y="3419475"/>
          <p14:tracePt t="92889" x="7075488" y="3429000"/>
          <p14:tracePt t="92891" x="7075488" y="3438525"/>
          <p14:tracePt t="92892" x="7086600" y="3438525"/>
          <p14:tracePt t="92893" x="7086600" y="3449638"/>
          <p14:tracePt t="92894" x="7086600" y="3459163"/>
          <p14:tracePt t="92895" x="7096125" y="3459163"/>
          <p14:tracePt t="92896" x="7096125" y="3468688"/>
          <p14:tracePt t="92898" x="7096125" y="3479800"/>
          <p14:tracePt t="92899" x="7105650" y="3479800"/>
          <p14:tracePt t="92900" x="7105650" y="3489325"/>
          <p14:tracePt t="92901" x="7105650" y="3498850"/>
          <p14:tracePt t="92902" x="7116763" y="3509963"/>
          <p14:tracePt t="92905" x="7116763" y="3519488"/>
          <p14:tracePt t="92906" x="7126288" y="3529013"/>
          <p14:tracePt t="92908" x="7135813" y="3540125"/>
          <p14:tracePt t="92910" x="7135813" y="3549650"/>
          <p14:tracePt t="92912" x="7146925" y="3559175"/>
          <p14:tracePt t="92914" x="7156450" y="3570288"/>
          <p14:tracePt t="92916" x="7156450" y="3579813"/>
          <p14:tracePt t="92918" x="7165975" y="3589338"/>
          <p14:tracePt t="92920" x="7177088" y="3589338"/>
          <p14:tracePt t="92921" x="7177088" y="3600450"/>
          <p14:tracePt t="92922" x="7177088" y="3609975"/>
          <p14:tracePt t="92924" x="7186613" y="3609975"/>
          <p14:tracePt t="92925" x="7186613" y="3619500"/>
          <p14:tracePt t="92926" x="7196138" y="3630613"/>
          <p14:tracePt t="92929" x="7196138" y="3640138"/>
          <p14:tracePt t="92930" x="7207250" y="3640138"/>
          <p14:tracePt t="92931" x="7216775" y="3649663"/>
          <p14:tracePt t="92932" x="7216775" y="3660775"/>
          <p14:tracePt t="92933" x="7226300" y="3660775"/>
          <p14:tracePt t="92936" x="7226300" y="3670300"/>
          <p14:tracePt t="92937" x="7237413" y="3679825"/>
          <p14:tracePt t="92939" x="7246938" y="3679825"/>
          <p14:tracePt t="92940" x="7246938" y="3690938"/>
          <p14:tracePt t="92942" x="7256463" y="3700463"/>
          <p14:tracePt t="92944" x="7267575" y="3700463"/>
          <p14:tracePt t="92945" x="7267575" y="3709988"/>
          <p14:tracePt t="92946" x="7267575" y="3721100"/>
          <p14:tracePt t="92948" x="7277100" y="3721100"/>
          <p14:tracePt t="92949" x="7277100" y="3730625"/>
          <p14:tracePt t="92950" x="7286625" y="3730625"/>
          <p14:tracePt t="92951" x="7286625" y="3740150"/>
          <p14:tracePt t="92953" x="7297738" y="3740150"/>
          <p14:tracePt t="92954" x="7297738" y="3751263"/>
          <p14:tracePt t="92955" x="7307263" y="3760788"/>
          <p14:tracePt t="92958" x="7316788" y="3770313"/>
          <p14:tracePt t="92960" x="7327900" y="3781425"/>
          <p14:tracePt t="92963" x="7327900" y="3790950"/>
          <p14:tracePt t="92964" x="7337425" y="3790950"/>
          <p14:tracePt t="92965" x="7337425" y="3800475"/>
          <p14:tracePt t="92966" x="7346950" y="3811588"/>
          <p14:tracePt t="92970" x="7346950" y="3821113"/>
          <p14:tracePt t="92971" x="7358063" y="3830638"/>
          <p14:tracePt t="92973" x="7367588" y="3830638"/>
          <p14:tracePt t="92975" x="7377113" y="3841750"/>
          <p14:tracePt t="92976" x="7377113" y="3851275"/>
          <p14:tracePt t="92980" x="7388225" y="3860800"/>
          <p14:tracePt t="92982" x="7388225" y="3871913"/>
          <p14:tracePt t="92983" x="7397750" y="3871913"/>
          <p14:tracePt t="92985" x="7397750" y="3881438"/>
          <p14:tracePt t="92987" x="7397750" y="3890963"/>
          <p14:tracePt t="92988" x="7407275" y="3890963"/>
          <p14:tracePt t="92990" x="7407275" y="3902075"/>
          <p14:tracePt t="92991" x="7418388" y="3902075"/>
          <p14:tracePt t="92992" x="7418388" y="3911600"/>
          <p14:tracePt t="92995" x="7418388" y="3921125"/>
          <p14:tracePt t="92997" x="7427913" y="3932238"/>
          <p14:tracePt t="92999" x="7427913" y="3941763"/>
          <p14:tracePt t="93000" x="7437438" y="3941763"/>
          <p14:tracePt t="93002" x="7437438" y="3951288"/>
          <p14:tracePt t="93004" x="7437438" y="3962400"/>
          <p14:tracePt t="93006" x="7448550" y="3962400"/>
          <p14:tracePt t="93007" x="7448550" y="3971925"/>
          <p14:tracePt t="93009" x="7448550" y="3981450"/>
          <p14:tracePt t="93010" x="7458075" y="3981450"/>
          <p14:tracePt t="93013" x="7458075" y="3992563"/>
          <p14:tracePt t="93014" x="7458075" y="4002088"/>
          <p14:tracePt t="93016" x="7467600" y="4002088"/>
          <p14:tracePt t="93018" x="7467600" y="4011613"/>
          <p14:tracePt t="93019" x="7478713" y="4022725"/>
          <p14:tracePt t="93023" x="7478713" y="4032250"/>
          <p14:tracePt t="93024" x="7478713" y="4041775"/>
          <p14:tracePt t="93026" x="7488238" y="4041775"/>
          <p14:tracePt t="93028" x="7488238" y="4052888"/>
          <p14:tracePt t="93030" x="7497763" y="4062413"/>
          <p14:tracePt t="93033" x="7508875" y="4071938"/>
          <p14:tracePt t="93035" x="7508875" y="4083050"/>
          <p14:tracePt t="93036" x="7508875" y="4092575"/>
          <p14:tracePt t="93040" x="7518400" y="4102100"/>
          <p14:tracePt t="93042" x="7518400" y="4113213"/>
          <p14:tracePt t="93043" x="7527925" y="4113213"/>
          <p14:tracePt t="93045" x="7527925" y="4122738"/>
          <p14:tracePt t="93047" x="7527925" y="4132263"/>
          <p14:tracePt t="93050" x="7539038" y="4132263"/>
          <p14:tracePt t="93051" x="7539038" y="4143375"/>
          <p14:tracePt t="93053" x="7548563" y="4152900"/>
          <p14:tracePt t="93057" x="7548563" y="4162425"/>
          <p14:tracePt t="93059" x="7548563" y="4173538"/>
          <p14:tracePt t="93060" x="7558088" y="4173538"/>
          <p14:tracePt t="93063" x="7569200" y="4183063"/>
          <p14:tracePt t="93064" x="7569200" y="4192588"/>
          <p14:tracePt t="93068" x="7569200" y="4203700"/>
          <p14:tracePt t="93071" x="7578725" y="4213225"/>
          <p14:tracePt t="93074" x="7588250" y="4213225"/>
          <p14:tracePt t="93075" x="7588250" y="4222750"/>
          <p14:tracePt t="93077" x="7588250" y="4233863"/>
          <p14:tracePt t="93080" x="7588250" y="4243388"/>
          <p14:tracePt t="93082" x="7599363" y="4243388"/>
          <p14:tracePt t="93084" x="7599363" y="4252913"/>
          <p14:tracePt t="93086" x="7608888" y="4252913"/>
          <p14:tracePt t="93087" x="7608888" y="4264025"/>
          <p14:tracePt t="93092" x="7608888" y="4273550"/>
          <p14:tracePt t="93094" x="7618413" y="4283075"/>
          <p14:tracePt t="93099" x="7629525" y="4283075"/>
          <p14:tracePt t="93100" x="7629525" y="4294188"/>
          <p14:tracePt t="93103" x="7629525" y="4303713"/>
          <p14:tracePt t="93108" x="7629525" y="4313238"/>
          <p14:tracePt t="93111" x="7629525" y="4324350"/>
          <p14:tracePt t="93113" x="7639050" y="4324350"/>
          <p14:tracePt t="93116" x="7639050" y="4333875"/>
          <p14:tracePt t="93118" x="7639050" y="4343400"/>
          <p14:tracePt t="93123" x="7639050" y="4354513"/>
          <p14:tracePt t="93125" x="7639050" y="4364038"/>
          <p14:tracePt t="93127" x="7639050" y="4373563"/>
          <p14:tracePt t="93131" x="7639050" y="4384675"/>
          <p14:tracePt t="93133" x="7639050" y="4394200"/>
          <p14:tracePt t="93137" x="7639050" y="4403725"/>
          <p14:tracePt t="93139" x="7639050" y="4414838"/>
          <p14:tracePt t="93141" x="7639050" y="4424363"/>
          <p14:tracePt t="93143" x="7639050" y="4433888"/>
          <p14:tracePt t="93146" x="7639050" y="4445000"/>
          <p14:tracePt t="93147" x="7639050" y="4454525"/>
          <p14:tracePt t="93150" x="7639050" y="4464050"/>
          <p14:tracePt t="93151" x="7639050" y="4475163"/>
          <p14:tracePt t="93153" x="7639050" y="4484688"/>
          <p14:tracePt t="93154" x="7639050" y="4494213"/>
          <p14:tracePt t="93157" x="7629525" y="4505325"/>
          <p14:tracePt t="93158" x="7629525" y="4514850"/>
          <p14:tracePt t="93159" x="7629525" y="4524375"/>
          <p14:tracePt t="93160" x="7618413" y="4524375"/>
          <p14:tracePt t="93161" x="7618413" y="4535488"/>
          <p14:tracePt t="93162" x="7618413" y="4545013"/>
          <p14:tracePt t="93164" x="7618413" y="4554538"/>
          <p14:tracePt t="93165" x="7618413" y="4565650"/>
          <p14:tracePt t="93166" x="7608888" y="4565650"/>
          <p14:tracePt t="93167" x="7608888" y="4575175"/>
          <p14:tracePt t="93168" x="7608888" y="4584700"/>
          <p14:tracePt t="93169" x="7599363" y="4595813"/>
          <p14:tracePt t="93170" x="7599363" y="4605338"/>
          <p14:tracePt t="93171" x="7599363" y="4614863"/>
          <p14:tracePt t="93173" x="7599363" y="4635500"/>
          <p14:tracePt t="93174" x="7588250" y="4635500"/>
          <p14:tracePt t="93175" x="7588250" y="4645025"/>
          <p14:tracePt t="93176" x="7578725" y="4656138"/>
          <p14:tracePt t="93177" x="7578725" y="4665663"/>
          <p14:tracePt t="93178" x="7578725" y="4675188"/>
          <p14:tracePt t="93179" x="7578725" y="4686300"/>
          <p14:tracePt t="93180" x="7578725" y="4695825"/>
          <p14:tracePt t="93181" x="7569200" y="4705350"/>
          <p14:tracePt t="93182" x="7569200" y="4716463"/>
          <p14:tracePt t="93183" x="7558088" y="4725988"/>
          <p14:tracePt t="93184" x="7558088" y="4735513"/>
          <p14:tracePt t="93185" x="7548563" y="4746625"/>
          <p14:tracePt t="93186" x="7548563" y="4756150"/>
          <p14:tracePt t="93187" x="7548563" y="4765675"/>
          <p14:tracePt t="93188" x="7548563" y="4776788"/>
          <p14:tracePt t="93189" x="7539038" y="4786313"/>
          <p14:tracePt t="93190" x="7539038" y="4795838"/>
          <p14:tracePt t="93191" x="7527925" y="4806950"/>
          <p14:tracePt t="93193" x="7527925" y="4826000"/>
          <p14:tracePt t="93194" x="7527925" y="4837113"/>
          <p14:tracePt t="93195" x="7518400" y="4837113"/>
          <p14:tracePt t="93196" x="7518400" y="4856163"/>
          <p14:tracePt t="93197" x="7508875" y="4856163"/>
          <p14:tracePt t="93198" x="7508875" y="4867275"/>
          <p14:tracePt t="93199" x="7497763" y="4886325"/>
          <p14:tracePt t="93201" x="7497763" y="4897438"/>
          <p14:tracePt t="93202" x="7488238" y="4906963"/>
          <p14:tracePt t="93203" x="7488238" y="4916488"/>
          <p14:tracePt t="93204" x="7478713" y="4927600"/>
          <p14:tracePt t="93206" x="7478713" y="4946650"/>
          <p14:tracePt t="93207" x="7467600" y="4957763"/>
          <p14:tracePt t="93209" x="7458075" y="4967288"/>
          <p14:tracePt t="93210" x="7458075" y="4976813"/>
          <p14:tracePt t="93211" x="7458075" y="4987925"/>
          <p14:tracePt t="93212" x="7448550" y="4997450"/>
          <p14:tracePt t="93213" x="7448550" y="5006975"/>
          <p14:tracePt t="93214" x="7437438" y="5018088"/>
          <p14:tracePt t="93215" x="7437438" y="5027613"/>
          <p14:tracePt t="93216" x="7437438" y="5037138"/>
          <p14:tracePt t="93217" x="7427913" y="5048250"/>
          <p14:tracePt t="93219" x="7418388" y="5067300"/>
          <p14:tracePt t="93220" x="7407275" y="5078413"/>
          <p14:tracePt t="93222" x="7407275" y="5097463"/>
          <p14:tracePt t="93223" x="7407275" y="5108575"/>
          <p14:tracePt t="93224" x="7397750" y="5118100"/>
          <p14:tracePt t="93225" x="7388225" y="5127625"/>
          <p14:tracePt t="93227" x="7377113" y="5148263"/>
          <p14:tracePt t="93228" x="7377113" y="5159375"/>
          <p14:tracePt t="93230" x="7367588" y="5168900"/>
          <p14:tracePt t="93231" x="7367588" y="5178425"/>
          <p14:tracePt t="93232" x="7358063" y="5189538"/>
          <p14:tracePt t="93233" x="7358063" y="5199063"/>
          <p14:tracePt t="93235" x="7358063" y="5208588"/>
          <p14:tracePt t="93236" x="7346950" y="5229225"/>
          <p14:tracePt t="93238" x="7337425" y="5238750"/>
          <p14:tracePt t="93239" x="7337425" y="5249863"/>
          <p14:tracePt t="93241" x="7327900" y="5259388"/>
          <p14:tracePt t="93242" x="7327900" y="5268913"/>
          <p14:tracePt t="93243" x="7316788" y="5280025"/>
          <p14:tracePt t="93244" x="7316788" y="5289550"/>
          <p14:tracePt t="93245" x="7316788" y="5299075"/>
          <p14:tracePt t="93247" x="7316788" y="5310188"/>
          <p14:tracePt t="93248" x="7307263" y="5319713"/>
          <p14:tracePt t="93250" x="7297738" y="5329238"/>
          <p14:tracePt t="93251" x="7297738" y="5340350"/>
          <p14:tracePt t="93252" x="7286625" y="5340350"/>
          <p14:tracePt t="93253" x="7286625" y="5349875"/>
          <p14:tracePt t="93254" x="7286625" y="5359400"/>
          <p14:tracePt t="93256" x="7286625" y="5370513"/>
          <p14:tracePt t="93257" x="7277100" y="5380038"/>
          <p14:tracePt t="93258" x="7277100" y="5389563"/>
          <p14:tracePt t="93259" x="7267575" y="5400675"/>
          <p14:tracePt t="93260" x="7267575" y="5410200"/>
          <p14:tracePt t="93262" x="7267575" y="5419725"/>
          <p14:tracePt t="93263" x="7267575" y="5430838"/>
          <p14:tracePt t="93264" x="7256463" y="5430838"/>
          <p14:tracePt t="93265" x="7256463" y="5440363"/>
          <p14:tracePt t="93266" x="7256463" y="5449888"/>
          <p14:tracePt t="93267" x="7246938" y="5449888"/>
          <p14:tracePt t="93268" x="7246938" y="5470525"/>
          <p14:tracePt t="93270" x="7246938" y="5480050"/>
          <p14:tracePt t="93271" x="7237413" y="5491163"/>
          <p14:tracePt t="93272" x="7237413" y="5500688"/>
          <p14:tracePt t="93273" x="7226300" y="5500688"/>
          <p14:tracePt t="93274" x="7226300" y="5521325"/>
          <p14:tracePt t="93276" x="7226300" y="5530850"/>
          <p14:tracePt t="93277" x="7226300" y="5540375"/>
          <p14:tracePt t="93279" x="7216775" y="5551488"/>
          <p14:tracePt t="93280" x="7216775" y="5561013"/>
          <p14:tracePt t="93281" x="7216775" y="5570538"/>
          <p14:tracePt t="93282" x="7207250" y="5581650"/>
          <p14:tracePt t="93283" x="7207250" y="5591175"/>
          <p14:tracePt t="93285" x="7207250" y="5600700"/>
          <p14:tracePt t="93286" x="7207250" y="5611813"/>
          <p14:tracePt t="93288" x="7196138" y="5621338"/>
          <p14:tracePt t="93289" x="7196138" y="5630863"/>
          <p14:tracePt t="93290" x="7196138" y="5641975"/>
          <p14:tracePt t="93291" x="7186613" y="5651500"/>
          <p14:tracePt t="93293" x="7186613" y="5661025"/>
          <p14:tracePt t="93294" x="7186613" y="5672138"/>
          <p14:tracePt t="93295" x="7186613" y="5681663"/>
          <p14:tracePt t="93297" x="7186613" y="5691188"/>
          <p14:tracePt t="93298" x="7177088" y="5702300"/>
          <p14:tracePt t="93300" x="7177088" y="5711825"/>
          <p14:tracePt t="93302" x="7177088" y="5721350"/>
          <p14:tracePt t="93303" x="7165975" y="5721350"/>
          <p14:tracePt t="93304" x="7165975" y="5732463"/>
          <p14:tracePt t="93305" x="7165975" y="5741988"/>
          <p14:tracePt t="93308" x="7156450" y="5751513"/>
          <p14:tracePt t="93309" x="7156450" y="5762625"/>
          <p14:tracePt t="93313" x="7156450" y="5772150"/>
          <p14:tracePt t="93315" x="7156450" y="5781675"/>
          <p14:tracePt t="93318" x="7146925" y="5781675"/>
          <p14:tracePt t="93319" x="7146925" y="5792788"/>
          <p14:tracePt t="93321" x="7146925" y="5802313"/>
          <p14:tracePt t="93323" x="7146925" y="5811838"/>
          <p14:tracePt t="93327" x="7135813" y="5811838"/>
          <p14:tracePt t="93329" x="7135813" y="5822950"/>
          <p14:tracePt t="93332" x="7135813" y="5832475"/>
          <p14:tracePt t="93338" x="7135813" y="5842000"/>
          <p14:tracePt t="93342" x="7135813" y="5853113"/>
          <p14:tracePt t="93354" x="7135813" y="5862638"/>
          <p14:tracePt t="93365" x="7135813" y="5872163"/>
          <p14:tracePt t="93391" x="7135813" y="5883275"/>
          <p14:tracePt t="93400" x="7135813" y="5892800"/>
          <p14:tracePt t="93413" x="7135813" y="5902325"/>
          <p14:tracePt t="93419" x="7135813" y="5913438"/>
          <p14:tracePt t="93429" x="7135813" y="5922963"/>
          <p14:tracePt t="93434" x="7135813" y="5932488"/>
          <p14:tracePt t="93441" x="7146925" y="5932488"/>
          <p14:tracePt t="93442" x="7146925" y="5943600"/>
          <p14:tracePt t="93446" x="7146925" y="5953125"/>
          <p14:tracePt t="93450" x="7146925" y="5962650"/>
          <p14:tracePt t="93470" x="7156450" y="5992813"/>
          <p14:tracePt t="93473" x="7165975" y="6003925"/>
          <p14:tracePt t="93481" x="7165975" y="6013450"/>
          <p14:tracePt t="93483" x="7177088" y="6013450"/>
          <p14:tracePt t="93484" x="7177088" y="6022975"/>
          <p14:tracePt t="93491" x="7177088" y="6034088"/>
          <p14:tracePt t="93494" x="7177088" y="6043613"/>
          <p14:tracePt t="93500" x="7186613" y="6043613"/>
          <p14:tracePt t="93501" x="7186613" y="6053138"/>
          <p14:tracePt t="93505" x="7186613" y="6064250"/>
          <p14:tracePt t="93507" x="7196138" y="6064250"/>
          <p14:tracePt t="93512" x="7196138" y="6073775"/>
          <p14:tracePt t="93516" x="7196138" y="6083300"/>
          <p14:tracePt t="93517" x="7207250" y="6083300"/>
          <p14:tracePt t="93520" x="7207250" y="6094413"/>
          <p14:tracePt t="93521" x="7216775" y="6094413"/>
          <p14:tracePt t="93528" x="7226300" y="6094413"/>
          <p14:tracePt t="93529" x="7226300" y="6103938"/>
          <p14:tracePt t="93531" x="7237413" y="6103938"/>
          <p14:tracePt t="93535" x="7237413" y="6113463"/>
          <p14:tracePt t="93537" x="7246938" y="6113463"/>
          <p14:tracePt t="93540" x="7256463" y="6113463"/>
          <p14:tracePt t="93544" x="7256463" y="6124575"/>
          <p14:tracePt t="93545" x="7267575" y="6124575"/>
          <p14:tracePt t="93548" x="7277100" y="6124575"/>
          <p14:tracePt t="93550" x="7277100" y="6134100"/>
          <p14:tracePt t="93553" x="7286625" y="6134100"/>
          <p14:tracePt t="93557" x="7297738" y="6134100"/>
          <p14:tracePt t="93560" x="7307263" y="6134100"/>
          <p14:tracePt t="93567" x="7316788" y="6134100"/>
          <p14:tracePt t="93571" x="7327900" y="6134100"/>
          <p14:tracePt t="93576" x="7327900" y="6143625"/>
          <p14:tracePt t="93899" x="7316788" y="6143625"/>
          <p14:tracePt t="93942" x="7307263" y="6143625"/>
          <p14:tracePt t="93957" x="7297738" y="6143625"/>
          <p14:tracePt t="94013" x="7297738" y="6134100"/>
          <p14:tracePt t="94117" x="7297738" y="6124575"/>
          <p14:tracePt t="94281" x="7286625" y="6124575"/>
          <p14:tracePt t="94288" x="7286625" y="6113463"/>
          <p14:tracePt t="94332" x="7286625" y="6103938"/>
          <p14:tracePt t="95117" x="7286625" y="6094413"/>
          <p14:tracePt t="95125" x="7286625" y="6083300"/>
          <p14:tracePt t="95132" x="7286625" y="6073775"/>
          <p14:tracePt t="95147" x="7286625" y="6064250"/>
          <p14:tracePt t="95152" x="7286625" y="6053138"/>
          <p14:tracePt t="95155" x="7297738" y="6053138"/>
          <p14:tracePt t="95162" x="7297738" y="6043613"/>
          <p14:tracePt t="95164" x="7307263" y="6043613"/>
          <p14:tracePt t="95167" x="7307263" y="6034088"/>
          <p14:tracePt t="95175" x="7307263" y="6022975"/>
          <p14:tracePt t="95176" x="7316788" y="6022975"/>
          <p14:tracePt t="95178" x="7316788" y="6013450"/>
          <p14:tracePt t="95180" x="7327900" y="6013450"/>
          <p14:tracePt t="95187" x="7327900" y="6003925"/>
          <p14:tracePt t="95188" x="7337425" y="6003925"/>
          <p14:tracePt t="95189" x="7337425" y="5992813"/>
          <p14:tracePt t="95192" x="7346950" y="5992813"/>
          <p14:tracePt t="95196" x="7346950" y="5983288"/>
          <p14:tracePt t="95199" x="7358063" y="5983288"/>
          <p14:tracePt t="95200" x="7358063" y="5973763"/>
          <p14:tracePt t="95203" x="7367588" y="5973763"/>
          <p14:tracePt t="95207" x="7367588" y="5962650"/>
          <p14:tracePt t="95209" x="7377113" y="5962650"/>
          <p14:tracePt t="95210" x="7377113" y="5953125"/>
          <p14:tracePt t="95211" x="7388225" y="5953125"/>
          <p14:tracePt t="95213" x="7388225" y="5943600"/>
          <p14:tracePt t="95216" x="7397750" y="5943600"/>
          <p14:tracePt t="95219" x="7407275" y="5943600"/>
          <p14:tracePt t="95221" x="7407275" y="5932488"/>
          <p14:tracePt t="95223" x="7418388" y="5922963"/>
          <p14:tracePt t="95226" x="7427913" y="5922963"/>
          <p14:tracePt t="95230" x="7437438" y="5913438"/>
          <p14:tracePt t="95232" x="7448550" y="5913438"/>
          <p14:tracePt t="95234" x="7458075" y="5902325"/>
          <p14:tracePt t="95238" x="7467600" y="5902325"/>
          <p14:tracePt t="95240" x="7478713" y="5902325"/>
          <p14:tracePt t="95242" x="7478713" y="5892800"/>
          <p14:tracePt t="95244" x="7488238" y="5892800"/>
          <p14:tracePt t="95246" x="7497763" y="5883275"/>
          <p14:tracePt t="95249" x="7508875" y="5883275"/>
          <p14:tracePt t="95250" x="7518400" y="5883275"/>
          <p14:tracePt t="95254" x="7527925" y="5872163"/>
          <p14:tracePt t="95256" x="7539038" y="5872163"/>
          <p14:tracePt t="95258" x="7548563" y="5872163"/>
          <p14:tracePt t="95259" x="7548563" y="5862638"/>
          <p14:tracePt t="95260" x="7558088" y="5862638"/>
          <p14:tracePt t="95263" x="7569200" y="5862638"/>
          <p14:tracePt t="95265" x="7578725" y="5862638"/>
          <p14:tracePt t="95266" x="7588250" y="5862638"/>
          <p14:tracePt t="95268" x="7588250" y="5853113"/>
          <p14:tracePt t="95269" x="7599363" y="5853113"/>
          <p14:tracePt t="95271" x="7608888" y="5853113"/>
          <p14:tracePt t="95273" x="7608888" y="5842000"/>
          <p14:tracePt t="95274" x="7618413" y="5842000"/>
          <p14:tracePt t="95276" x="7629525" y="5842000"/>
          <p14:tracePt t="95279" x="7639050" y="5842000"/>
          <p14:tracePt t="95281" x="7648575" y="5842000"/>
          <p14:tracePt t="95282" x="7648575" y="5832475"/>
          <p14:tracePt t="95284" x="7659688" y="5832475"/>
          <p14:tracePt t="95285" x="7669213" y="5832475"/>
          <p14:tracePt t="95288" x="7669213" y="5822950"/>
          <p14:tracePt t="95289" x="7678738" y="5822950"/>
          <p14:tracePt t="95290" x="7689850" y="5822950"/>
          <p14:tracePt t="95293" x="7699375" y="5822950"/>
          <p14:tracePt t="95295" x="7708900" y="5822950"/>
          <p14:tracePt t="95296" x="7708900" y="5811838"/>
          <p14:tracePt t="95299" x="7720013" y="5811838"/>
          <p14:tracePt t="95300" x="7729538" y="5811838"/>
          <p14:tracePt t="95302" x="7739063" y="5802313"/>
          <p14:tracePt t="95306" x="7750175" y="5802313"/>
          <p14:tracePt t="95308" x="7759700" y="5792788"/>
          <p14:tracePt t="95311" x="7769225" y="5792788"/>
          <p14:tracePt t="95313" x="7780338" y="5792788"/>
          <p14:tracePt t="95317" x="7789863" y="5792788"/>
          <p14:tracePt t="95319" x="7799388" y="5792788"/>
          <p14:tracePt t="95321" x="7799388" y="5781675"/>
          <p14:tracePt t="95323" x="7810500" y="5781675"/>
          <p14:tracePt t="95324" x="7820025" y="5781675"/>
          <p14:tracePt t="95328" x="7829550" y="5781675"/>
          <p14:tracePt t="95329" x="7829550" y="5772150"/>
          <p14:tracePt t="95330" x="7839075" y="5772150"/>
          <p14:tracePt t="95334" x="7850188" y="5772150"/>
          <p14:tracePt t="95337" x="7859713" y="5772150"/>
          <p14:tracePt t="95341" x="7869238" y="5772150"/>
          <p14:tracePt t="95342" x="7880350" y="5772150"/>
          <p14:tracePt t="95343" x="7889875" y="5772150"/>
          <p14:tracePt t="95345" x="7889875" y="5762625"/>
          <p14:tracePt t="95349" x="7899400" y="5762625"/>
          <p14:tracePt t="95350" x="7910513" y="5762625"/>
          <p14:tracePt t="95354" x="7920038" y="5762625"/>
          <p14:tracePt t="95355" x="7929563" y="5762625"/>
          <p14:tracePt t="95359" x="7940675" y="5762625"/>
          <p14:tracePt t="95361" x="7950200" y="5762625"/>
          <p14:tracePt t="95364" x="7950200" y="5751513"/>
          <p14:tracePt t="95365" x="7959725" y="5751513"/>
          <p14:tracePt t="95367" x="7970838" y="5751513"/>
          <p14:tracePt t="95371" x="7980363" y="5751513"/>
          <p14:tracePt t="95373" x="7989888" y="5751513"/>
          <p14:tracePt t="95376" x="8001000" y="5751513"/>
          <p14:tracePt t="95378" x="8010525" y="5751513"/>
          <p14:tracePt t="95380" x="8020050" y="5751513"/>
          <p14:tracePt t="95384" x="8031163" y="5751513"/>
          <p14:tracePt t="95387" x="8040688" y="5751513"/>
          <p14:tracePt t="95389" x="8050213" y="5751513"/>
          <p14:tracePt t="95391" x="8061325" y="5751513"/>
          <p14:tracePt t="95395" x="8070850" y="5751513"/>
          <p14:tracePt t="95397" x="8080375" y="5751513"/>
          <p14:tracePt t="95400" x="8091488" y="5751513"/>
          <p14:tracePt t="95403" x="8101013" y="5751513"/>
          <p14:tracePt t="95405" x="8110538" y="5751513"/>
          <p14:tracePt t="95407" x="8121650" y="5751513"/>
          <p14:tracePt t="95411" x="8131175" y="5751513"/>
          <p14:tracePt t="95413" x="8140700" y="5751513"/>
          <p14:tracePt t="95416" x="8151813" y="5751513"/>
          <p14:tracePt t="95418" x="8161338" y="5751513"/>
          <p14:tracePt t="95420" x="8170863" y="5751513"/>
          <p14:tracePt t="95423" x="8181975" y="5751513"/>
          <p14:tracePt t="95424" x="8191500" y="5751513"/>
          <p14:tracePt t="95428" x="8201025" y="5751513"/>
          <p14:tracePt t="95429" x="8212138" y="5751513"/>
          <p14:tracePt t="95432" x="8221663" y="5751513"/>
          <p14:tracePt t="95434" x="8231188" y="5751513"/>
          <p14:tracePt t="95437" x="8242300" y="5751513"/>
          <p14:tracePt t="95439" x="8251825" y="5751513"/>
          <p14:tracePt t="95442" x="8261350" y="5751513"/>
          <p14:tracePt t="95443" x="8272463" y="5751513"/>
          <p14:tracePt t="95446" x="8281988" y="5751513"/>
          <p14:tracePt t="95447" x="8291513" y="5751513"/>
          <p14:tracePt t="95450" x="8302625" y="5751513"/>
          <p14:tracePt t="95451" x="8312150" y="5751513"/>
          <p14:tracePt t="95453" x="8321675" y="5751513"/>
          <p14:tracePt t="95455" x="8332788" y="5751513"/>
          <p14:tracePt t="95456" x="8342313" y="5751513"/>
          <p14:tracePt t="95458" x="8351838" y="5741988"/>
          <p14:tracePt t="95460" x="8362950" y="5741988"/>
          <p14:tracePt t="95462" x="8372475" y="5741988"/>
          <p14:tracePt t="95463" x="8382000" y="5741988"/>
          <p14:tracePt t="95466" x="8393113" y="5741988"/>
          <p14:tracePt t="95467" x="8402638" y="5741988"/>
          <p14:tracePt t="95469" x="8412163" y="5741988"/>
          <p14:tracePt t="95471" x="8423275" y="5741988"/>
          <p14:tracePt t="95475" x="8442325" y="5741988"/>
          <p14:tracePt t="95490" x="8543925" y="5732463"/>
          <p14:tracePt t="95492" x="8553450" y="5732463"/>
          <p14:tracePt t="95494" x="8562975" y="5732463"/>
          <p14:tracePt t="95495" x="8574088" y="5732463"/>
          <p14:tracePt t="95497" x="8583613" y="5732463"/>
          <p14:tracePt t="95498" x="8593138" y="5732463"/>
          <p14:tracePt t="95499" x="8604250" y="5732463"/>
          <p14:tracePt t="95501" x="8613775" y="5732463"/>
          <p14:tracePt t="95503" x="8623300" y="5732463"/>
          <p14:tracePt t="95504" x="8634413" y="5732463"/>
          <p14:tracePt t="95505" x="8643938" y="5732463"/>
          <p14:tracePt t="95507" x="8653463" y="5732463"/>
          <p14:tracePt t="95508" x="8664575" y="5732463"/>
          <p14:tracePt t="95509" x="8674100" y="5732463"/>
          <p14:tracePt t="95510" x="8683625" y="5732463"/>
          <p14:tracePt t="95512" x="8694738" y="5732463"/>
          <p14:tracePt t="95513" x="8704263" y="5732463"/>
          <p14:tracePt t="95514" x="8713788" y="5732463"/>
          <p14:tracePt t="95516" x="8724900" y="5721350"/>
          <p14:tracePt t="95517" x="8734425" y="5721350"/>
          <p14:tracePt t="95519" x="8755063" y="5721350"/>
          <p14:tracePt t="95521" x="8764588" y="5721350"/>
          <p14:tracePt t="95522" x="8774113" y="5721350"/>
          <p14:tracePt t="95524" x="8794750" y="5721350"/>
          <p14:tracePt t="95525" x="8804275" y="5721350"/>
          <p14:tracePt t="95527" x="8815388" y="5721350"/>
          <p14:tracePt t="95528" x="8824913" y="5721350"/>
          <p14:tracePt t="95529" x="8834438" y="5711825"/>
          <p14:tracePt t="95530" x="8845550" y="5711825"/>
          <p14:tracePt t="95532" x="8864600" y="5711825"/>
          <p14:tracePt t="95533" x="8875713" y="5711825"/>
          <p14:tracePt t="95535" x="8894763" y="5711825"/>
          <p14:tracePt t="95537" x="8905875" y="5711825"/>
          <p14:tracePt t="95538" x="8924925" y="5711825"/>
          <p14:tracePt t="95540" x="8936038" y="5711825"/>
          <p14:tracePt t="95541" x="8945563" y="5711825"/>
          <p14:tracePt t="95542" x="8955088" y="5711825"/>
          <p14:tracePt t="95543" x="8966200" y="5711825"/>
          <p14:tracePt t="95545" x="8985250" y="5711825"/>
          <p14:tracePt t="95546" x="8996363" y="5711825"/>
          <p14:tracePt t="95548" x="9015413" y="5711825"/>
          <p14:tracePt t="95550" x="9026525" y="5711825"/>
          <p14:tracePt t="95551" x="9036050" y="5711825"/>
          <p14:tracePt t="95552" x="9045575" y="5711825"/>
          <p14:tracePt t="95553" x="9056688" y="5711825"/>
          <p14:tracePt t="95555" x="9075738" y="5711825"/>
          <p14:tracePt t="95556" x="9086850" y="5711825"/>
          <p14:tracePt t="95558" x="9105900" y="5711825"/>
          <p14:tracePt t="95560" x="9117013" y="5711825"/>
          <p14:tracePt t="95561" x="9136063" y="5711825"/>
          <p14:tracePt t="95563" x="9147175" y="5711825"/>
          <p14:tracePt t="95564" x="9156700" y="5711825"/>
          <p14:tracePt t="95565" x="9166225" y="5711825"/>
          <p14:tracePt t="95566" x="9177338" y="5702300"/>
          <p14:tracePt t="95568" x="9186863" y="5702300"/>
          <p14:tracePt t="95570" x="9207500" y="5702300"/>
          <p14:tracePt t="95571" x="9217025" y="5702300"/>
          <p14:tracePt t="95572" x="9226550" y="5702300"/>
          <p14:tracePt t="95573" x="9237663" y="5702300"/>
          <p14:tracePt t="95574" x="9247188" y="5702300"/>
          <p14:tracePt t="95576" x="9256713" y="5702300"/>
          <p14:tracePt t="95577" x="9267825" y="5691188"/>
          <p14:tracePt t="95578" x="9277350" y="5691188"/>
          <p14:tracePt t="95579" x="9286875" y="5691188"/>
          <p14:tracePt t="95580" x="9297988" y="5691188"/>
          <p14:tracePt t="95582" x="9307513" y="5691188"/>
          <p14:tracePt t="95583" x="9317038" y="5691188"/>
          <p14:tracePt t="95584" x="9328150" y="5691188"/>
          <p14:tracePt t="95585" x="9337675" y="5691188"/>
          <p14:tracePt t="95586" x="9347200" y="5691188"/>
          <p14:tracePt t="95588" x="9358313" y="5691188"/>
          <p14:tracePt t="95589" x="9367838" y="5691188"/>
          <p14:tracePt t="95590" x="9377363" y="5691188"/>
          <p14:tracePt t="95591" x="9388475" y="5691188"/>
          <p14:tracePt t="95593" x="9398000" y="5691188"/>
          <p14:tracePt t="95594" x="9407525" y="5691188"/>
          <p14:tracePt t="95596" x="9418638" y="5691188"/>
          <p14:tracePt t="95597" x="9437688" y="5691188"/>
          <p14:tracePt t="95599" x="9448800" y="5691188"/>
          <p14:tracePt t="95600" x="9458325" y="5691188"/>
          <p14:tracePt t="95602" x="9467850" y="5681663"/>
          <p14:tracePt t="95604" x="9478963" y="5681663"/>
          <p14:tracePt t="95605" x="9488488" y="5681663"/>
          <p14:tracePt t="95606" x="9498013" y="5681663"/>
          <p14:tracePt t="95608" x="9509125" y="5681663"/>
          <p14:tracePt t="95609" x="9518650" y="5681663"/>
          <p14:tracePt t="95611" x="9528175" y="5672138"/>
          <p14:tracePt t="95612" x="9539288" y="5672138"/>
          <p14:tracePt t="95614" x="9548813" y="5672138"/>
          <p14:tracePt t="95615" x="9558338" y="5672138"/>
          <p14:tracePt t="95616" x="9569450" y="5672138"/>
          <p14:tracePt t="95618" x="9578975" y="5672138"/>
          <p14:tracePt t="95619" x="9588500" y="5672138"/>
          <p14:tracePt t="95621" x="9588500" y="5661025"/>
          <p14:tracePt t="95622" x="9598025" y="5661025"/>
          <p14:tracePt t="95623" x="9609138" y="5661025"/>
          <p14:tracePt t="95625" x="9618663" y="5661025"/>
          <p14:tracePt t="95626" x="9628188" y="5661025"/>
          <p14:tracePt t="95628" x="9639300" y="5661025"/>
          <p14:tracePt t="95629" x="9648825" y="5661025"/>
          <p14:tracePt t="95631" x="9658350" y="5661025"/>
          <p14:tracePt t="95633" x="9669463" y="5661025"/>
          <p14:tracePt t="95635" x="9678988" y="5661025"/>
          <p14:tracePt t="95637" x="9688513" y="5661025"/>
          <p14:tracePt t="95638" x="9688513" y="5651500"/>
          <p14:tracePt t="95639" x="9699625" y="5651500"/>
          <p14:tracePt t="95641" x="9709150" y="5651500"/>
          <p14:tracePt t="95642" x="9718675" y="5651500"/>
          <p14:tracePt t="95643" x="9729788" y="5651500"/>
          <p14:tracePt t="95645" x="9739313" y="5641975"/>
          <p14:tracePt t="95647" x="9748838" y="5641975"/>
          <p14:tracePt t="95648" x="9759950" y="5641975"/>
          <p14:tracePt t="95650" x="9769475" y="5641975"/>
          <p14:tracePt t="95652" x="9779000" y="5641975"/>
          <p14:tracePt t="95654" x="9790113" y="5641975"/>
          <p14:tracePt t="95655" x="9799638" y="5641975"/>
          <p14:tracePt t="95658" x="9809163" y="5630863"/>
          <p14:tracePt t="95659" x="9820275" y="5630863"/>
          <p14:tracePt t="95662" x="9829800" y="5630863"/>
          <p14:tracePt t="95663" x="9839325" y="5630863"/>
          <p14:tracePt t="95664" x="9839325" y="5621338"/>
          <p14:tracePt t="95665" x="9850438" y="5621338"/>
          <p14:tracePt t="95667" x="9859963" y="5621338"/>
          <p14:tracePt t="95669" x="9869488" y="5621338"/>
          <p14:tracePt t="95671" x="9880600" y="5621338"/>
          <p14:tracePt t="95674" x="9890125" y="5621338"/>
          <p14:tracePt t="95675" x="9899650" y="5611813"/>
          <p14:tracePt t="95676" x="9910763" y="5611813"/>
          <p14:tracePt t="95679" x="9920288" y="5611813"/>
          <p14:tracePt t="95680" x="9929813" y="5600700"/>
          <p14:tracePt t="95683" x="9940925" y="5600700"/>
          <p14:tracePt t="95685" x="9950450" y="5600700"/>
          <p14:tracePt t="95688" x="9959975" y="5600700"/>
          <p14:tracePt t="95689" x="9971088" y="5600700"/>
          <p14:tracePt t="95692" x="9980613" y="5591175"/>
          <p14:tracePt t="95694" x="9990138" y="5591175"/>
          <p14:tracePt t="95695" x="10001250" y="5591175"/>
          <p14:tracePt t="95698" x="10001250" y="5581650"/>
          <p14:tracePt t="95699" x="10010775" y="5581650"/>
          <p14:tracePt t="95701" x="10020300" y="5581650"/>
          <p14:tracePt t="95705" x="10031413" y="5581650"/>
          <p14:tracePt t="95708" x="10040938" y="5581650"/>
          <p14:tracePt t="95711" x="10040938" y="5570538"/>
          <p14:tracePt t="95713" x="10050463" y="5570538"/>
          <p14:tracePt t="95716" x="10061575" y="5570538"/>
          <p14:tracePt t="95718" x="10061575" y="5561013"/>
          <p14:tracePt t="95727" x="10071100" y="5561013"/>
          <p14:tracePt t="95734" x="10080625" y="5561013"/>
          <p14:tracePt t="95735" x="10080625" y="5551488"/>
          <p14:tracePt t="95747" x="10080625" y="5540375"/>
          <p14:tracePt t="95763" x="10080625" y="5530850"/>
          <p14:tracePt t="95766" x="10091738" y="5530850"/>
          <p14:tracePt t="95770" x="10091738" y="5521325"/>
          <p14:tracePt t="95774" x="10091738" y="5510213"/>
          <p14:tracePt t="95780" x="10091738" y="5500688"/>
          <p14:tracePt t="95783" x="10091738" y="5491163"/>
          <p14:tracePt t="95784" x="10101263" y="5491163"/>
          <p14:tracePt t="95788" x="10101263" y="5480050"/>
          <p14:tracePt t="95791" x="10101263" y="5470525"/>
          <p14:tracePt t="95796" x="10101263" y="5461000"/>
          <p14:tracePt t="95799" x="10101263" y="5449888"/>
          <p14:tracePt t="95804" x="10101263" y="5440363"/>
          <p14:tracePt t="95806" x="10101263" y="5430838"/>
          <p14:tracePt t="95811" x="10101263" y="5419725"/>
          <p14:tracePt t="95813" x="10101263" y="5410200"/>
          <p14:tracePt t="95816" x="10110788" y="5410200"/>
          <p14:tracePt t="95818" x="10110788" y="5400675"/>
          <p14:tracePt t="95821" x="10110788" y="5389563"/>
          <p14:tracePt t="95824" x="10121900" y="5389563"/>
          <p14:tracePt t="95826" x="10121900" y="5380038"/>
          <p14:tracePt t="95828" x="10121900" y="5370513"/>
          <p14:tracePt t="95830" x="10121900" y="5359400"/>
          <p14:tracePt t="95832" x="10131425" y="5359400"/>
          <p14:tracePt t="95837" x="10131425" y="5349875"/>
          <p14:tracePt t="95838" x="10131425" y="5340350"/>
          <p14:tracePt t="95844" x="10131425" y="5329238"/>
          <p14:tracePt t="95847" x="10131425" y="5319713"/>
          <p14:tracePt t="95854" x="10131425" y="5310188"/>
          <p14:tracePt t="95857" x="10131425" y="5299075"/>
          <p14:tracePt t="95865" x="10131425" y="5289550"/>
          <p14:tracePt t="95868" x="10131425" y="5280025"/>
          <p14:tracePt t="95875" x="10131425" y="5268913"/>
          <p14:tracePt t="95878" x="10131425" y="5259388"/>
          <p14:tracePt t="95885" x="10121900" y="5249863"/>
          <p14:tracePt t="95889" x="10121900" y="5238750"/>
          <p14:tracePt t="95890" x="10110788" y="5238750"/>
          <p14:tracePt t="95893" x="10110788" y="5229225"/>
          <p14:tracePt t="95898" x="10101263" y="5229225"/>
          <p14:tracePt t="95901" x="10101263" y="5219700"/>
          <p14:tracePt t="95902" x="10091738" y="5219700"/>
          <p14:tracePt t="95908" x="10091738" y="5208588"/>
          <p14:tracePt t="95909" x="10080625" y="5208588"/>
          <p14:tracePt t="95910" x="10071100" y="5208588"/>
          <p14:tracePt t="95915" x="10061575" y="5208588"/>
          <p14:tracePt t="95918" x="10050463" y="5199063"/>
          <p14:tracePt t="95923" x="10040938" y="5199063"/>
          <p14:tracePt t="95925" x="10031413" y="5199063"/>
          <p14:tracePt t="95927" x="10031413" y="5189538"/>
          <p14:tracePt t="95929" x="10020300" y="5189538"/>
          <p14:tracePt t="95931" x="10010775" y="5189538"/>
          <p14:tracePt t="95934" x="10001250" y="5189538"/>
          <p14:tracePt t="95937" x="9990138" y="5189538"/>
          <p14:tracePt t="95938" x="9980613" y="5189538"/>
          <p14:tracePt t="95941" x="9971088" y="5189538"/>
          <p14:tracePt t="95943" x="9959975" y="5189538"/>
          <p14:tracePt t="95947" x="9950450" y="5189538"/>
          <p14:tracePt t="95949" x="9940925" y="5189538"/>
          <p14:tracePt t="96308" x="9940925" y="5178425"/>
          <p14:tracePt t="96338" x="9940925" y="5168900"/>
          <p14:tracePt t="96439" x="9940925" y="5159375"/>
          <p14:tracePt t="96603" x="9940925" y="5148263"/>
          <p14:tracePt t="96638" x="9950450" y="5148263"/>
          <p14:tracePt t="96659" x="9959975" y="5148263"/>
          <p14:tracePt t="96670" x="9971088" y="5148263"/>
          <p14:tracePt t="96690" x="9980613" y="5148263"/>
          <p14:tracePt t="96698" x="9990138" y="5148263"/>
          <p14:tracePt t="96705" x="10001250" y="5148263"/>
          <p14:tracePt t="96718" x="10010775" y="5148263"/>
          <p14:tracePt t="96720" x="10010775" y="5138738"/>
          <p14:tracePt t="96723" x="10020300" y="5138738"/>
          <p14:tracePt t="96730" x="10020300" y="5127625"/>
          <p14:tracePt t="96731" x="10031413" y="5127625"/>
          <p14:tracePt t="96735" x="10040938" y="5127625"/>
          <p14:tracePt t="96740" x="10040938" y="5118100"/>
          <p14:tracePt t="96741" x="10050463" y="5118100"/>
          <p14:tracePt t="96744" x="10050463" y="5108575"/>
          <p14:tracePt t="96745" x="10061575" y="5108575"/>
          <p14:tracePt t="96749" x="10071100" y="5108575"/>
          <p14:tracePt t="96750" x="10071100" y="5097463"/>
          <p14:tracePt t="96752" x="10080625" y="5097463"/>
          <p14:tracePt t="96754" x="10080625" y="5087938"/>
          <p14:tracePt t="96755" x="10080625" y="5078413"/>
          <p14:tracePt t="96757" x="10091738" y="5078413"/>
          <p14:tracePt t="96759" x="10101263" y="5078413"/>
          <p14:tracePt t="96760" x="10101263" y="5067300"/>
          <p14:tracePt t="96762" x="10101263" y="5057775"/>
          <p14:tracePt t="96763" x="10110788" y="5057775"/>
          <p14:tracePt t="96765" x="10121900" y="5057775"/>
          <p14:tracePt t="96766" x="10121900" y="5048250"/>
          <p14:tracePt t="96767" x="10131425" y="5048250"/>
          <p14:tracePt t="96768" x="10131425" y="5037138"/>
          <p14:tracePt t="96771" x="10140950" y="5027613"/>
          <p14:tracePt t="96773" x="10152063" y="5018088"/>
          <p14:tracePt t="96776" x="10152063" y="5006975"/>
          <p14:tracePt t="96777" x="10161588" y="5006975"/>
          <p14:tracePt t="96778" x="10161588" y="4997450"/>
          <p14:tracePt t="96779" x="10171113" y="4997450"/>
          <p14:tracePt t="96781" x="10171113" y="4987925"/>
          <p14:tracePt t="96782" x="10171113" y="4976813"/>
          <p14:tracePt t="96784" x="10182225" y="4976813"/>
          <p14:tracePt t="96785" x="10182225" y="4967288"/>
          <p14:tracePt t="96788" x="10191750" y="4957763"/>
          <p14:tracePt t="96790" x="10201275" y="4946650"/>
          <p14:tracePt t="96791" x="10201275" y="4937125"/>
          <p14:tracePt t="96793" x="10212388" y="4927600"/>
          <p14:tracePt t="96795" x="10212388" y="4916488"/>
          <p14:tracePt t="96797" x="10212388" y="4906963"/>
          <p14:tracePt t="96799" x="10221913" y="4906963"/>
          <p14:tracePt t="96800" x="10221913" y="4897438"/>
          <p14:tracePt t="96801" x="10231438" y="4886325"/>
          <p14:tracePt t="96804" x="10231438" y="4876800"/>
          <p14:tracePt t="96806" x="10242550" y="4867275"/>
          <p14:tracePt t="96809" x="10242550" y="4856163"/>
          <p14:tracePt t="96810" x="10252075" y="4846638"/>
          <p14:tracePt t="96813" x="10252075" y="4837113"/>
          <p14:tracePt t="96815" x="10252075" y="4826000"/>
          <p14:tracePt t="96816" x="10261600" y="4826000"/>
          <p14:tracePt t="96817" x="10261600" y="4816475"/>
          <p14:tracePt t="96820" x="10272713" y="4806950"/>
          <p14:tracePt t="96821" x="10272713" y="4795838"/>
          <p14:tracePt t="96824" x="10272713" y="4786313"/>
          <p14:tracePt t="96825" x="10282238" y="4776788"/>
          <p14:tracePt t="96829" x="10282238" y="4765675"/>
          <p14:tracePt t="96830" x="10282238" y="4756150"/>
          <p14:tracePt t="96833" x="10291763" y="4756150"/>
          <p14:tracePt t="96834" x="10291763" y="4746625"/>
          <p14:tracePt t="96835" x="10291763" y="4735513"/>
          <p14:tracePt t="96837" x="10302875" y="4735513"/>
          <p14:tracePt t="96838" x="10302875" y="4725988"/>
          <p14:tracePt t="96840" x="10302875" y="4716463"/>
          <p14:tracePt t="96843" x="10302875" y="4705350"/>
          <p14:tracePt t="96844" x="10302875" y="4695825"/>
          <p14:tracePt t="96845" x="10312400" y="4695825"/>
          <p14:tracePt t="96847" x="10312400" y="4686300"/>
          <p14:tracePt t="96848" x="10312400" y="4675188"/>
          <p14:tracePt t="96849" x="10321925" y="4675188"/>
          <p14:tracePt t="96851" x="10321925" y="4665663"/>
          <p14:tracePt t="96853" x="10321925" y="4656138"/>
          <p14:tracePt t="96854" x="10321925" y="4645025"/>
          <p14:tracePt t="96857" x="10321925" y="4635500"/>
          <p14:tracePt t="96858" x="10321925" y="4625975"/>
          <p14:tracePt t="96859" x="10333038" y="4625975"/>
          <p14:tracePt t="96861" x="10333038" y="4614863"/>
          <p14:tracePt t="96862" x="10333038" y="4605338"/>
          <p14:tracePt t="96865" x="10333038" y="4595813"/>
          <p14:tracePt t="96866" x="10342563" y="4584700"/>
          <p14:tracePt t="96870" x="10342563" y="4575175"/>
          <p14:tracePt t="96871" x="10342563" y="4565650"/>
          <p14:tracePt t="96874" x="10342563" y="4554538"/>
          <p14:tracePt t="96876" x="10342563" y="4545013"/>
          <p14:tracePt t="96879" x="10342563" y="4535488"/>
          <p14:tracePt t="96881" x="10342563" y="4524375"/>
          <p14:tracePt t="96883" x="10342563" y="4514850"/>
          <p14:tracePt t="96887" x="10352088" y="4505325"/>
          <p14:tracePt t="96890" x="10352088" y="4494213"/>
          <p14:tracePt t="96895" x="10352088" y="4484688"/>
          <p14:tracePt t="96897" x="10352088" y="4475163"/>
          <p14:tracePt t="96900" x="10363200" y="4475163"/>
          <p14:tracePt t="96903" x="10363200" y="4464050"/>
          <p14:tracePt t="96906" x="10363200" y="4454525"/>
          <p14:tracePt t="96912" x="10363200" y="4445000"/>
          <p14:tracePt t="96916" x="10363200" y="4433888"/>
          <p14:tracePt t="96925" x="10363200" y="4424363"/>
          <p14:tracePt t="96929" x="10363200" y="4414838"/>
          <p14:tracePt t="96931" x="10372725" y="4414838"/>
          <p14:tracePt t="96943" x="10372725" y="4403725"/>
          <p14:tracePt t="96945" x="10382250" y="4403725"/>
          <p14:tracePt t="96953" x="10382250" y="4394200"/>
          <p14:tracePt t="96979" x="10393363" y="4394200"/>
          <p14:tracePt t="97001" x="10402888" y="4394200"/>
          <p14:tracePt t="97026" x="10402888" y="4403725"/>
          <p14:tracePt t="97036" x="10402888" y="4414838"/>
          <p14:tracePt t="97039" x="10402888" y="4424363"/>
          <p14:tracePt t="97040" x="10412413" y="4424363"/>
          <p14:tracePt t="97047" x="10412413" y="4433888"/>
          <p14:tracePt t="97050" x="10412413" y="4445000"/>
          <p14:tracePt t="97053" x="10423525" y="4445000"/>
          <p14:tracePt t="97056" x="10423525" y="4454525"/>
          <p14:tracePt t="97060" x="10423525" y="4464050"/>
          <p14:tracePt t="97064" x="10433050" y="4464050"/>
          <p14:tracePt t="97066" x="10433050" y="4475163"/>
          <p14:tracePt t="97068" x="10433050" y="4484688"/>
          <p14:tracePt t="97074" x="10433050" y="4494213"/>
          <p14:tracePt t="97077" x="10433050" y="4505325"/>
          <p14:tracePt t="97082" x="10433050" y="4514850"/>
          <p14:tracePt t="97084" x="10442575" y="4514850"/>
          <p14:tracePt t="97085" x="10442575" y="4524375"/>
          <p14:tracePt t="97087" x="10442575" y="4535488"/>
          <p14:tracePt t="97092" x="10442575" y="4545013"/>
          <p14:tracePt t="97093" x="10453688" y="4545013"/>
          <p14:tracePt t="97095" x="10453688" y="4554538"/>
          <p14:tracePt t="97099" x="10453688" y="4565650"/>
          <p14:tracePt t="97101" x="10453688" y="4575175"/>
          <p14:tracePt t="97106" x="10453688" y="4584700"/>
          <p14:tracePt t="97107" x="10463213" y="4584700"/>
          <p14:tracePt t="97108" x="10463213" y="4595813"/>
          <p14:tracePt t="97112" x="10463213" y="4605338"/>
          <p14:tracePt t="97113" x="10472738" y="4605338"/>
          <p14:tracePt t="97114" x="10472738" y="4614863"/>
          <p14:tracePt t="97118" x="10472738" y="4625975"/>
          <p14:tracePt t="97120" x="10472738" y="4635500"/>
          <p14:tracePt t="97124" x="10472738" y="4645025"/>
          <p14:tracePt t="97126" x="10472738" y="4656138"/>
          <p14:tracePt t="97127" x="10483850" y="4665663"/>
          <p14:tracePt t="97131" x="10483850" y="4675188"/>
          <p14:tracePt t="97133" x="10493375" y="4686300"/>
          <p14:tracePt t="97136" x="10493375" y="4695825"/>
          <p14:tracePt t="97138" x="10493375" y="4705350"/>
          <p14:tracePt t="97141" x="10493375" y="4716463"/>
          <p14:tracePt t="97143" x="10493375" y="4725988"/>
          <p14:tracePt t="97146" x="10493375" y="4735513"/>
          <p14:tracePt t="97148" x="10493375" y="4746625"/>
          <p14:tracePt t="97150" x="10502900" y="4746625"/>
          <p14:tracePt t="97151" x="10502900" y="4756150"/>
          <p14:tracePt t="97152" x="10502900" y="4765675"/>
          <p14:tracePt t="97155" x="10502900" y="4776788"/>
          <p14:tracePt t="97157" x="10502900" y="4786313"/>
          <p14:tracePt t="97158" x="10514013" y="4786313"/>
          <p14:tracePt t="97160" x="10514013" y="4795838"/>
          <p14:tracePt t="97161" x="10514013" y="4806950"/>
          <p14:tracePt t="97162" x="10514013" y="4816475"/>
          <p14:tracePt t="97165" x="10514013" y="4826000"/>
          <p14:tracePt t="97166" x="10514013" y="4837113"/>
          <p14:tracePt t="97169" x="10514013" y="4846638"/>
          <p14:tracePt t="97170" x="10514013" y="4856163"/>
          <p14:tracePt t="97173" x="10514013" y="4867275"/>
          <p14:tracePt t="97174" x="10523538" y="4876800"/>
          <p14:tracePt t="97177" x="10523538" y="4886325"/>
          <p14:tracePt t="97178" x="10523538" y="4897438"/>
          <p14:tracePt t="97181" x="10523538" y="4906963"/>
          <p14:tracePt t="97182" x="10523538" y="4916488"/>
          <p14:tracePt t="97184" x="10533063" y="4916488"/>
          <p14:tracePt t="97185" x="10533063" y="4927600"/>
          <p14:tracePt t="97186" x="10533063" y="4937125"/>
          <p14:tracePt t="97187" x="10533063" y="4946650"/>
          <p14:tracePt t="97190" x="10533063" y="4957763"/>
          <p14:tracePt t="97192" x="10533063" y="4967288"/>
          <p14:tracePt t="97194" x="10533063" y="4976813"/>
          <p14:tracePt t="97196" x="10533063" y="4987925"/>
          <p14:tracePt t="97199" x="10533063" y="4997450"/>
          <p14:tracePt t="97200" x="10533063" y="5006975"/>
          <p14:tracePt t="97203" x="10533063" y="5018088"/>
          <p14:tracePt t="97204" x="10533063" y="5027613"/>
          <p14:tracePt t="97207" x="10533063" y="5037138"/>
          <p14:tracePt t="97209" x="10533063" y="5048250"/>
          <p14:tracePt t="97212" x="10533063" y="5057775"/>
          <p14:tracePt t="97214" x="10533063" y="5067300"/>
          <p14:tracePt t="97217" x="10533063" y="5078413"/>
          <p14:tracePt t="97218" x="10533063" y="5087938"/>
          <p14:tracePt t="97220" x="10533063" y="5097463"/>
          <p14:tracePt t="97222" x="10544175" y="5097463"/>
          <p14:tracePt t="97223" x="10544175" y="5108575"/>
          <p14:tracePt t="97224" x="10544175" y="5118100"/>
          <p14:tracePt t="97228" x="10544175" y="5127625"/>
          <p14:tracePt t="97229" x="10544175" y="5138738"/>
          <p14:tracePt t="97233" x="10544175" y="5148263"/>
          <p14:tracePt t="97234" x="10544175" y="5159375"/>
          <p14:tracePt t="97238" x="10544175" y="5168900"/>
          <p14:tracePt t="97240" x="10544175" y="5178425"/>
          <p14:tracePt t="97243" x="10544175" y="5189538"/>
          <p14:tracePt t="97245" x="10544175" y="5199063"/>
          <p14:tracePt t="97248" x="10544175" y="5208588"/>
          <p14:tracePt t="97250" x="10544175" y="5219700"/>
          <p14:tracePt t="97253" x="10544175" y="5229225"/>
          <p14:tracePt t="97254" x="10553700" y="5229225"/>
          <p14:tracePt t="97255" x="10553700" y="5238750"/>
          <p14:tracePt t="97257" x="10553700" y="5249863"/>
          <p14:tracePt t="97260" x="10553700" y="5259388"/>
          <p14:tracePt t="97262" x="10553700" y="5268913"/>
          <p14:tracePt t="97266" x="10553700" y="5280025"/>
          <p14:tracePt t="97267" x="10553700" y="5289550"/>
          <p14:tracePt t="97271" x="10553700" y="5299075"/>
          <p14:tracePt t="97273" x="10553700" y="5310188"/>
          <p14:tracePt t="97276" x="10553700" y="5319713"/>
          <p14:tracePt t="97278" x="10553700" y="5329238"/>
          <p14:tracePt t="97281" x="10553700" y="5340350"/>
          <p14:tracePt t="97283" x="10553700" y="5349875"/>
          <p14:tracePt t="97286" x="10553700" y="5359400"/>
          <p14:tracePt t="97288" x="10553700" y="5370513"/>
          <p14:tracePt t="97290" x="10553700" y="5380038"/>
          <p14:tracePt t="97293" x="10553700" y="5389563"/>
          <p14:tracePt t="97295" x="10553700" y="5400675"/>
          <p14:tracePt t="97298" x="10553700" y="5410200"/>
          <p14:tracePt t="97300" x="10553700" y="5419725"/>
          <p14:tracePt t="97303" x="10553700" y="5430838"/>
          <p14:tracePt t="97305" x="10553700" y="5440363"/>
          <p14:tracePt t="97309" x="10553700" y="5449888"/>
          <p14:tracePt t="97311" x="10553700" y="5461000"/>
          <p14:tracePt t="97314" x="10553700" y="5470525"/>
          <p14:tracePt t="97316" x="10553700" y="5480050"/>
          <p14:tracePt t="97320" x="10553700" y="5491163"/>
          <p14:tracePt t="97322" x="10553700" y="5500688"/>
          <p14:tracePt t="97327" x="10553700" y="5510213"/>
          <p14:tracePt t="97328" x="10553700" y="5521325"/>
          <p14:tracePt t="97330" x="10553700" y="5530850"/>
          <p14:tracePt t="97335" x="10553700" y="5540375"/>
          <p14:tracePt t="97336" x="10553700" y="5551488"/>
          <p14:tracePt t="97341" x="10553700" y="5561013"/>
          <p14:tracePt t="97343" x="10553700" y="5570538"/>
          <p14:tracePt t="97348" x="10553700" y="5581650"/>
          <p14:tracePt t="97350" x="10544175" y="5591175"/>
          <p14:tracePt t="97356" x="10544175" y="5600700"/>
          <p14:tracePt t="97358" x="10544175" y="5611813"/>
          <p14:tracePt t="97364" x="10544175" y="5621338"/>
          <p14:tracePt t="97367" x="10544175" y="5630863"/>
          <p14:tracePt t="97373" x="10544175" y="5641975"/>
          <p14:tracePt t="97374" x="10533063" y="5641975"/>
          <p14:tracePt t="97376" x="10533063" y="5651500"/>
          <p14:tracePt t="97381" x="10533063" y="5661025"/>
          <p14:tracePt t="97384" x="10533063" y="5672138"/>
          <p14:tracePt t="97386" x="10523538" y="5672138"/>
          <p14:tracePt t="97387" x="10523538" y="5681663"/>
          <p14:tracePt t="97392" x="10523538" y="5691188"/>
          <p14:tracePt t="97395" x="10523538" y="5702300"/>
          <p14:tracePt t="97400" x="10523538" y="5711825"/>
          <p14:tracePt t="97403" x="10523538" y="5721350"/>
          <p14:tracePt t="97408" x="10523538" y="5732463"/>
          <p14:tracePt t="97411" x="10523538" y="5741988"/>
          <p14:tracePt t="97414" x="10514013" y="5741988"/>
          <p14:tracePt t="97418" x="10514013" y="5751513"/>
          <p14:tracePt t="97421" x="10514013" y="5762625"/>
          <p14:tracePt t="97427" x="10514013" y="5772150"/>
          <p14:tracePt t="97431" x="10514013" y="5781675"/>
          <p14:tracePt t="97436" x="10502900" y="5781675"/>
          <p14:tracePt t="97438" x="10502900" y="5792788"/>
          <p14:tracePt t="97442" x="10502900" y="5802313"/>
          <p14:tracePt t="97446" x="10502900" y="5811838"/>
          <p14:tracePt t="97455" x="10502900" y="5822950"/>
          <p14:tracePt t="97459" x="10502900" y="5832475"/>
          <p14:tracePt t="97468" x="10502900" y="5842000"/>
          <p14:tracePt t="97472" x="10502900" y="5853113"/>
          <p14:tracePt t="97480" x="10502900" y="5862638"/>
          <p14:tracePt t="97484" x="10502900" y="5872163"/>
          <p14:tracePt t="97493" x="10502900" y="5883275"/>
          <p14:tracePt t="97498" x="10502900" y="5892800"/>
          <p14:tracePt t="97506" x="10502900" y="5902325"/>
          <p14:tracePt t="97510" x="10502900" y="5913438"/>
          <p14:tracePt t="97520" x="10502900" y="5922963"/>
          <p14:tracePt t="97521" x="10502900" y="5932488"/>
          <p14:tracePt t="97528" x="10502900" y="5943600"/>
          <p14:tracePt t="97532" x="10502900" y="5953125"/>
          <p14:tracePt t="97535" x="10502900" y="5962650"/>
          <p14:tracePt t="97542" x="10502900" y="5973763"/>
          <p14:tracePt t="97545" x="10502900" y="5983288"/>
          <p14:tracePt t="97552" x="10502900" y="5992813"/>
          <p14:tracePt t="97555" x="10502900" y="6003925"/>
          <p14:tracePt t="97561" x="10502900" y="6013450"/>
          <p14:tracePt t="97565" x="10502900" y="6022975"/>
          <p14:tracePt t="97571" x="10502900" y="6034088"/>
          <p14:tracePt t="97575" x="10502900" y="6043613"/>
          <p14:tracePt t="97583" x="10502900" y="6053138"/>
          <p14:tracePt t="97588" x="10502900" y="6064250"/>
          <p14:tracePt t="97597" x="10502900" y="6073775"/>
          <p14:tracePt t="97599" x="10514013" y="6073775"/>
          <p14:tracePt t="97602" x="10514013" y="6083300"/>
          <p14:tracePt t="97608" x="10514013" y="6094413"/>
          <p14:tracePt t="97625" x="10514013" y="6103938"/>
          <p14:tracePt t="97778" x="10523538" y="6103938"/>
          <p14:tracePt t="98032" x="10523538" y="6094413"/>
          <p14:tracePt t="98047" x="10523538" y="6083300"/>
          <p14:tracePt t="98063" x="10523538" y="6073775"/>
          <p14:tracePt t="98085" x="10523538" y="6064250"/>
          <p14:tracePt t="98093" x="10523538" y="6053138"/>
          <p14:tracePt t="98095" x="10514013" y="6053138"/>
          <p14:tracePt t="98110" x="10514013" y="6043613"/>
          <p14:tracePt t="98120" x="10502900" y="6043613"/>
          <p14:tracePt t="98121" x="10502900" y="6034088"/>
          <p14:tracePt t="98138" x="10502900" y="6022975"/>
          <p14:tracePt t="98146" x="10502900" y="6013450"/>
          <p14:tracePt t="98158" x="10493375" y="6013450"/>
          <p14:tracePt t="98162" x="10493375" y="6003925"/>
          <p14:tracePt t="98171" x="10493375" y="5992813"/>
          <p14:tracePt t="98182" x="10483850" y="5992813"/>
          <p14:tracePt t="98201" x="10483850" y="5983288"/>
          <p14:tracePt t="98420" x="10472738" y="5983288"/>
          <p14:tracePt t="98429" x="10472738" y="5992813"/>
          <p14:tracePt t="98433" x="10463213" y="5992813"/>
          <p14:tracePt t="98441" x="10463213" y="6003925"/>
          <p14:tracePt t="98458" x="10453688" y="6003925"/>
          <p14:tracePt t="98467" x="10453688" y="6013450"/>
          <p14:tracePt t="98470" x="10442575" y="6013450"/>
          <p14:tracePt t="98490" x="10442575" y="6022975"/>
          <p14:tracePt t="98493" x="10433050" y="6022975"/>
          <p14:tracePt t="98504" x="10423525" y="6022975"/>
          <p14:tracePt t="98510" x="10412413" y="6022975"/>
          <p14:tracePt t="98528" x="10402888" y="6022975"/>
          <p14:tracePt t="98540" x="10393363" y="6022975"/>
          <p14:tracePt t="98569" x="10382250" y="6022975"/>
          <p14:tracePt t="98583" x="10372725" y="6022975"/>
          <p14:tracePt t="98625" x="10363200" y="6022975"/>
          <p14:tracePt t="98639" x="10352088" y="6022975"/>
          <p14:tracePt t="98666" x="10342563" y="6022975"/>
          <p14:tracePt t="98679" x="10333038" y="6022975"/>
          <p14:tracePt t="98713" x="10321925" y="6022975"/>
          <p14:tracePt t="98727" x="10312400" y="6022975"/>
          <p14:tracePt t="98753" x="10302875" y="6022975"/>
          <p14:tracePt t="98761" x="10291763" y="6013450"/>
          <p14:tracePt t="98776" x="10282238" y="6013450"/>
          <p14:tracePt t="98783" x="10272713" y="6013450"/>
          <p14:tracePt t="98785" x="10272713" y="6003925"/>
          <p14:tracePt t="98790" x="10261600" y="6003925"/>
          <p14:tracePt t="98797" x="10261600" y="5992813"/>
          <p14:tracePt t="98802" x="10252075" y="5992813"/>
          <p14:tracePt t="98808" x="10242550" y="5992813"/>
          <p14:tracePt t="98818" x="10231438" y="5992813"/>
          <p14:tracePt t="98820" x="10231438" y="5983288"/>
          <p14:tracePt t="98822" x="10221913" y="5983288"/>
          <p14:tracePt t="98828" x="10221913" y="5973763"/>
          <p14:tracePt t="98831" x="10212388" y="5973763"/>
          <p14:tracePt t="98834" x="10201275" y="5973763"/>
          <p14:tracePt t="98840" x="10191750" y="5973763"/>
          <p14:tracePt t="98843" x="10182225" y="5973763"/>
          <p14:tracePt t="98845" x="10182225" y="5962650"/>
          <p14:tracePt t="98849" x="10171113" y="5962650"/>
          <p14:tracePt t="98853" x="10161588" y="5962650"/>
          <p14:tracePt t="98854" x="10161588" y="5953125"/>
          <p14:tracePt t="98858" x="10152063" y="5953125"/>
          <p14:tracePt t="98859" x="10152063" y="5943600"/>
          <p14:tracePt t="98861" x="10140950" y="5943600"/>
          <p14:tracePt t="98867" x="10131425" y="5943600"/>
          <p14:tracePt t="98871" x="10121900" y="5943600"/>
          <p14:tracePt t="98872" x="10121900" y="5932488"/>
          <p14:tracePt t="98874" x="10110788" y="5932488"/>
          <p14:tracePt t="98879" x="10110788" y="5922963"/>
          <p14:tracePt t="98881" x="10101263" y="5922963"/>
          <p14:tracePt t="98883" x="10091738" y="5922963"/>
          <p14:tracePt t="98890" x="10091738" y="5913438"/>
          <p14:tracePt t="98892" x="10080625" y="5913438"/>
          <p14:tracePt t="98895" x="10071100" y="5913438"/>
          <p14:tracePt t="98897" x="10071100" y="5902325"/>
          <p14:tracePt t="98905" x="10061575" y="5902325"/>
          <p14:tracePt t="98907" x="10061575" y="5892800"/>
          <p14:tracePt t="98909" x="10050463" y="5892800"/>
          <p14:tracePt t="98912" x="10050463" y="5883275"/>
          <p14:tracePt t="98917" x="10040938" y="5883275"/>
          <p14:tracePt t="98920" x="10031413" y="5883275"/>
          <p14:tracePt t="98922" x="10031413" y="5872163"/>
          <p14:tracePt t="98926" x="10031413" y="5862638"/>
          <p14:tracePt t="98929" x="10020300" y="5862638"/>
          <p14:tracePt t="98933" x="10010775" y="5862638"/>
          <p14:tracePt t="98935" x="10010775" y="5853113"/>
          <p14:tracePt t="98939" x="10010775" y="5842000"/>
          <p14:tracePt t="98944" x="10001250" y="5842000"/>
          <p14:tracePt t="98949" x="9990138" y="5832475"/>
          <p14:tracePt t="98952" x="9990138" y="5822950"/>
          <p14:tracePt t="98954" x="9980613" y="5822950"/>
          <p14:tracePt t="98961" x="9980613" y="5811838"/>
          <p14:tracePt t="98965" x="9971088" y="5802313"/>
          <p14:tracePt t="98969" x="9971088" y="5792788"/>
          <p14:tracePt t="98972" x="9959975" y="5792788"/>
          <p14:tracePt t="98975" x="9959975" y="5781675"/>
          <p14:tracePt t="98977" x="9959975" y="5772150"/>
          <p14:tracePt t="98983" x="9950450" y="5772150"/>
          <p14:tracePt t="98985" x="9950450" y="5762625"/>
          <p14:tracePt t="98988" x="9950450" y="5751513"/>
          <p14:tracePt t="98989" x="9940925" y="5751513"/>
          <p14:tracePt t="98993" x="9940925" y="5741988"/>
          <p14:tracePt t="98996" x="9940925" y="5732463"/>
          <p14:tracePt t="99001" x="9929813" y="5732463"/>
          <p14:tracePt t="99002" x="9929813" y="5721350"/>
          <p14:tracePt t="99005" x="9929813" y="5711825"/>
          <p14:tracePt t="99007" x="9920288" y="5711825"/>
          <p14:tracePt t="99011" x="9920288" y="5702300"/>
          <p14:tracePt t="99013" x="9920288" y="5691188"/>
          <p14:tracePt t="99020" x="9910763" y="5681663"/>
          <p14:tracePt t="99023" x="9910763" y="5672138"/>
          <p14:tracePt t="99025" x="9910763" y="5661025"/>
          <p14:tracePt t="99028" x="9899650" y="5661025"/>
          <p14:tracePt t="99031" x="9899650" y="5651500"/>
          <p14:tracePt t="99033" x="9899650" y="5641975"/>
          <p14:tracePt t="99039" x="9899650" y="5630863"/>
          <p14:tracePt t="99042" x="9899650" y="5621338"/>
          <p14:tracePt t="99047" x="9890125" y="5621338"/>
          <p14:tracePt t="99049" x="9890125" y="5611813"/>
          <p14:tracePt t="99050" x="9890125" y="5600700"/>
          <p14:tracePt t="99055" x="9890125" y="5591175"/>
          <p14:tracePt t="99057" x="9880600" y="5591175"/>
          <p14:tracePt t="99059" x="9880600" y="5581650"/>
          <p14:tracePt t="99062" x="9880600" y="5570538"/>
          <p14:tracePt t="99065" x="9880600" y="5561013"/>
          <p14:tracePt t="99071" x="9880600" y="5551488"/>
          <p14:tracePt t="99073" x="9880600" y="5540375"/>
          <p14:tracePt t="99077" x="9880600" y="5530850"/>
          <p14:tracePt t="99081" x="9880600" y="5521325"/>
          <p14:tracePt t="99083" x="9880600" y="5510213"/>
          <p14:tracePt t="99089" x="9880600" y="5500688"/>
          <p14:tracePt t="99090" x="9880600" y="5491163"/>
          <p14:tracePt t="99095" x="9880600" y="5480050"/>
          <p14:tracePt t="99098" x="9880600" y="5470525"/>
          <p14:tracePt t="99104" x="9880600" y="5461000"/>
          <p14:tracePt t="99106" x="9880600" y="5449888"/>
          <p14:tracePt t="99111" x="9880600" y="5440363"/>
          <p14:tracePt t="99113" x="9880600" y="5430838"/>
          <p14:tracePt t="99120" x="9880600" y="5419725"/>
          <p14:tracePt t="99121" x="9880600" y="5410200"/>
          <p14:tracePt t="99127" x="9880600" y="5400675"/>
          <p14:tracePt t="99129" x="9880600" y="5389563"/>
          <p14:tracePt t="99134" x="9880600" y="5380038"/>
          <p14:tracePt t="99138" x="9880600" y="5370513"/>
          <p14:tracePt t="99140" x="9880600" y="5359400"/>
          <p14:tracePt t="99145" x="9880600" y="5349875"/>
          <p14:tracePt t="99148" x="9880600" y="5340350"/>
          <p14:tracePt t="99154" x="9880600" y="5329238"/>
          <p14:tracePt t="99156" x="9880600" y="5319713"/>
          <p14:tracePt t="99162" x="9880600" y="5310188"/>
          <p14:tracePt t="99165" x="9890125" y="5299075"/>
          <p14:tracePt t="99170" x="9890125" y="5289550"/>
          <p14:tracePt t="99172" x="9890125" y="5280025"/>
          <p14:tracePt t="99177" x="9890125" y="5268913"/>
          <p14:tracePt t="99181" x="9890125" y="5259388"/>
          <p14:tracePt t="99187" x="9890125" y="5249863"/>
          <p14:tracePt t="99189" x="9890125" y="5238750"/>
          <p14:tracePt t="99192" x="9890125" y="5229225"/>
          <p14:tracePt t="99198" x="9890125" y="5219700"/>
          <p14:tracePt t="99201" x="9890125" y="5208588"/>
          <p14:tracePt t="99207" x="9890125" y="5199063"/>
          <p14:tracePt t="99210" x="9890125" y="5189538"/>
          <p14:tracePt t="99217" x="9890125" y="5178425"/>
          <p14:tracePt t="99220" x="9890125" y="5168900"/>
          <p14:tracePt t="99224" x="9890125" y="5159375"/>
          <p14:tracePt t="99227" x="9890125" y="5148263"/>
          <p14:tracePt t="99233" x="9890125" y="5138738"/>
          <p14:tracePt t="99237" x="9890125" y="5127625"/>
          <p14:tracePt t="99243" x="9890125" y="5118100"/>
          <p14:tracePt t="99245" x="9890125" y="5108575"/>
          <p14:tracePt t="99251" x="9890125" y="5097463"/>
          <p14:tracePt t="99254" x="9890125" y="5087938"/>
          <p14:tracePt t="99256" x="9890125" y="5078413"/>
          <p14:tracePt t="99262" x="9890125" y="5067300"/>
          <p14:tracePt t="99264" x="9890125" y="5057775"/>
          <p14:tracePt t="99267" x="9880600" y="5057775"/>
          <p14:tracePt t="99271" x="9880600" y="5048250"/>
          <p14:tracePt t="99272" x="9880600" y="5037138"/>
          <p14:tracePt t="99277" x="9880600" y="5027613"/>
          <p14:tracePt t="99279" x="9880600" y="5018088"/>
          <p14:tracePt t="99285" x="9880600" y="5006975"/>
          <p14:tracePt t="99287" x="9880600" y="4997450"/>
          <p14:tracePt t="99291" x="9869488" y="4987925"/>
          <p14:tracePt t="99293" x="9869488" y="4976813"/>
          <p14:tracePt t="99297" x="9869488" y="4967288"/>
          <p14:tracePt t="99299" x="9859963" y="4957763"/>
          <p14:tracePt t="99303" x="9859963" y="4946650"/>
          <p14:tracePt t="99306" x="9859963" y="4937125"/>
          <p14:tracePt t="99307" x="9859963" y="4927600"/>
          <p14:tracePt t="99311" x="9859963" y="4916488"/>
          <p14:tracePt t="99313" x="9859963" y="4906963"/>
          <p14:tracePt t="99316" x="9850438" y="4897438"/>
          <p14:tracePt t="99319" x="9850438" y="4886325"/>
          <p14:tracePt t="99322" x="9839325" y="4876800"/>
          <p14:tracePt t="99324" x="9839325" y="4867275"/>
          <p14:tracePt t="99327" x="9839325" y="4856163"/>
          <p14:tracePt t="99329" x="9839325" y="4846638"/>
          <p14:tracePt t="99330" x="9829800" y="4846638"/>
          <p14:tracePt t="99333" x="9829800" y="4837113"/>
          <p14:tracePt t="99335" x="9829800" y="4826000"/>
          <p14:tracePt t="99337" x="9829800" y="4816475"/>
          <p14:tracePt t="99339" x="9829800" y="4806950"/>
          <p14:tracePt t="99341" x="9829800" y="4795838"/>
          <p14:tracePt t="99345" x="9829800" y="4786313"/>
          <p14:tracePt t="99346" x="9829800" y="4776788"/>
          <p14:tracePt t="99347" x="9820275" y="4776788"/>
          <p14:tracePt t="99349" x="9820275" y="4765675"/>
          <p14:tracePt t="99352" x="9820275" y="4756150"/>
          <p14:tracePt t="99355" x="9820275" y="4746625"/>
          <p14:tracePt t="99356" x="9809163" y="4735513"/>
          <p14:tracePt t="99359" x="9809163" y="4725988"/>
          <p14:tracePt t="99361" x="9809163" y="4716463"/>
          <p14:tracePt t="99363" x="9809163" y="4705350"/>
          <p14:tracePt t="99365" x="9809163" y="4695825"/>
          <p14:tracePt t="99367" x="9809163" y="4686300"/>
          <p14:tracePt t="99371" x="9799638" y="4675188"/>
          <p14:tracePt t="99372" x="9799638" y="4665663"/>
          <p14:tracePt t="99373" x="9799638" y="4656138"/>
          <p14:tracePt t="99375" x="9799638" y="4645025"/>
          <p14:tracePt t="99377" x="9799638" y="4635500"/>
          <p14:tracePt t="99378" x="9790113" y="4635500"/>
          <p14:tracePt t="99379" x="9790113" y="4625975"/>
          <p14:tracePt t="99382" x="9790113" y="4614863"/>
          <p14:tracePt t="99384" x="9790113" y="4605338"/>
          <p14:tracePt t="99387" x="9790113" y="4595813"/>
          <p14:tracePt t="99388" x="9790113" y="4584700"/>
          <p14:tracePt t="99391" x="9779000" y="4575175"/>
          <p14:tracePt t="99392" x="9779000" y="4565650"/>
          <p14:tracePt t="99395" x="9779000" y="4554538"/>
          <p14:tracePt t="99396" x="9769475" y="4554538"/>
          <p14:tracePt t="99397" x="9769475" y="4545013"/>
          <p14:tracePt t="99401" x="9769475" y="4535488"/>
          <p14:tracePt t="99401" x="9769475" y="4524375"/>
          <p14:tracePt t="99403" x="9769475" y="4514850"/>
          <p14:tracePt t="99406" x="9769475" y="4505325"/>
          <p14:tracePt t="99408" x="9769475" y="4494213"/>
          <p14:tracePt t="99409" x="9759950" y="4494213"/>
          <p14:tracePt t="99411" x="9759950" y="4484688"/>
          <p14:tracePt t="99413" x="9759950" y="4475163"/>
          <p14:tracePt t="99416" x="9748838" y="4464050"/>
          <p14:tracePt t="99418" x="9748838" y="4454525"/>
          <p14:tracePt t="99421" x="9748838" y="4445000"/>
          <p14:tracePt t="99423" x="9748838" y="4433888"/>
          <p14:tracePt t="99426" x="9748838" y="4424363"/>
          <p14:tracePt t="99429" x="9739313" y="4414838"/>
          <p14:tracePt t="99431" x="9739313" y="4403725"/>
          <p14:tracePt t="99433" x="9739313" y="4394200"/>
          <p14:tracePt t="99434" x="9729788" y="4394200"/>
          <p14:tracePt t="99437" x="9729788" y="4384675"/>
          <p14:tracePt t="99439" x="9729788" y="4373563"/>
          <p14:tracePt t="99440" x="9729788" y="4364038"/>
          <p14:tracePt t="99443" x="9729788" y="4354513"/>
          <p14:tracePt t="99445" x="9729788" y="4343400"/>
          <p14:tracePt t="99447" x="9718675" y="4343400"/>
          <p14:tracePt t="99449" x="9718675" y="4333875"/>
          <p14:tracePt t="99451" x="9718675" y="4324350"/>
          <p14:tracePt t="99455" x="9709150" y="4313238"/>
          <p14:tracePt t="99457" x="9709150" y="4303713"/>
          <p14:tracePt t="99460" x="9699625" y="4294188"/>
          <p14:tracePt t="99464" x="9699625" y="4283075"/>
          <p14:tracePt t="99467" x="9699625" y="4273550"/>
          <p14:tracePt t="99470" x="9699625" y="4264025"/>
          <p14:tracePt t="99474" x="9699625" y="4252913"/>
          <p14:tracePt t="99477" x="9699625" y="4243388"/>
          <p14:tracePt t="99483" x="9688513" y="4233863"/>
          <p14:tracePt t="99487" x="9688513" y="4222750"/>
          <p14:tracePt t="99490" x="9688513" y="4213225"/>
          <p14:tracePt t="99502" x="9688513" y="4203700"/>
          <p14:tracePt t="99509" x="9678988" y="4203700"/>
          <p14:tracePt t="99511" x="9678988" y="4192588"/>
          <p14:tracePt t="99585" x="9678988" y="4203700"/>
          <p14:tracePt t="99589" x="9669463" y="4203700"/>
          <p14:tracePt t="99592" x="9669463" y="4213225"/>
          <p14:tracePt t="99594" x="9658350" y="4213225"/>
          <p14:tracePt t="99597" x="9658350" y="4222750"/>
          <p14:tracePt t="99601" x="9658350" y="4233863"/>
          <p14:tracePt t="99605" x="9648825" y="4233863"/>
          <p14:tracePt t="99609" x="9648825" y="4243388"/>
          <p14:tracePt t="99610" x="9639300" y="4243388"/>
          <p14:tracePt t="99613" x="9639300" y="4252913"/>
          <p14:tracePt t="99618" x="9628188" y="4252913"/>
          <p14:tracePt t="99621" x="9628188" y="4264025"/>
          <p14:tracePt t="99624" x="9618663" y="4264025"/>
          <p14:tracePt t="99625" x="9618663" y="4273550"/>
          <p14:tracePt t="99633" x="9609138" y="4273550"/>
          <p14:tracePt t="99635" x="9609138" y="4283075"/>
          <p14:tracePt t="99638" x="9598025" y="4283075"/>
          <p14:tracePt t="99640" x="9598025" y="4294188"/>
          <p14:tracePt t="99648" x="9588500" y="4294188"/>
          <p14:tracePt t="99651" x="9588500" y="4303713"/>
          <p14:tracePt t="99655" x="9578975" y="4303713"/>
          <p14:tracePt t="99656" x="9578975" y="4313238"/>
          <p14:tracePt t="99663" x="9569450" y="4313238"/>
          <p14:tracePt t="99665" x="9569450" y="4324350"/>
          <p14:tracePt t="99667" x="9558338" y="4324350"/>
          <p14:tracePt t="99668" x="9558338" y="4333875"/>
          <p14:tracePt t="99671" x="9548813" y="4333875"/>
          <p14:tracePt t="99677" x="9539288" y="4343400"/>
          <p14:tracePt t="99681" x="9528175" y="4343400"/>
          <p14:tracePt t="99683" x="9528175" y="4354513"/>
          <p14:tracePt t="99688" x="9518650" y="4354513"/>
          <p14:tracePt t="99689" x="9509125" y="4364038"/>
          <p14:tracePt t="99694" x="9509125" y="4373563"/>
          <p14:tracePt t="99695" x="9498013" y="4373563"/>
          <p14:tracePt t="99697" x="9498013" y="4384675"/>
          <p14:tracePt t="99698" x="9488488" y="4384675"/>
          <p14:tracePt t="99702" x="9478963" y="4394200"/>
          <p14:tracePt t="99704" x="9467850" y="4394200"/>
          <p14:tracePt t="99706" x="9467850" y="4403725"/>
          <p14:tracePt t="99709" x="9458325" y="4403725"/>
          <p14:tracePt t="99711" x="9448800" y="4414838"/>
          <p14:tracePt t="99714" x="9437688" y="4424363"/>
          <p14:tracePt t="99716" x="9428163" y="4424363"/>
          <p14:tracePt t="99721" x="9418638" y="4445000"/>
          <p14:tracePt t="99723" x="9407525" y="4445000"/>
          <p14:tracePt t="99724" x="9398000" y="4445000"/>
          <p14:tracePt t="99727" x="9398000" y="4454525"/>
          <p14:tracePt t="99727" x="9388475" y="4454525"/>
          <p14:tracePt t="99729" x="9377363" y="4464050"/>
          <p14:tracePt t="99731" x="9367838" y="4464050"/>
          <p14:tracePt t="99733" x="9358313" y="4475163"/>
          <p14:tracePt t="99736" x="9358313" y="4484688"/>
          <p14:tracePt t="99738" x="9337675" y="4484688"/>
          <p14:tracePt t="99739" x="9337675" y="4494213"/>
          <p14:tracePt t="99741" x="9328150" y="4494213"/>
          <p14:tracePt t="99741" x="9317038" y="4505325"/>
          <p14:tracePt t="99743" x="9307513" y="4505325"/>
          <p14:tracePt t="99744" x="9307513" y="4514850"/>
          <p14:tracePt t="99745" x="9297988" y="4514850"/>
          <p14:tracePt t="99746" x="9297988" y="4524375"/>
          <p14:tracePt t="99747" x="9286875" y="4524375"/>
          <p14:tracePt t="99748" x="9277350" y="4535488"/>
          <p14:tracePt t="99749" x="9267825" y="4535488"/>
          <p14:tracePt t="99752" x="9256713" y="4545013"/>
          <p14:tracePt t="99754" x="9247188" y="4554538"/>
          <p14:tracePt t="99755" x="9237663" y="4554538"/>
          <p14:tracePt t="99756" x="9226550" y="4554538"/>
          <p14:tracePt t="99757" x="9226550" y="4565650"/>
          <p14:tracePt t="99758" x="9226550" y="4575175"/>
          <p14:tracePt t="99759" x="9217025" y="4575175"/>
          <p14:tracePt t="99760" x="9207500" y="4575175"/>
          <p14:tracePt t="99762" x="9196388" y="4584700"/>
          <p14:tracePt t="99763" x="9186863" y="4584700"/>
          <p14:tracePt t="99765" x="9186863" y="4595813"/>
          <p14:tracePt t="99765" x="9177338" y="4595813"/>
          <p14:tracePt t="99766" x="9166225" y="4595813"/>
          <p14:tracePt t="99767" x="9166225" y="4605338"/>
          <p14:tracePt t="99769" x="9156700" y="4605338"/>
          <p14:tracePt t="99769" x="9147175" y="4614863"/>
          <p14:tracePt t="99771" x="9136063" y="4614863"/>
          <p14:tracePt t="99772" x="9126538" y="4625975"/>
          <p14:tracePt t="99773" x="9117013" y="4635500"/>
          <p14:tracePt t="99775" x="9105900" y="4635500"/>
          <p14:tracePt t="99776" x="9096375" y="4635500"/>
          <p14:tracePt t="99777" x="9096375" y="4645025"/>
          <p14:tracePt t="99779" x="9086850" y="4645025"/>
          <p14:tracePt t="99779" x="9075738" y="4656138"/>
          <p14:tracePt t="99780" x="9066213" y="4665663"/>
          <p14:tracePt t="99781" x="9056688" y="4665663"/>
          <p14:tracePt t="99783" x="9045575" y="4675188"/>
          <p14:tracePt t="99784" x="9036050" y="4675188"/>
          <p14:tracePt t="99786" x="9026525" y="4686300"/>
          <p14:tracePt t="99787" x="9005888" y="4686300"/>
          <p14:tracePt t="99789" x="8996363" y="4695825"/>
          <p14:tracePt t="99790" x="8985250" y="4705350"/>
          <p14:tracePt t="99793" x="8966200" y="4705350"/>
          <p14:tracePt t="99793" x="8955088" y="4705350"/>
          <p14:tracePt t="99795" x="8955088" y="4716463"/>
          <p14:tracePt t="99795" x="8945563" y="4725988"/>
          <p14:tracePt t="99796" x="8936038" y="4725988"/>
          <p14:tracePt t="99797" x="8924925" y="4735513"/>
          <p14:tracePt t="99798" x="8915400" y="4735513"/>
          <p14:tracePt t="99799" x="8905875" y="4735513"/>
          <p14:tracePt t="99800" x="8894763" y="4746625"/>
          <p14:tracePt t="99801" x="8885238" y="4756150"/>
          <p14:tracePt t="99803" x="8875713" y="4756150"/>
          <p14:tracePt t="99804" x="8855075" y="4756150"/>
          <p14:tracePt t="99805" x="8845550" y="4765675"/>
          <p14:tracePt t="99807" x="8834438" y="4776788"/>
          <p14:tracePt t="99808" x="8824913" y="4776788"/>
          <p14:tracePt t="99809" x="8804275" y="4776788"/>
          <p14:tracePt t="99809" x="8804275" y="4786313"/>
          <p14:tracePt t="99810" x="8785225" y="4786313"/>
          <p14:tracePt t="99811" x="8785225" y="4795838"/>
          <p14:tracePt t="99812" x="8764588" y="4806950"/>
          <p14:tracePt t="99813" x="8755063" y="4806950"/>
          <p14:tracePt t="99814" x="8743950" y="4806950"/>
          <p14:tracePt t="99815" x="8734425" y="4816475"/>
          <p14:tracePt t="99816" x="8724900" y="4826000"/>
          <p14:tracePt t="99817" x="8704263" y="4826000"/>
          <p14:tracePt t="99820" x="8683625" y="4837113"/>
          <p14:tracePt t="99820" x="8664575" y="4846638"/>
          <p14:tracePt t="99821" x="8664575" y="4856163"/>
          <p14:tracePt t="99822" x="8643938" y="4856163"/>
          <p14:tracePt t="99823" x="8634413" y="4867275"/>
          <p14:tracePt t="99824" x="8623300" y="4867275"/>
          <p14:tracePt t="99825" x="8604250" y="4867275"/>
          <p14:tracePt t="99826" x="8593138" y="4876800"/>
          <p14:tracePt t="99827" x="8583613" y="4886325"/>
          <p14:tracePt t="99828" x="8574088" y="4886325"/>
          <p14:tracePt t="99829" x="8553450" y="4897438"/>
          <p14:tracePt t="99830" x="8532813" y="4906963"/>
          <p14:tracePt t="99832" x="8513763" y="4916488"/>
          <p14:tracePt t="99833" x="8502650" y="4927600"/>
          <p14:tracePt t="99834" x="8493125" y="4927600"/>
          <p14:tracePt t="99835" x="8472488" y="4937125"/>
          <p14:tracePt t="99837" x="8462963" y="4946650"/>
          <p14:tracePt t="99837" x="8442325" y="4957763"/>
          <p14:tracePt t="99838" x="8432800" y="4957763"/>
          <p14:tracePt t="99839" x="8423275" y="4957763"/>
          <p14:tracePt t="99840" x="8402638" y="4967288"/>
          <p14:tracePt t="99841" x="8393113" y="4976813"/>
          <p14:tracePt t="99842" x="8382000" y="4987925"/>
          <p14:tracePt t="99843" x="8362950" y="4997450"/>
          <p14:tracePt t="99844" x="8351838" y="4997450"/>
          <p14:tracePt t="99845" x="8342313" y="4997450"/>
          <p14:tracePt t="99846" x="8332788" y="5006975"/>
          <p14:tracePt t="99847" x="8321675" y="5018088"/>
          <p14:tracePt t="99848" x="8302625" y="5027613"/>
          <p14:tracePt t="99849" x="8291513" y="5027613"/>
          <p14:tracePt t="99850" x="8281988" y="5027613"/>
          <p14:tracePt t="99851" x="8272463" y="5037138"/>
          <p14:tracePt t="99852" x="8261350" y="5048250"/>
          <p14:tracePt t="99853" x="8242300" y="5057775"/>
          <p14:tracePt t="99854" x="8231188" y="5057775"/>
          <p14:tracePt t="99855" x="8221663" y="5057775"/>
          <p14:tracePt t="99856" x="8212138" y="5067300"/>
          <p14:tracePt t="99857" x="8201025" y="5078413"/>
          <p14:tracePt t="99858" x="8181975" y="5087938"/>
          <p14:tracePt t="99860" x="8161338" y="5087938"/>
          <p14:tracePt t="99861" x="8161338" y="5097463"/>
          <p14:tracePt t="99862" x="8140700" y="5108575"/>
          <p14:tracePt t="99863" x="8131175" y="5108575"/>
          <p14:tracePt t="99864" x="8121650" y="5118100"/>
          <p14:tracePt t="99865" x="8110538" y="5118100"/>
          <p14:tracePt t="99866" x="8101013" y="5127625"/>
          <p14:tracePt t="99867" x="8091488" y="5127625"/>
          <p14:tracePt t="99868" x="8070850" y="5138738"/>
          <p14:tracePt t="99870" x="8050213" y="5148263"/>
          <p14:tracePt t="99872" x="8040688" y="5159375"/>
          <p14:tracePt t="99873" x="8020050" y="5168900"/>
          <p14:tracePt t="99875" x="8010525" y="5168900"/>
          <p14:tracePt t="99876" x="8001000" y="5178425"/>
          <p14:tracePt t="99877" x="7989888" y="5178425"/>
          <p14:tracePt t="99878" x="7980363" y="5189538"/>
          <p14:tracePt t="99879" x="7970838" y="5189538"/>
          <p14:tracePt t="99880" x="7959725" y="5199063"/>
          <p14:tracePt t="99881" x="7950200" y="5199063"/>
          <p14:tracePt t="99882" x="7950200" y="5208588"/>
          <p14:tracePt t="99883" x="7929563" y="5219700"/>
          <p14:tracePt t="99884" x="7920038" y="5219700"/>
          <p14:tracePt t="99886" x="7910513" y="5229225"/>
          <p14:tracePt t="99887" x="7899400" y="5229225"/>
          <p14:tracePt t="99888" x="7889875" y="5238750"/>
          <p14:tracePt t="99889" x="7880350" y="5238750"/>
          <p14:tracePt t="99891" x="7869238" y="5249863"/>
          <p14:tracePt t="99892" x="7859713" y="5249863"/>
          <p14:tracePt t="99893" x="7850188" y="5259388"/>
          <p14:tracePt t="99895" x="7829550" y="5259388"/>
          <p14:tracePt t="99896" x="7829550" y="5268913"/>
          <p14:tracePt t="99897" x="7820025" y="5268913"/>
          <p14:tracePt t="99898" x="7810500" y="5280025"/>
          <p14:tracePt t="99900" x="7799388" y="5280025"/>
          <p14:tracePt t="99901" x="7789863" y="5289550"/>
          <p14:tracePt t="99903" x="7789863" y="5299075"/>
          <p14:tracePt t="99904" x="7780338" y="5299075"/>
          <p14:tracePt t="99905" x="7769225" y="5299075"/>
          <p14:tracePt t="99907" x="7759700" y="5310188"/>
          <p14:tracePt t="99909" x="7750175" y="5319713"/>
          <p14:tracePt t="99910" x="7739063" y="5319713"/>
          <p14:tracePt t="99911" x="7739063" y="5329238"/>
          <p14:tracePt t="99913" x="7729538" y="5329238"/>
          <p14:tracePt t="99914" x="7720013" y="5329238"/>
          <p14:tracePt t="99915" x="7720013" y="5340350"/>
          <p14:tracePt t="99917" x="7708900" y="5340350"/>
          <p14:tracePt t="99918" x="7699375" y="5349875"/>
          <p14:tracePt t="99921" x="7689850" y="5349875"/>
          <p14:tracePt t="99922" x="7689850" y="5359400"/>
          <p14:tracePt t="99923" x="7678738" y="5359400"/>
          <p14:tracePt t="99924" x="7678738" y="5370513"/>
          <p14:tracePt t="99927" x="7669213" y="5370513"/>
          <p14:tracePt t="99929" x="7659688" y="5380038"/>
          <p14:tracePt t="99932" x="7659688" y="5389563"/>
          <p14:tracePt t="99933" x="7648575" y="5389563"/>
          <p14:tracePt t="99935" x="7639050" y="5389563"/>
          <p14:tracePt t="99937" x="7639050" y="5400675"/>
          <p14:tracePt t="99939" x="7629525" y="5400675"/>
          <p14:tracePt t="99940" x="7629525" y="5410200"/>
          <p14:tracePt t="99942" x="7618413" y="5410200"/>
          <p14:tracePt t="99946" x="7618413" y="5419725"/>
          <p14:tracePt t="99947" x="7608888" y="5419725"/>
          <p14:tracePt t="99949" x="7599363" y="5430838"/>
          <p14:tracePt t="99952" x="7588250" y="5430838"/>
          <p14:tracePt t="99955" x="7588250" y="5440363"/>
          <p14:tracePt t="99958" x="7578725" y="5449888"/>
          <p14:tracePt t="99962" x="7569200" y="5461000"/>
          <p14:tracePt t="99969" x="7569200" y="5470525"/>
          <p14:tracePt t="99970" x="7558088" y="5470525"/>
          <p14:tracePt t="99973" x="7558088" y="5480050"/>
          <p14:tracePt t="99974" x="7548563" y="5480050"/>
          <p14:tracePt t="99982" x="7548563" y="5491163"/>
          <p14:tracePt t="99983" x="7539038" y="5491163"/>
          <p14:tracePt t="99986" x="7539038" y="5500688"/>
          <p14:tracePt t="99987" x="7527925" y="5500688"/>
          <p14:tracePt t="99995" x="7527925" y="5510213"/>
          <p14:tracePt t="99998" x="7518400" y="5510213"/>
          <p14:tracePt t="99999" x="7518400" y="5521325"/>
          <p14:tracePt t="100003" x="7508875" y="5521325"/>
          <p14:tracePt t="100008" x="7508875" y="5530850"/>
          <p14:tracePt t="100013" x="7497763" y="5540375"/>
          <p14:tracePt t="100018" x="7488238" y="5540375"/>
          <p14:tracePt t="100022" x="7488238" y="5551488"/>
          <p14:tracePt t="100026" x="7488238" y="5561013"/>
          <p14:tracePt t="100027" x="7478713" y="5561013"/>
          <p14:tracePt t="100032" x="7467600" y="5561013"/>
          <p14:tracePt t="100036" x="7467600" y="5570538"/>
          <p14:tracePt t="100037" x="7458075" y="5570538"/>
          <p14:tracePt t="100040" x="7458075" y="5581650"/>
          <p14:tracePt t="100045" x="7448550" y="5581650"/>
          <p14:tracePt t="100049" x="7437438" y="5581650"/>
          <p14:tracePt t="100050" x="7437438" y="5591175"/>
          <p14:tracePt t="100055" x="7437438" y="5600700"/>
          <p14:tracePt t="100057" x="7427913" y="5600700"/>
          <p14:tracePt t="100059" x="7427913" y="5611813"/>
          <p14:tracePt t="100062" x="7418388" y="5611813"/>
          <p14:tracePt t="100068" x="7407275" y="5621338"/>
          <p14:tracePt t="100072" x="7397750" y="5621338"/>
          <p14:tracePt t="100073" x="7397750" y="5630863"/>
          <p14:tracePt t="100080" x="7388225" y="5630863"/>
          <p14:tracePt t="100084" x="7377113" y="5630863"/>
          <p14:tracePt t="100085" x="7377113" y="5641975"/>
          <p14:tracePt t="100091" x="7377113" y="5651500"/>
          <p14:tracePt t="100092" x="7367588" y="5651500"/>
          <p14:tracePt t="100096" x="7358063" y="5651500"/>
          <p14:tracePt t="100104" x="7346950" y="5651500"/>
          <p14:tracePt t="100106" x="7346950" y="5661025"/>
          <p14:tracePt t="100107" x="7337425" y="5661025"/>
          <p14:tracePt t="100113" x="7337425" y="5672138"/>
          <p14:tracePt t="100114" x="7327900" y="5672138"/>
          <p14:tracePt t="100118" x="7316788" y="5672138"/>
          <p14:tracePt t="100121" x="7307263" y="5672138"/>
          <p14:tracePt t="100127" x="7297738" y="5672138"/>
          <p14:tracePt t="100128" x="7297738" y="5681663"/>
          <p14:tracePt t="100130" x="7286625" y="5681663"/>
          <p14:tracePt t="100136" x="7277100" y="5691188"/>
          <p14:tracePt t="100140" x="7267575" y="5691188"/>
          <p14:tracePt t="100146" x="7256463" y="5691188"/>
          <p14:tracePt t="100149" x="7246938" y="5691188"/>
          <p14:tracePt t="100154" x="7237413" y="5691188"/>
          <p14:tracePt t="100156" x="7237413" y="5702300"/>
          <p14:tracePt t="100157" x="7226300" y="5702300"/>
          <p14:tracePt t="100163" x="7216775" y="5702300"/>
          <p14:tracePt t="100166" x="7207250" y="5702300"/>
          <p14:tracePt t="100168" x="7207250" y="5711825"/>
          <p14:tracePt t="100173" x="7196138" y="5711825"/>
          <p14:tracePt t="100176" x="7186613" y="5711825"/>
          <p14:tracePt t="100180" x="7177088" y="5711825"/>
          <p14:tracePt t="100189" x="7165975" y="5711825"/>
          <p14:tracePt t="100194" x="7156450" y="5711825"/>
          <p14:tracePt t="100195" x="7156450" y="5721350"/>
          <p14:tracePt t="100203" x="7146925" y="5721350"/>
          <p14:tracePt t="100209" x="7135813" y="5721350"/>
          <p14:tracePt t="100211" x="7135813" y="5732463"/>
          <p14:tracePt t="100220" x="7126288" y="5732463"/>
          <p14:tracePt t="100231" x="7116763" y="5732463"/>
          <p14:tracePt t="100236" x="7116763" y="5741988"/>
          <p14:tracePt t="100329" x="7126288" y="5741988"/>
          <p14:tracePt t="100333" x="7126288" y="5732463"/>
          <p14:tracePt t="100339" x="7126288" y="5721350"/>
          <p14:tracePt t="100341" x="7135813" y="5721350"/>
          <p14:tracePt t="100346" x="7146925" y="5721350"/>
          <p14:tracePt t="100351" x="7146925" y="5711825"/>
          <p14:tracePt t="100354" x="7156450" y="5711825"/>
          <p14:tracePt t="100356" x="7156450" y="5702300"/>
          <p14:tracePt t="100357" x="7165975" y="5702300"/>
          <p14:tracePt t="100362" x="7177088" y="5702300"/>
          <p14:tracePt t="100363" x="7177088" y="5691188"/>
          <p14:tracePt t="100365" x="7186613" y="5691188"/>
          <p14:tracePt t="100366" x="7186613" y="5681663"/>
          <p14:tracePt t="100367" x="7196138" y="5681663"/>
          <p14:tracePt t="100371" x="7207250" y="5672138"/>
          <p14:tracePt t="100373" x="7216775" y="5672138"/>
          <p14:tracePt t="100374" x="7216775" y="5661025"/>
          <p14:tracePt t="100377" x="7226300" y="5661025"/>
          <p14:tracePt t="100379" x="7226300" y="5651500"/>
          <p14:tracePt t="100380" x="7237413" y="5651500"/>
          <p14:tracePt t="100381" x="7237413" y="5641975"/>
          <p14:tracePt t="100383" x="7246938" y="5641975"/>
          <p14:tracePt t="100385" x="7256463" y="5641975"/>
          <p14:tracePt t="100385" x="7256463" y="5630863"/>
          <p14:tracePt t="100388" x="7267575" y="5621338"/>
          <p14:tracePt t="100389" x="7277100" y="5621338"/>
          <p14:tracePt t="100391" x="7277100" y="5611813"/>
          <p14:tracePt t="100393" x="7286625" y="5611813"/>
          <p14:tracePt t="100394" x="7286625" y="5600700"/>
          <p14:tracePt t="100395" x="7297738" y="5591175"/>
          <p14:tracePt t="100397" x="7307263" y="5591175"/>
          <p14:tracePt t="100398" x="7316788" y="5581650"/>
          <p14:tracePt t="100400" x="7327900" y="5570538"/>
          <p14:tracePt t="100403" x="7337425" y="5570538"/>
          <p14:tracePt t="100405" x="7346950" y="5551488"/>
          <p14:tracePt t="100407" x="7358063" y="5551488"/>
          <p14:tracePt t="100408" x="7367588" y="5540375"/>
          <p14:tracePt t="100409" x="7367588" y="5530850"/>
          <p14:tracePt t="100410" x="7377113" y="5530850"/>
          <p14:tracePt t="100411" x="7388225" y="5530850"/>
          <p14:tracePt t="100412" x="7388225" y="5521325"/>
          <p14:tracePt t="100414" x="7397750" y="5510213"/>
          <p14:tracePt t="100416" x="7407275" y="5510213"/>
          <p14:tracePt t="100417" x="7407275" y="5500688"/>
          <p14:tracePt t="100418" x="7418388" y="5491163"/>
          <p14:tracePt t="100420" x="7427913" y="5491163"/>
          <p14:tracePt t="100421" x="7427913" y="5480050"/>
          <p14:tracePt t="100422" x="7437438" y="5480050"/>
          <p14:tracePt t="100423" x="7448550" y="5470525"/>
          <p14:tracePt t="100426" x="7458075" y="5461000"/>
          <p14:tracePt t="100427" x="7467600" y="5449888"/>
          <p14:tracePt t="100428" x="7478713" y="5440363"/>
          <p14:tracePt t="100431" x="7488238" y="5440363"/>
          <p14:tracePt t="100432" x="7488238" y="5430838"/>
          <p14:tracePt t="100433" x="7497763" y="5419725"/>
          <p14:tracePt t="100436" x="7508875" y="5410200"/>
          <p14:tracePt t="100437" x="7518400" y="5400675"/>
          <p14:tracePt t="100440" x="7527925" y="5400675"/>
          <p14:tracePt t="100441" x="7527925" y="5389563"/>
          <p14:tracePt t="100442" x="7539038" y="5380038"/>
          <p14:tracePt t="100445" x="7548563" y="5370513"/>
          <p14:tracePt t="100446" x="7558088" y="5370513"/>
          <p14:tracePt t="100447" x="7558088" y="5359400"/>
          <p14:tracePt t="100450" x="7569200" y="5349875"/>
          <p14:tracePt t="100451" x="7578725" y="5349875"/>
          <p14:tracePt t="100452" x="7578725" y="5340350"/>
          <p14:tracePt t="100455" x="7588250" y="5329238"/>
          <p14:tracePt t="100456" x="7599363" y="5329238"/>
          <p14:tracePt t="100457" x="7599363" y="5319713"/>
          <p14:tracePt t="100458" x="7608888" y="5310188"/>
          <p14:tracePt t="100461" x="7618413" y="5310188"/>
          <p14:tracePt t="100462" x="7618413" y="5299075"/>
          <p14:tracePt t="100463" x="7629525" y="5299075"/>
          <p14:tracePt t="100464" x="7629525" y="5289550"/>
          <p14:tracePt t="100467" x="7639050" y="5280025"/>
          <p14:tracePt t="100470" x="7648575" y="5268913"/>
          <p14:tracePt t="100472" x="7659688" y="5268913"/>
          <p14:tracePt t="100474" x="7669213" y="5259388"/>
          <p14:tracePt t="100476" x="7669213" y="5249863"/>
          <p14:tracePt t="100479" x="7678738" y="5249863"/>
          <p14:tracePt t="100481" x="7689850" y="5238750"/>
          <p14:tracePt t="100484" x="7689850" y="5229225"/>
          <p14:tracePt t="100485" x="7699375" y="5229225"/>
          <p14:tracePt t="100487" x="7708900" y="5229225"/>
          <p14:tracePt t="100491" x="7708900" y="5219700"/>
          <p14:tracePt t="100493" x="7720013" y="5219700"/>
          <p14:tracePt t="100495" x="7720013" y="5208588"/>
          <p14:tracePt t="100496" x="7729538" y="5208588"/>
          <p14:tracePt t="100502" x="7739063" y="5208588"/>
          <p14:tracePt t="100505" x="7750175" y="5208588"/>
          <p14:tracePt t="100506" x="7750175" y="5199063"/>
          <p14:tracePt t="100509" x="7759700" y="5199063"/>
          <p14:tracePt t="100512" x="7759700" y="5189538"/>
          <p14:tracePt t="100517" x="7769225" y="5189538"/>
          <p14:tracePt t="100522" x="7780338" y="5189538"/>
          <p14:tracePt t="100527" x="7780338" y="5178425"/>
          <p14:tracePt t="100532" x="7789863" y="5178425"/>
          <p14:tracePt t="100536" x="7799388" y="5178425"/>
          <p14:tracePt t="100539" x="7799388" y="5168900"/>
          <p14:tracePt t="100547" x="7810500" y="5168900"/>
          <p14:tracePt t="100553" x="7820025" y="5168900"/>
          <p14:tracePt t="100554" x="7820025" y="5159375"/>
          <p14:tracePt t="100561" x="7829550" y="5159375"/>
          <p14:tracePt t="100566" x="7839075" y="5159375"/>
          <p14:tracePt t="100587" x="7869238" y="5159375"/>
          <p14:tracePt t="100590" x="7880350" y="5159375"/>
          <p14:tracePt t="100598" x="7889875" y="5159375"/>
          <p14:tracePt t="100601" x="7899400" y="5159375"/>
          <p14:tracePt t="100604" x="7910513" y="5159375"/>
          <p14:tracePt t="100606" x="7910513" y="5148263"/>
          <p14:tracePt t="100610" x="7920038" y="5148263"/>
          <p14:tracePt t="100613" x="7929563" y="5148263"/>
          <p14:tracePt t="100618" x="7940675" y="5148263"/>
          <p14:tracePt t="100621" x="7950200" y="5148263"/>
          <p14:tracePt t="100626" x="7959725" y="5148263"/>
          <p14:tracePt t="100629" x="7970838" y="5148263"/>
          <p14:tracePt t="100633" x="7970838" y="5138738"/>
          <p14:tracePt t="100634" x="7980363" y="5138738"/>
          <p14:tracePt t="100636" x="7989888" y="5138738"/>
          <p14:tracePt t="100641" x="8001000" y="5138738"/>
          <p14:tracePt t="100643" x="8010525" y="5138738"/>
          <p14:tracePt t="100647" x="8020050" y="5138738"/>
          <p14:tracePt t="100650" x="8031163" y="5138738"/>
          <p14:tracePt t="100652" x="8040688" y="5138738"/>
          <p14:tracePt t="100656" x="8050213" y="5138738"/>
          <p14:tracePt t="100658" x="8061325" y="5138738"/>
          <p14:tracePt t="100663" x="8070850" y="5138738"/>
          <p14:tracePt t="100664" x="8070850" y="5127625"/>
          <p14:tracePt t="100666" x="8080375" y="5127625"/>
          <p14:tracePt t="100670" x="8091488" y="5127625"/>
          <p14:tracePt t="100673" x="8101013" y="5127625"/>
          <p14:tracePt t="100674" x="8101013" y="5118100"/>
          <p14:tracePt t="100679" x="8110538" y="5118100"/>
          <p14:tracePt t="100682" x="8121650" y="5118100"/>
          <p14:tracePt t="100689" x="8131175" y="5118100"/>
          <p14:tracePt t="100693" x="8140700" y="5118100"/>
          <p14:tracePt t="100694" x="8140700" y="5108575"/>
          <p14:tracePt t="100702" x="8151813" y="5108575"/>
          <p14:tracePt t="100705" x="8151813" y="5097463"/>
          <p14:tracePt t="100707" x="8161338" y="5097463"/>
          <p14:tracePt t="100720" x="8170863" y="5097463"/>
          <p14:tracePt t="100726" x="8181975" y="5097463"/>
          <p14:tracePt t="100729" x="8181975" y="5087938"/>
          <p14:tracePt t="100734" x="8191500" y="5087938"/>
          <p14:tracePt t="100747" x="8191500" y="5078413"/>
          <p14:tracePt t="100752" x="8201025" y="5078413"/>
          <p14:tracePt t="100843" x="8212138" y="5078413"/>
          <p14:tracePt t="100861" x="8221663" y="5078413"/>
          <p14:tracePt t="100867" x="8231188" y="5078413"/>
          <p14:tracePt t="100874" x="8242300" y="5078413"/>
          <p14:tracePt t="100878" x="8251825" y="5078413"/>
          <p14:tracePt t="100885" x="8261350" y="5078413"/>
          <p14:tracePt t="100888" x="8272463" y="5078413"/>
          <p14:tracePt t="100892" x="8281988" y="5078413"/>
          <p14:tracePt t="100896" x="8291513" y="5078413"/>
          <p14:tracePt t="100901" x="8302625" y="5078413"/>
          <p14:tracePt t="100904" x="8312150" y="5078413"/>
          <p14:tracePt t="100909" x="8321675" y="5078413"/>
          <p14:tracePt t="100911" x="8332788" y="5078413"/>
          <p14:tracePt t="100912" x="8332788" y="5067300"/>
          <p14:tracePt t="100913" x="8342313" y="5067300"/>
          <p14:tracePt t="100918" x="8351838" y="5067300"/>
          <p14:tracePt t="100920" x="8362950" y="5067300"/>
          <p14:tracePt t="100923" x="8372475" y="5067300"/>
          <p14:tracePt t="100925" x="8382000" y="5067300"/>
          <p14:tracePt t="100927" x="8382000" y="5057775"/>
          <p14:tracePt t="100931" x="8393113" y="5057775"/>
          <p14:tracePt t="100934" x="8402638" y="5057775"/>
          <p14:tracePt t="100938" x="8412163" y="5057775"/>
          <p14:tracePt t="100941" x="8423275" y="5057775"/>
          <p14:tracePt t="100945" x="8432800" y="5057775"/>
          <p14:tracePt t="100949" x="8442325" y="5057775"/>
          <p14:tracePt t="100951" x="8442325" y="5048250"/>
          <p14:tracePt t="100956" x="8453438" y="5048250"/>
          <p14:tracePt t="100959" x="8462963" y="5048250"/>
          <p14:tracePt t="100963" x="8472488" y="5037138"/>
          <p14:tracePt t="100978" x="8483600" y="5037138"/>
          <p14:tracePt t="100988" x="8493125" y="5037138"/>
          <p14:tracePt t="100998" x="8493125" y="5027613"/>
          <p14:tracePt t="101012" x="8502650" y="5027613"/>
          <p14:tracePt t="101014" x="8502650" y="5018088"/>
          <p14:tracePt t="101023" x="8502650" y="5006975"/>
          <p14:tracePt t="101024" x="8513763" y="5006975"/>
          <p14:tracePt t="101034" x="8513763" y="4997450"/>
          <p14:tracePt t="101039" x="8523288" y="4987925"/>
          <p14:tracePt t="101043" x="8532813" y="4987925"/>
          <p14:tracePt t="101047" x="8532813" y="4976813"/>
          <p14:tracePt t="101050" x="8532813" y="4967288"/>
          <p14:tracePt t="101053" x="8543925" y="4967288"/>
          <p14:tracePt t="101055" x="8543925" y="4957763"/>
          <p14:tracePt t="101057" x="8553450" y="4957763"/>
          <p14:tracePt t="101057" x="8553450" y="4946650"/>
          <p14:tracePt t="101062" x="8553450" y="4937125"/>
          <p14:tracePt t="101064" x="8562975" y="4927600"/>
          <p14:tracePt t="101066" x="8574088" y="4927600"/>
          <p14:tracePt t="101067" x="8574088" y="4916488"/>
          <p14:tracePt t="101070" x="8574088" y="4906963"/>
          <p14:tracePt t="101072" x="8583613" y="4906963"/>
          <p14:tracePt t="101073" x="8583613" y="4897438"/>
          <p14:tracePt t="101075" x="8593138" y="4886325"/>
          <p14:tracePt t="101077" x="8593138" y="4876800"/>
          <p14:tracePt t="101078" x="8604250" y="4876800"/>
          <p14:tracePt t="101080" x="8604250" y="4867275"/>
          <p14:tracePt t="101080" x="8604250" y="4856163"/>
          <p14:tracePt t="101082" x="8613775" y="4856163"/>
          <p14:tracePt t="101084" x="8613775" y="4846638"/>
          <p14:tracePt t="101085" x="8623300" y="4837113"/>
          <p14:tracePt t="101087" x="8623300" y="4826000"/>
          <p14:tracePt t="101088" x="8623300" y="4816475"/>
          <p14:tracePt t="101090" x="8634413" y="4816475"/>
          <p14:tracePt t="101092" x="8643938" y="4806950"/>
          <p14:tracePt t="101093" x="8643938" y="4795838"/>
          <p14:tracePt t="101095" x="8643938" y="4786313"/>
          <p14:tracePt t="101096" x="8643938" y="4776788"/>
          <p14:tracePt t="101098" x="8653463" y="4776788"/>
          <p14:tracePt t="101099" x="8653463" y="4765675"/>
          <p14:tracePt t="101100" x="8653463" y="4756150"/>
          <p14:tracePt t="101102" x="8664575" y="4746625"/>
          <p14:tracePt t="101103" x="8664575" y="4735513"/>
          <p14:tracePt t="101105" x="8664575" y="4716463"/>
          <p14:tracePt t="101107" x="8664575" y="4705350"/>
          <p14:tracePt t="101109" x="8664575" y="4695825"/>
          <p14:tracePt t="101110" x="8674100" y="4686300"/>
          <p14:tracePt t="101113" x="8674100" y="4675188"/>
          <p14:tracePt t="101114" x="8674100" y="4665663"/>
          <p14:tracePt t="101116" x="8674100" y="4656138"/>
          <p14:tracePt t="101116" x="8674100" y="4645025"/>
          <p14:tracePt t="101118" x="8674100" y="4635500"/>
          <p14:tracePt t="101119" x="8683625" y="4614863"/>
          <p14:tracePt t="101122" x="8683625" y="4605338"/>
          <p14:tracePt t="101123" x="8683625" y="4595813"/>
          <p14:tracePt t="101125" x="8683625" y="4584700"/>
          <p14:tracePt t="101126" x="8683625" y="4575175"/>
          <p14:tracePt t="101126" x="8683625" y="4565650"/>
          <p14:tracePt t="101128" x="8683625" y="4554538"/>
          <p14:tracePt t="101129" x="8683625" y="4545013"/>
          <p14:tracePt t="101130" x="8683625" y="4535488"/>
          <p14:tracePt t="101131" x="8683625" y="4524375"/>
          <p14:tracePt t="101132" x="8683625" y="4514850"/>
          <p14:tracePt t="101133" x="8683625" y="4505325"/>
          <p14:tracePt t="101135" x="8683625" y="4484688"/>
          <p14:tracePt t="101137" x="8674100" y="4475163"/>
          <p14:tracePt t="101138" x="8674100" y="4464050"/>
          <p14:tracePt t="101139" x="8674100" y="4454525"/>
          <p14:tracePt t="101140" x="8674100" y="4445000"/>
          <p14:tracePt t="101141" x="8674100" y="4433888"/>
          <p14:tracePt t="101143" x="8664575" y="4414838"/>
          <p14:tracePt t="101145" x="8664575" y="4403725"/>
          <p14:tracePt t="101146" x="8653463" y="4394200"/>
          <p14:tracePt t="101147" x="8653463" y="4384675"/>
          <p14:tracePt t="101148" x="8643938" y="4373563"/>
          <p14:tracePt t="101149" x="8643938" y="4364038"/>
          <p14:tracePt t="101151" x="8634413" y="4354513"/>
          <p14:tracePt t="101152" x="8634413" y="4343400"/>
          <p14:tracePt t="101153" x="8623300" y="4343400"/>
          <p14:tracePt t="101154" x="8623300" y="4324350"/>
          <p14:tracePt t="101155" x="8623300" y="4313238"/>
          <p14:tracePt t="101156" x="8613775" y="4313238"/>
          <p14:tracePt t="101157" x="8613775" y="4303713"/>
          <p14:tracePt t="101158" x="8604250" y="4294188"/>
          <p14:tracePt t="101160" x="8593138" y="4283075"/>
          <p14:tracePt t="101161" x="8593138" y="4273550"/>
          <p14:tracePt t="101162" x="8583613" y="4264025"/>
          <p14:tracePt t="101164" x="8583613" y="4252913"/>
          <p14:tracePt t="101164" x="8574088" y="4243388"/>
          <p14:tracePt t="101165" x="8562975" y="4243388"/>
          <p14:tracePt t="101166" x="8562975" y="4233863"/>
          <p14:tracePt t="101167" x="8553450" y="4222750"/>
          <p14:tracePt t="101168" x="8543925" y="4222750"/>
          <p14:tracePt t="101170" x="8543925" y="4213225"/>
          <p14:tracePt t="101170" x="8532813" y="4203700"/>
          <p14:tracePt t="101171" x="8523288" y="4203700"/>
          <p14:tracePt t="101172" x="8513763" y="4192588"/>
          <p14:tracePt t="101173" x="8513763" y="4183063"/>
          <p14:tracePt t="101174" x="8502650" y="4183063"/>
          <p14:tracePt t="101175" x="8493125" y="4173538"/>
          <p14:tracePt t="101176" x="8493125" y="4152900"/>
          <p14:tracePt t="101177" x="8483600" y="4152900"/>
          <p14:tracePt t="101178" x="8472488" y="4143375"/>
          <p14:tracePt t="101179" x="8462963" y="4132263"/>
          <p14:tracePt t="101180" x="8453438" y="4132263"/>
          <p14:tracePt t="101181" x="8442325" y="4132263"/>
          <p14:tracePt t="101182" x="8442325" y="4122738"/>
          <p14:tracePt t="101183" x="8432800" y="4113213"/>
          <p14:tracePt t="101184" x="8423275" y="4102100"/>
          <p14:tracePt t="101185" x="8412163" y="4092575"/>
          <p14:tracePt t="101187" x="8402638" y="4092575"/>
          <p14:tracePt t="101187" x="8393113" y="4083050"/>
          <p14:tracePt t="101188" x="8382000" y="4083050"/>
          <p14:tracePt t="101189" x="8372475" y="4071938"/>
          <p14:tracePt t="101190" x="8372475" y="4062413"/>
          <p14:tracePt t="101191" x="8362950" y="4062413"/>
          <p14:tracePt t="101192" x="8351838" y="4052888"/>
          <p14:tracePt t="101193" x="8342313" y="4052888"/>
          <p14:tracePt t="101194" x="8332788" y="4041775"/>
          <p14:tracePt t="101195" x="8321675" y="4041775"/>
          <p14:tracePt t="101196" x="8321675" y="4032250"/>
          <p14:tracePt t="101197" x="8302625" y="4022725"/>
          <p14:tracePt t="101198" x="8302625" y="4011613"/>
          <p14:tracePt t="101199" x="8291513" y="4011613"/>
          <p14:tracePt t="101200" x="8272463" y="4011613"/>
          <p14:tracePt t="101201" x="8272463" y="4002088"/>
          <p14:tracePt t="101203" x="8261350" y="3992563"/>
          <p14:tracePt t="101204" x="8251825" y="3992563"/>
          <p14:tracePt t="101204" x="8242300" y="3992563"/>
          <p14:tracePt t="101205" x="8231188" y="3981450"/>
          <p14:tracePt t="101206" x="8221663" y="3971925"/>
          <p14:tracePt t="101207" x="8212138" y="3971925"/>
          <p14:tracePt t="101208" x="8201025" y="3971925"/>
          <p14:tracePt t="101209" x="8201025" y="3962400"/>
          <p14:tracePt t="101210" x="8181975" y="3962400"/>
          <p14:tracePt t="101211" x="8181975" y="3951288"/>
          <p14:tracePt t="101212" x="8170863" y="3941763"/>
          <p14:tracePt t="101213" x="8161338" y="3941763"/>
          <p14:tracePt t="101214" x="8151813" y="3941763"/>
          <p14:tracePt t="101215" x="8140700" y="3932238"/>
          <p14:tracePt t="101216" x="8131175" y="3932238"/>
          <p14:tracePt t="101217" x="8121650" y="3921125"/>
          <p14:tracePt t="101218" x="8110538" y="3921125"/>
          <p14:tracePt t="101220" x="8101013" y="3921125"/>
          <p14:tracePt t="101220" x="8101013" y="3911600"/>
          <p14:tracePt t="101221" x="8080375" y="3911600"/>
          <p14:tracePt t="101222" x="8080375" y="3902075"/>
          <p14:tracePt t="101223" x="8070850" y="3902075"/>
          <p14:tracePt t="101224" x="8050213" y="3902075"/>
          <p14:tracePt t="101225" x="8050213" y="3890963"/>
          <p14:tracePt t="101226" x="8040688" y="3890963"/>
          <p14:tracePt t="101227" x="8031163" y="3881438"/>
          <p14:tracePt t="101228" x="8020050" y="3881438"/>
          <p14:tracePt t="101229" x="8010525" y="3871913"/>
          <p14:tracePt t="101230" x="8001000" y="3871913"/>
          <p14:tracePt t="101231" x="7989888" y="3871913"/>
          <p14:tracePt t="101232" x="7980363" y="3860800"/>
          <p14:tracePt t="101233" x="7970838" y="3860800"/>
          <p14:tracePt t="101234" x="7959725" y="3851275"/>
          <p14:tracePt t="101235" x="7950200" y="3851275"/>
          <p14:tracePt t="101236" x="7940675" y="3851275"/>
          <p14:tracePt t="101237" x="7929563" y="3851275"/>
          <p14:tracePt t="101238" x="7920038" y="3841750"/>
          <p14:tracePt t="101239" x="7910513" y="3841750"/>
          <p14:tracePt t="101241" x="7899400" y="3830638"/>
          <p14:tracePt t="101241" x="7889875" y="3830638"/>
          <p14:tracePt t="101242" x="7880350" y="3830638"/>
          <p14:tracePt t="101243" x="7869238" y="3830638"/>
          <p14:tracePt t="101244" x="7859713" y="3821113"/>
          <p14:tracePt t="101246" x="7839075" y="3811588"/>
          <p14:tracePt t="101247" x="7829550" y="3811588"/>
          <p14:tracePt t="101248" x="7820025" y="3811588"/>
          <p14:tracePt t="101249" x="7810500" y="3800475"/>
          <p14:tracePt t="101251" x="7789863" y="3800475"/>
          <p14:tracePt t="101252" x="7780338" y="3800475"/>
          <p14:tracePt t="101253" x="7769225" y="3790950"/>
          <p14:tracePt t="101254" x="7759700" y="3790950"/>
          <p14:tracePt t="101256" x="7739063" y="3781425"/>
          <p14:tracePt t="101257" x="7729538" y="3781425"/>
          <p14:tracePt t="101259" x="7708900" y="3770313"/>
          <p14:tracePt t="101261" x="7699375" y="3770313"/>
          <p14:tracePt t="101262" x="7678738" y="3770313"/>
          <p14:tracePt t="101264" x="7669213" y="3760788"/>
          <p14:tracePt t="101265" x="7659688" y="3760788"/>
          <p14:tracePt t="101266" x="7648575" y="3760788"/>
          <p14:tracePt t="101267" x="7639050" y="3751263"/>
          <p14:tracePt t="101268" x="7629525" y="3751263"/>
          <p14:tracePt t="101270" x="7618413" y="3751263"/>
          <p14:tracePt t="101270" x="7608888" y="3751263"/>
          <p14:tracePt t="101271" x="7599363" y="3751263"/>
          <p14:tracePt t="101272" x="7588250" y="3751263"/>
          <p14:tracePt t="101273" x="7578725" y="3751263"/>
          <p14:tracePt t="101274" x="7569200" y="3751263"/>
          <p14:tracePt t="101275" x="7558088" y="3740150"/>
          <p14:tracePt t="101277" x="7548563" y="3740150"/>
          <p14:tracePt t="101278" x="7539038" y="3740150"/>
          <p14:tracePt t="101279" x="7527925" y="3730625"/>
          <p14:tracePt t="101280" x="7518400" y="3730625"/>
          <p14:tracePt t="101281" x="7508875" y="3730625"/>
          <p14:tracePt t="101282" x="7497763" y="3730625"/>
          <p14:tracePt t="101283" x="7488238" y="3730625"/>
          <p14:tracePt t="101284" x="7478713" y="3730625"/>
          <p14:tracePt t="101286" x="7467600" y="3730625"/>
          <p14:tracePt t="101287" x="7448550" y="3730625"/>
          <p14:tracePt t="101288" x="7437438" y="3730625"/>
          <p14:tracePt t="101290" x="7427913" y="3730625"/>
          <p14:tracePt t="101291" x="7418388" y="3730625"/>
          <p14:tracePt t="101292" x="7407275" y="3730625"/>
          <p14:tracePt t="101293" x="7388225" y="3730625"/>
          <p14:tracePt t="101294" x="7388225" y="3721100"/>
          <p14:tracePt t="101295" x="7377113" y="3721100"/>
          <p14:tracePt t="101296" x="7367588" y="3721100"/>
          <p14:tracePt t="101297" x="7358063" y="3721100"/>
          <p14:tracePt t="101298" x="7346950" y="3721100"/>
          <p14:tracePt t="101299" x="7337425" y="3721100"/>
          <p14:tracePt t="101300" x="7327900" y="3721100"/>
          <p14:tracePt t="101301" x="7316788" y="3721100"/>
          <p14:tracePt t="101302" x="7307263" y="3721100"/>
          <p14:tracePt t="101304" x="7297738" y="3721100"/>
          <p14:tracePt t="101305" x="7286625" y="3721100"/>
          <p14:tracePt t="101305" x="7277100" y="3709988"/>
          <p14:tracePt t="101306" x="7267575" y="3709988"/>
          <p14:tracePt t="101307" x="7256463" y="3709988"/>
          <p14:tracePt t="101308" x="7246938" y="3709988"/>
          <p14:tracePt t="101309" x="7237413" y="3709988"/>
          <p14:tracePt t="101310" x="7216775" y="3709988"/>
          <p14:tracePt t="101312" x="7196138" y="3709988"/>
          <p14:tracePt t="101314" x="7177088" y="3709988"/>
          <p14:tracePt t="101315" x="7165975" y="3709988"/>
          <p14:tracePt t="101316" x="7156450" y="3709988"/>
          <p14:tracePt t="101317" x="7146925" y="3709988"/>
          <p14:tracePt t="101318" x="7126288" y="3709988"/>
          <p14:tracePt t="101320" x="7116763" y="3709988"/>
          <p14:tracePt t="101320" x="7105650" y="3709988"/>
          <p14:tracePt t="101321" x="7086600" y="3709988"/>
          <p14:tracePt t="101322" x="7075488" y="3709988"/>
          <p14:tracePt t="101323" x="7065963" y="3709988"/>
          <p14:tracePt t="101324" x="7056438" y="3709988"/>
          <p14:tracePt t="101325" x="7035800" y="3709988"/>
          <p14:tracePt t="101326" x="7026275" y="3709988"/>
          <p14:tracePt t="101327" x="7005638" y="3709988"/>
          <p14:tracePt t="101328" x="6985000" y="3709988"/>
          <p14:tracePt t="101330" x="6965950" y="3709988"/>
          <p14:tracePt t="101331" x="6954838" y="3709988"/>
          <p14:tracePt t="101332" x="6935788" y="3709988"/>
          <p14:tracePt t="101333" x="6924675" y="3709988"/>
          <p14:tracePt t="101334" x="6905625" y="3709988"/>
          <p14:tracePt t="101335" x="6894513" y="3709988"/>
          <p14:tracePt t="101337" x="6875463" y="3709988"/>
          <p14:tracePt t="101337" x="6864350" y="3709988"/>
          <p14:tracePt t="101338" x="6845300" y="3709988"/>
          <p14:tracePt t="101339" x="6824663" y="3709988"/>
          <p14:tracePt t="101340" x="6815138" y="3709988"/>
          <p14:tracePt t="101341" x="6794500" y="3709988"/>
          <p14:tracePt t="101342" x="6784975" y="3709988"/>
          <p14:tracePt t="101343" x="6773863" y="3709988"/>
          <p14:tracePt t="101344" x="6764338" y="3721100"/>
          <p14:tracePt t="101345" x="6743700" y="3721100"/>
          <p14:tracePt t="101346" x="6734175" y="3721100"/>
          <p14:tracePt t="101347" x="6713538" y="3721100"/>
          <p14:tracePt t="101348" x="6694488" y="3721100"/>
          <p14:tracePt t="101351" x="6673850" y="3721100"/>
          <p14:tracePt t="101351" x="6664325" y="3730625"/>
          <p14:tracePt t="101352" x="6643688" y="3730625"/>
          <p14:tracePt t="101354" x="6623050" y="3730625"/>
          <p14:tracePt t="101355" x="6613525" y="3730625"/>
          <p14:tracePt t="101356" x="6604000" y="3730625"/>
          <p14:tracePt t="101357" x="6583363" y="3730625"/>
          <p14:tracePt t="101358" x="6573838" y="3730625"/>
          <p14:tracePt t="101359" x="6562725" y="3730625"/>
          <p14:tracePt t="101360" x="6553200" y="3740150"/>
          <p14:tracePt t="101361" x="6543675" y="3740150"/>
          <p14:tracePt t="101362" x="6532563" y="3740150"/>
          <p14:tracePt t="101363" x="6523038" y="3740150"/>
          <p14:tracePt t="101364" x="6502400" y="3740150"/>
          <p14:tracePt t="101365" x="6502400" y="3751263"/>
          <p14:tracePt t="101366" x="6483350" y="3751263"/>
          <p14:tracePt t="101368" x="6462713" y="3751263"/>
          <p14:tracePt t="101370" x="6453188" y="3751263"/>
          <p14:tracePt t="101371" x="6432550" y="3751263"/>
          <p14:tracePt t="101373" x="6423025" y="3751263"/>
          <p14:tracePt t="101374" x="6402388" y="3760788"/>
          <p14:tracePt t="101376" x="6392863" y="3760788"/>
          <p14:tracePt t="101377" x="6381750" y="3760788"/>
          <p14:tracePt t="101378" x="6372225" y="3760788"/>
          <p14:tracePt t="101379" x="6362700" y="3760788"/>
          <p14:tracePt t="101380" x="6362700" y="3770313"/>
          <p14:tracePt t="101381" x="6351588" y="3770313"/>
          <p14:tracePt t="101382" x="6332538" y="3770313"/>
          <p14:tracePt t="101384" x="6321425" y="3770313"/>
          <p14:tracePt t="101385" x="6311900" y="3770313"/>
          <p14:tracePt t="101387" x="6291263" y="3770313"/>
          <p14:tracePt t="101389" x="6281738" y="3770313"/>
          <p14:tracePt t="101390" x="6272213" y="3770313"/>
          <p14:tracePt t="101392" x="6261100" y="3770313"/>
          <p14:tracePt t="101393" x="6251575" y="3770313"/>
          <p14:tracePt t="101394" x="6242050" y="3770313"/>
          <p14:tracePt t="101396" x="6230938" y="3770313"/>
          <p14:tracePt t="101397" x="6221413" y="3770313"/>
          <p14:tracePt t="101399" x="6211888" y="3781425"/>
          <p14:tracePt t="101400" x="6200775" y="3781425"/>
          <p14:tracePt t="101403" x="6191250" y="3781425"/>
          <p14:tracePt t="101404" x="6181725" y="3781425"/>
          <p14:tracePt t="101407" x="6170613" y="3781425"/>
          <p14:tracePt t="101408" x="6161088" y="3781425"/>
          <p14:tracePt t="101411" x="6151563" y="3781425"/>
          <p14:tracePt t="101412" x="6140450" y="3781425"/>
          <p14:tracePt t="101415" x="6130925" y="3781425"/>
          <p14:tracePt t="101417" x="6121400" y="3781425"/>
          <p14:tracePt t="101421" x="6110288" y="3781425"/>
          <p14:tracePt t="101424" x="6100763" y="3781425"/>
          <p14:tracePt t="101427" x="6091238" y="3781425"/>
          <p14:tracePt t="101518" x="6091238" y="3790950"/>
          <p14:tracePt t="101521" x="6100763" y="3790950"/>
          <p14:tracePt t="101525" x="6110288" y="3790950"/>
          <p14:tracePt t="101531" x="6121400" y="3790950"/>
          <p14:tracePt t="101534" x="6130925" y="3790950"/>
          <p14:tracePt t="101538" x="6140450" y="3790950"/>
          <p14:tracePt t="101541" x="6151563" y="3790950"/>
          <p14:tracePt t="101545" x="6161088" y="3790950"/>
          <p14:tracePt t="101547" x="6170613" y="3790950"/>
          <p14:tracePt t="101551" x="6181725" y="3790950"/>
          <p14:tracePt t="101553" x="6191250" y="3790950"/>
          <p14:tracePt t="101557" x="6200775" y="3790950"/>
          <p14:tracePt t="101559" x="6211888" y="3790950"/>
          <p14:tracePt t="101563" x="6221413" y="3790950"/>
          <p14:tracePt t="101565" x="6230938" y="3790950"/>
          <p14:tracePt t="101568" x="6242050" y="3790950"/>
          <p14:tracePt t="101570" x="6251575" y="3790950"/>
          <p14:tracePt t="101572" x="6261100" y="3790950"/>
          <p14:tracePt t="101576" x="6272213" y="3790950"/>
          <p14:tracePt t="101578" x="6281738" y="3790950"/>
          <p14:tracePt t="101581" x="6291263" y="3790950"/>
          <p14:tracePt t="101583" x="6302375" y="3790950"/>
          <p14:tracePt t="101586" x="6311900" y="3790950"/>
          <p14:tracePt t="101587" x="6321425" y="3790950"/>
          <p14:tracePt t="101591" x="6332538" y="3790950"/>
          <p14:tracePt t="101592" x="6342063" y="3790950"/>
          <p14:tracePt t="101606" x="6411913" y="3790950"/>
          <p14:tracePt t="101609" x="6423025" y="3790950"/>
          <p14:tracePt t="101610" x="6432550" y="3790950"/>
          <p14:tracePt t="101612" x="6442075" y="3790950"/>
          <p14:tracePt t="101613" x="6453188" y="3790950"/>
          <p14:tracePt t="101615" x="6462713" y="3790950"/>
          <p14:tracePt t="101618" x="6472238" y="3790950"/>
          <p14:tracePt t="101620" x="6483350" y="3790950"/>
          <p14:tracePt t="101621" x="6492875" y="3790950"/>
          <p14:tracePt t="101624" x="6502400" y="3790950"/>
          <p14:tracePt t="101625" x="6513513" y="3790950"/>
          <p14:tracePt t="101626" x="6523038" y="3790950"/>
          <p14:tracePt t="101627" x="6532563" y="3790950"/>
          <p14:tracePt t="101629" x="6543675" y="3790950"/>
          <p14:tracePt t="101630" x="6553200" y="3790950"/>
          <p14:tracePt t="101633" x="6562725" y="3790950"/>
          <p14:tracePt t="101634" x="6573838" y="3790950"/>
          <p14:tracePt t="101636" x="6583363" y="3790950"/>
          <p14:tracePt t="101638" x="6592888" y="3790950"/>
          <p14:tracePt t="101639" x="6604000" y="3790950"/>
          <p14:tracePt t="101642" x="6613525" y="3790950"/>
          <p14:tracePt t="101643" x="6623050" y="3790950"/>
          <p14:tracePt t="101645" x="6634163" y="3790950"/>
          <p14:tracePt t="101646" x="6643688" y="3790950"/>
          <p14:tracePt t="101648" x="6653213" y="3790950"/>
          <p14:tracePt t="101649" x="6664325" y="3790950"/>
          <p14:tracePt t="101652" x="6673850" y="3790950"/>
          <p14:tracePt t="101654" x="6683375" y="3790950"/>
          <p14:tracePt t="101656" x="6694488" y="3790950"/>
          <p14:tracePt t="101658" x="6704013" y="3790950"/>
          <p14:tracePt t="101660" x="6713538" y="3790950"/>
          <p14:tracePt t="101663" x="6724650" y="3790950"/>
          <p14:tracePt t="101664" x="6734175" y="3790950"/>
          <p14:tracePt t="101667" x="6743700" y="3790950"/>
          <p14:tracePt t="101670" x="6754813" y="3790950"/>
          <p14:tracePt t="101673" x="6764338" y="3790950"/>
          <p14:tracePt t="101675" x="6773863" y="3790950"/>
          <p14:tracePt t="101680" x="6784975" y="3790950"/>
          <p14:tracePt t="101684" x="6794500" y="37909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840996"/>
          </a:xfrm>
        </p:spPr>
        <p:txBody>
          <a:bodyPr/>
          <a:lstStyle/>
          <a:p>
            <a:r>
              <a:rPr lang="en-US" dirty="0"/>
              <a:t>Boeing 737 hydraulic system</a:t>
            </a:r>
          </a:p>
        </p:txBody>
      </p:sp>
      <p:sp>
        <p:nvSpPr>
          <p:cNvPr id="3" name="Text Placeholder 2"/>
          <p:cNvSpPr>
            <a:spLocks noGrp="1"/>
          </p:cNvSpPr>
          <p:nvPr>
            <p:ph type="body" idx="1"/>
          </p:nvPr>
        </p:nvSpPr>
        <p:spPr>
          <a:xfrm>
            <a:off x="684212" y="1526796"/>
            <a:ext cx="5397806" cy="4467604"/>
          </a:xfrm>
        </p:spPr>
        <p:txBody>
          <a:bodyPr/>
          <a:lstStyle/>
          <a:p>
            <a:pPr marL="342900" indent="-342900">
              <a:buFont typeface="Arial" panose="020B0604020202020204" pitchFamily="34" charset="0"/>
              <a:buChar char="•"/>
            </a:pPr>
            <a:r>
              <a:rPr lang="en-US" dirty="0"/>
              <a:t>Two Hydraulic Systems</a:t>
            </a:r>
          </a:p>
          <a:p>
            <a:pPr marL="800100" lvl="1" indent="-342900">
              <a:buFont typeface="Arial" panose="020B0604020202020204" pitchFamily="34" charset="0"/>
              <a:buChar char="•"/>
            </a:pPr>
            <a:r>
              <a:rPr lang="en-US" dirty="0"/>
              <a:t>Both engines power both systems</a:t>
            </a:r>
          </a:p>
          <a:p>
            <a:pPr marL="342900" indent="-342900">
              <a:buFont typeface="Arial" panose="020B0604020202020204" pitchFamily="34" charset="0"/>
              <a:buChar char="•"/>
            </a:pPr>
            <a:r>
              <a:rPr lang="en-US" dirty="0"/>
              <a:t>Standby system</a:t>
            </a:r>
          </a:p>
          <a:p>
            <a:pPr marL="342900" indent="-342900">
              <a:buFont typeface="Arial" panose="020B0604020202020204" pitchFamily="34" charset="0"/>
              <a:buChar char="•"/>
            </a:pPr>
            <a:r>
              <a:rPr lang="en-US" dirty="0"/>
              <a:t>Both Systems Control</a:t>
            </a:r>
          </a:p>
          <a:p>
            <a:pPr marL="800100" lvl="1" indent="-342900">
              <a:buFont typeface="Arial" panose="020B0604020202020204" pitchFamily="34" charset="0"/>
              <a:buChar char="•"/>
            </a:pPr>
            <a:r>
              <a:rPr lang="en-US" dirty="0"/>
              <a:t>Autopilot</a:t>
            </a:r>
          </a:p>
          <a:p>
            <a:pPr marL="800100" lvl="1" indent="-342900">
              <a:buFont typeface="Arial" panose="020B0604020202020204" pitchFamily="34" charset="0"/>
              <a:buChar char="•"/>
            </a:pPr>
            <a:r>
              <a:rPr lang="en-US" dirty="0"/>
              <a:t>Rudder PCU</a:t>
            </a:r>
          </a:p>
          <a:p>
            <a:pPr marL="800100" lvl="1" indent="-342900">
              <a:buFont typeface="Arial" panose="020B0604020202020204" pitchFamily="34" charset="0"/>
              <a:buChar char="•"/>
            </a:pPr>
            <a:r>
              <a:rPr lang="en-US" dirty="0"/>
              <a:t>Elevator Actuators</a:t>
            </a:r>
          </a:p>
          <a:p>
            <a:pPr marL="800100" lvl="1" indent="-342900">
              <a:buFont typeface="Arial" panose="020B0604020202020204" pitchFamily="34" charset="0"/>
              <a:buChar char="•"/>
            </a:pPr>
            <a:r>
              <a:rPr lang="en-US" dirty="0"/>
              <a:t>Aileron PCU</a:t>
            </a:r>
          </a:p>
          <a:p>
            <a:pPr marL="800100" lvl="1" indent="-342900">
              <a:buFont typeface="Arial" panose="020B0604020202020204" pitchFamily="34" charset="0"/>
              <a:buChar char="•"/>
            </a:pPr>
            <a:endParaRPr lang="en-US" dirty="0"/>
          </a:p>
        </p:txBody>
      </p:sp>
      <p:pic>
        <p:nvPicPr>
          <p:cNvPr id="4" name="Picture 3"/>
          <p:cNvPicPr>
            <a:picLocks noChangeAspect="1"/>
          </p:cNvPicPr>
          <p:nvPr/>
        </p:nvPicPr>
        <p:blipFill>
          <a:blip r:embed="rId4"/>
          <a:stretch>
            <a:fillRect/>
          </a:stretch>
        </p:blipFill>
        <p:spPr>
          <a:xfrm>
            <a:off x="7114563" y="166914"/>
            <a:ext cx="4211274" cy="65577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6466193"/>
      </p:ext>
    </p:extLst>
  </p:cSld>
  <p:clrMapOvr>
    <a:masterClrMapping/>
  </p:clrMapOvr>
  <mc:AlternateContent xmlns:mc="http://schemas.openxmlformats.org/markup-compatibility/2006">
    <mc:Choice xmlns:p14="http://schemas.microsoft.com/office/powerpoint/2010/main" Requires="p14">
      <p:transition spd="slow" p14:dur="2000" advTm="205945"/>
    </mc:Choice>
    <mc:Fallback>
      <p:transition spd="slow" advTm="205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55" x="6804025" y="3790950"/>
          <p14:tracePt t="1558" x="6815138" y="3790950"/>
          <p14:tracePt t="1561" x="6824663" y="3790950"/>
          <p14:tracePt t="1562" x="6824663" y="3781425"/>
          <p14:tracePt t="1565" x="6824663" y="3770313"/>
          <p14:tracePt t="1567" x="6824663" y="3760788"/>
          <p14:tracePt t="1568" x="6824663" y="3751263"/>
          <p14:tracePt t="1570" x="6824663" y="3740150"/>
          <p14:tracePt t="1571" x="6824663" y="3730625"/>
          <p14:tracePt t="1572" x="6824663" y="3721100"/>
          <p14:tracePt t="1573" x="6834188" y="3700463"/>
          <p14:tracePt t="1575" x="6834188" y="3690938"/>
          <p14:tracePt t="1575" x="6834188" y="3679825"/>
          <p14:tracePt t="1576" x="6834188" y="3660775"/>
          <p14:tracePt t="1577" x="6834188" y="3649663"/>
          <p14:tracePt t="1578" x="6834188" y="3640138"/>
          <p14:tracePt t="1579" x="6845300" y="3630613"/>
          <p14:tracePt t="1581" x="6845300" y="3609975"/>
          <p14:tracePt t="1581" x="6845300" y="3600450"/>
          <p14:tracePt t="1583" x="6845300" y="3579813"/>
          <p14:tracePt t="1584" x="6845300" y="3570288"/>
          <p14:tracePt t="1585" x="6845300" y="3559175"/>
          <p14:tracePt t="1585" x="6845300" y="3540125"/>
          <p14:tracePt t="1587" x="6845300" y="3498850"/>
          <p14:tracePt t="1589" x="6845300" y="3489325"/>
          <p14:tracePt t="1591" x="6845300" y="3459163"/>
          <p14:tracePt t="1592" x="6845300" y="3438525"/>
          <p14:tracePt t="1593" x="6845300" y="3419475"/>
          <p14:tracePt t="1593" x="6845300" y="3398838"/>
          <p14:tracePt t="1594" x="6845300" y="3389313"/>
          <p14:tracePt t="1595" x="6845300" y="3368675"/>
          <p14:tracePt t="1596" x="6845300" y="3338513"/>
          <p14:tracePt t="1597" x="6845300" y="3328988"/>
          <p14:tracePt t="1598" x="6834188" y="3298825"/>
          <p14:tracePt t="1599" x="6834188" y="3287713"/>
          <p14:tracePt t="1600" x="6824663" y="3268663"/>
          <p14:tracePt t="1601" x="6824663" y="3238500"/>
          <p14:tracePt t="1602" x="6815138" y="3227388"/>
          <p14:tracePt t="1604" x="6815138" y="3208338"/>
          <p14:tracePt t="1605" x="6804025" y="3187700"/>
          <p14:tracePt t="1606" x="6804025" y="3167063"/>
          <p14:tracePt t="1606" x="6804025" y="3148013"/>
          <p14:tracePt t="1607" x="6794500" y="3127375"/>
          <p14:tracePt t="1609" x="6784975" y="3106738"/>
          <p14:tracePt t="1609" x="6784975" y="3097213"/>
          <p14:tracePt t="1610" x="6773863" y="3067050"/>
          <p14:tracePt t="1611" x="6764338" y="3046413"/>
          <p14:tracePt t="1613" x="6764338" y="3036888"/>
          <p14:tracePt t="1613" x="6754813" y="3006725"/>
          <p14:tracePt t="1614" x="6754813" y="2997200"/>
          <p14:tracePt t="1615" x="6754813" y="2976563"/>
          <p14:tracePt t="1616" x="6743700" y="2946400"/>
          <p14:tracePt t="1617" x="6734175" y="2936875"/>
          <p14:tracePt t="1618" x="6734175" y="2906713"/>
          <p14:tracePt t="1620" x="6724650" y="2895600"/>
          <p14:tracePt t="1621" x="6704013" y="2846388"/>
          <p14:tracePt t="1622" x="6704013" y="2835275"/>
          <p14:tracePt t="1623" x="6694488" y="2816225"/>
          <p14:tracePt t="1624" x="6694488" y="2786063"/>
          <p14:tracePt t="1625" x="6683375" y="2774950"/>
          <p14:tracePt t="1626" x="6683375" y="2755900"/>
          <p14:tracePt t="1627" x="6673850" y="2744788"/>
          <p14:tracePt t="1628" x="6664325" y="2725738"/>
          <p14:tracePt t="1629" x="6653213" y="2705100"/>
          <p14:tracePt t="1630" x="6653213" y="2695575"/>
          <p14:tracePt t="1631" x="6643688" y="2674938"/>
          <p14:tracePt t="1632" x="6643688" y="2665413"/>
          <p14:tracePt t="1633" x="6634163" y="2644775"/>
          <p14:tracePt t="1634" x="6623050" y="2624138"/>
          <p14:tracePt t="1635" x="6623050" y="2614613"/>
          <p14:tracePt t="1637" x="6613525" y="2593975"/>
          <p14:tracePt t="1637" x="6604000" y="2574925"/>
          <p14:tracePt t="1638" x="6604000" y="2563813"/>
          <p14:tracePt t="1639" x="6592888" y="2544763"/>
          <p14:tracePt t="1640" x="6592888" y="2533650"/>
          <p14:tracePt t="1641" x="6583363" y="2514600"/>
          <p14:tracePt t="1642" x="6573838" y="2493963"/>
          <p14:tracePt t="1643" x="6562725" y="2484438"/>
          <p14:tracePt t="1644" x="6562725" y="2463800"/>
          <p14:tracePt t="1645" x="6553200" y="2454275"/>
          <p14:tracePt t="1646" x="6553200" y="2433638"/>
          <p14:tracePt t="1647" x="6543675" y="2413000"/>
          <p14:tracePt t="1648" x="6532563" y="2403475"/>
          <p14:tracePt t="1649" x="6532563" y="2382838"/>
          <p14:tracePt t="1650" x="6523038" y="2363788"/>
          <p14:tracePt t="1651" x="6513513" y="2352675"/>
          <p14:tracePt t="1653" x="6513513" y="2322513"/>
          <p14:tracePt t="1654" x="6502400" y="2303463"/>
          <p14:tracePt t="1655" x="6492875" y="2282825"/>
          <p14:tracePt t="1656" x="6483350" y="2273300"/>
          <p14:tracePt t="1657" x="6472238" y="2252663"/>
          <p14:tracePt t="1658" x="6472238" y="2243138"/>
          <p14:tracePt t="1659" x="6472238" y="2232025"/>
          <p14:tracePt t="1660" x="6462713" y="2201863"/>
          <p14:tracePt t="1661" x="6453188" y="2192338"/>
          <p14:tracePt t="1662" x="6442075" y="2171700"/>
          <p14:tracePt t="1663" x="6432550" y="2162175"/>
          <p14:tracePt t="1664" x="6432550" y="2152650"/>
          <p14:tracePt t="1665" x="6423025" y="2132013"/>
          <p14:tracePt t="1666" x="6411913" y="2122488"/>
          <p14:tracePt t="1667" x="6402388" y="2101850"/>
          <p14:tracePt t="1668" x="6392863" y="2081213"/>
          <p14:tracePt t="1670" x="6392863" y="2071688"/>
          <p14:tracePt t="1670" x="6381750" y="2062163"/>
          <p14:tracePt t="1671" x="6372225" y="2041525"/>
          <p14:tracePt t="1672" x="6362700" y="2032000"/>
          <p14:tracePt t="1673" x="6351588" y="2011363"/>
          <p14:tracePt t="1674" x="6351588" y="2001838"/>
          <p14:tracePt t="1675" x="6342063" y="1990725"/>
          <p14:tracePt t="1676" x="6332538" y="1971675"/>
          <p14:tracePt t="1677" x="6321425" y="1960563"/>
          <p14:tracePt t="1678" x="6321425" y="1951038"/>
          <p14:tracePt t="1679" x="6311900" y="1930400"/>
          <p14:tracePt t="1680" x="6302375" y="1920875"/>
          <p14:tracePt t="1681" x="6291263" y="1911350"/>
          <p14:tracePt t="1682" x="6291263" y="1900238"/>
          <p14:tracePt t="1683" x="6281738" y="1890713"/>
          <p14:tracePt t="1684" x="6272213" y="1870075"/>
          <p14:tracePt t="1685" x="6261100" y="1870075"/>
          <p14:tracePt t="1686" x="6261100" y="1851025"/>
          <p14:tracePt t="1687" x="6251575" y="1839913"/>
          <p14:tracePt t="1688" x="6242050" y="1830388"/>
          <p14:tracePt t="1689" x="6242050" y="1820863"/>
          <p14:tracePt t="1690" x="6230938" y="1809750"/>
          <p14:tracePt t="1691" x="6230938" y="1800225"/>
          <p14:tracePt t="1692" x="6211888" y="1790700"/>
          <p14:tracePt t="1693" x="6211888" y="1779588"/>
          <p14:tracePt t="1694" x="6200775" y="1760538"/>
          <p14:tracePt t="1695" x="6191250" y="1760538"/>
          <p14:tracePt t="1696" x="6181725" y="1749425"/>
          <p14:tracePt t="1697" x="6181725" y="1739900"/>
          <p14:tracePt t="1698" x="6170613" y="1730375"/>
          <p14:tracePt t="1699" x="6161088" y="1719263"/>
          <p14:tracePt t="1700" x="6161088" y="1709738"/>
          <p14:tracePt t="1701" x="6151563" y="1698625"/>
          <p14:tracePt t="1702" x="6140450" y="1679575"/>
          <p14:tracePt t="1703" x="6130925" y="1679575"/>
          <p14:tracePt t="1704" x="6130925" y="1668463"/>
          <p14:tracePt t="1705" x="6121400" y="1658938"/>
          <p14:tracePt t="1706" x="6110288" y="1649413"/>
          <p14:tracePt t="1707" x="6110288" y="1638300"/>
          <p14:tracePt t="1708" x="6100763" y="1638300"/>
          <p14:tracePt t="1709" x="6091238" y="1628775"/>
          <p14:tracePt t="1710" x="6091238" y="1619250"/>
          <p14:tracePt t="1711" x="6081713" y="1608138"/>
          <p14:tracePt t="1712" x="6070600" y="1598613"/>
          <p14:tracePt t="1713" x="6070600" y="1589088"/>
          <p14:tracePt t="1714" x="6061075" y="1589088"/>
          <p14:tracePt t="1715" x="6051550" y="1577975"/>
          <p14:tracePt t="1716" x="6040438" y="1568450"/>
          <p14:tracePt t="1718" x="6030913" y="1558925"/>
          <p14:tracePt t="1720" x="6021388" y="1547813"/>
          <p14:tracePt t="1721" x="6010275" y="1538288"/>
          <p14:tracePt t="1722" x="6000750" y="1528763"/>
          <p14:tracePt t="1723" x="6000750" y="1517650"/>
          <p14:tracePt t="1724" x="5991225" y="1517650"/>
          <p14:tracePt t="1725" x="5980113" y="1508125"/>
          <p14:tracePt t="1726" x="5980113" y="1498600"/>
          <p14:tracePt t="1728" x="5970588" y="1487488"/>
          <p14:tracePt t="1729" x="5961063" y="1487488"/>
          <p14:tracePt t="1730" x="5961063" y="1477963"/>
          <p14:tracePt t="1731" x="5949950" y="1477963"/>
          <p14:tracePt t="1732" x="5940425" y="1468438"/>
          <p14:tracePt t="1733" x="5940425" y="1457325"/>
          <p14:tracePt t="1734" x="5930900" y="1457325"/>
          <p14:tracePt t="1735" x="5919788" y="1457325"/>
          <p14:tracePt t="1737" x="5910263" y="1447800"/>
          <p14:tracePt t="1737" x="5910263" y="1438275"/>
          <p14:tracePt t="1739" x="5900738" y="1438275"/>
          <p14:tracePt t="1739" x="5889625" y="1438275"/>
          <p14:tracePt t="1740" x="5889625" y="1427163"/>
          <p14:tracePt t="1741" x="5880100" y="1427163"/>
          <p14:tracePt t="1742" x="5870575" y="1417638"/>
          <p14:tracePt t="1743" x="5859463" y="1408113"/>
          <p14:tracePt t="1744" x="5849938" y="1408113"/>
          <p14:tracePt t="1746" x="5840413" y="1408113"/>
          <p14:tracePt t="1747" x="5840413" y="1397000"/>
          <p14:tracePt t="1748" x="5829300" y="1397000"/>
          <p14:tracePt t="1749" x="5819775" y="1387475"/>
          <p14:tracePt t="1751" x="5810250" y="1387475"/>
          <p14:tracePt t="1752" x="5799138" y="1387475"/>
          <p14:tracePt t="1753" x="5799138" y="1377950"/>
          <p14:tracePt t="1754" x="5789613" y="1377950"/>
          <p14:tracePt t="1755" x="5780088" y="1366838"/>
          <p14:tracePt t="1758" x="5768975" y="1366838"/>
          <p14:tracePt t="1759" x="5759450" y="1366838"/>
          <p14:tracePt t="1760" x="5759450" y="1357313"/>
          <p14:tracePt t="1762" x="5749925" y="1357313"/>
          <p14:tracePt t="1763" x="5749925" y="1347788"/>
          <p14:tracePt t="1764" x="5738813" y="1347788"/>
          <p14:tracePt t="1767" x="5729288" y="1347788"/>
          <p14:tracePt t="1770" x="5719763" y="1347788"/>
          <p14:tracePt t="1772" x="5719763" y="1336675"/>
          <p14:tracePt t="1773" x="5708650" y="1336675"/>
          <p14:tracePt t="1775" x="5699125" y="1336675"/>
          <p14:tracePt t="1780" x="5689600" y="1327150"/>
          <p14:tracePt t="1784" x="5678488" y="1327150"/>
          <p14:tracePt t="1788" x="5668963" y="1327150"/>
          <p14:tracePt t="1797" x="5659438" y="1327150"/>
          <p14:tracePt t="1803" x="5648325" y="1327150"/>
          <p14:tracePt t="1811" x="5638800" y="1327150"/>
          <p14:tracePt t="1814" x="5629275" y="1327150"/>
          <p14:tracePt t="1820" x="5618163" y="1327150"/>
          <p14:tracePt t="1822" x="5608638" y="1327150"/>
          <p14:tracePt t="1826" x="5599113" y="1327150"/>
          <p14:tracePt t="1828" x="5588000" y="1327150"/>
          <p14:tracePt t="1832" x="5578475" y="1327150"/>
          <p14:tracePt t="1834" x="5568950" y="1327150"/>
          <p14:tracePt t="1836" x="5568950" y="1317625"/>
          <p14:tracePt t="1837" x="5557838" y="1317625"/>
          <p14:tracePt t="1839" x="5548313" y="1317625"/>
          <p14:tracePt t="1840" x="5538788" y="1317625"/>
          <p14:tracePt t="1842" x="5527675" y="1317625"/>
          <p14:tracePt t="1843" x="5518150" y="1317625"/>
          <p14:tracePt t="1845" x="5508625" y="1317625"/>
          <p14:tracePt t="1846" x="5497513" y="1317625"/>
          <p14:tracePt t="1848" x="5487988" y="1317625"/>
          <p14:tracePt t="1849" x="5478463" y="1317625"/>
          <p14:tracePt t="1851" x="5467350" y="1317625"/>
          <p14:tracePt t="1852" x="5457825" y="1317625"/>
          <p14:tracePt t="1854" x="5448300" y="1317625"/>
          <p14:tracePt t="1855" x="5437188" y="1317625"/>
          <p14:tracePt t="1857" x="5427663" y="1317625"/>
          <p14:tracePt t="1858" x="5418138" y="1317625"/>
          <p14:tracePt t="1860" x="5407025" y="1317625"/>
          <p14:tracePt t="1861" x="5387975" y="1327150"/>
          <p14:tracePt t="1863" x="5376863" y="1327150"/>
          <p14:tracePt t="1864" x="5367338" y="1327150"/>
          <p14:tracePt t="1865" x="5367338" y="1336675"/>
          <p14:tracePt t="1866" x="5357813" y="1336675"/>
          <p14:tracePt t="1867" x="5346700" y="1336675"/>
          <p14:tracePt t="1868" x="5337175" y="1336675"/>
          <p14:tracePt t="1870" x="5327650" y="1336675"/>
          <p14:tracePt t="1870" x="5316538" y="1336675"/>
          <p14:tracePt t="1871" x="5316538" y="1347788"/>
          <p14:tracePt t="1872" x="5307013" y="1347788"/>
          <p14:tracePt t="1873" x="5297488" y="1347788"/>
          <p14:tracePt t="1874" x="5286375" y="1357313"/>
          <p14:tracePt t="1875" x="5276850" y="1357313"/>
          <p14:tracePt t="1876" x="5267325" y="1366838"/>
          <p14:tracePt t="1878" x="5256213" y="1366838"/>
          <p14:tracePt t="1879" x="5246688" y="1366838"/>
          <p14:tracePt t="1881" x="5237163" y="1377950"/>
          <p14:tracePt t="1882" x="5226050" y="1377950"/>
          <p14:tracePt t="1884" x="5216525" y="1387475"/>
          <p14:tracePt t="1885" x="5207000" y="1387475"/>
          <p14:tracePt t="1888" x="5195888" y="1387475"/>
          <p14:tracePt t="1889" x="5186363" y="1387475"/>
          <p14:tracePt t="1890" x="5186363" y="1397000"/>
          <p14:tracePt t="1892" x="5176838" y="1408113"/>
          <p14:tracePt t="1893" x="5165725" y="1408113"/>
          <p14:tracePt t="1896" x="5156200" y="1408113"/>
          <p14:tracePt t="1897" x="5146675" y="1417638"/>
          <p14:tracePt t="1899" x="5135563" y="1417638"/>
          <p14:tracePt t="1900" x="5135563" y="1427163"/>
          <p14:tracePt t="1902" x="5126038" y="1427163"/>
          <p14:tracePt t="1904" x="5116513" y="1438275"/>
          <p14:tracePt t="1907" x="5116513" y="1447800"/>
          <p14:tracePt t="1908" x="5105400" y="1447800"/>
          <p14:tracePt t="1911" x="5095875" y="1457325"/>
          <p14:tracePt t="1913" x="5095875" y="1468438"/>
          <p14:tracePt t="1915" x="5095875" y="1477963"/>
          <p14:tracePt t="1916" x="5086350" y="1477963"/>
          <p14:tracePt t="1919" x="5086350" y="1487488"/>
          <p14:tracePt t="1921" x="5075238" y="1487488"/>
          <p14:tracePt t="1922" x="5075238" y="1498600"/>
          <p14:tracePt t="1925" x="5075238" y="1508125"/>
          <p14:tracePt t="1928" x="5075238" y="1517650"/>
          <p14:tracePt t="1931" x="5075238" y="1528763"/>
          <p14:tracePt t="1933" x="5075238" y="1538288"/>
          <p14:tracePt t="1937" x="5075238" y="1547813"/>
          <p14:tracePt t="1939" x="5086350" y="1558925"/>
          <p14:tracePt t="1942" x="5086350" y="1568450"/>
          <p14:tracePt t="1943" x="5095875" y="1568450"/>
          <p14:tracePt t="1944" x="5095875" y="1577975"/>
          <p14:tracePt t="1945" x="5105400" y="1577975"/>
          <p14:tracePt t="1948" x="5116513" y="1589088"/>
          <p14:tracePt t="1949" x="5126038" y="1589088"/>
          <p14:tracePt t="1950" x="5126038" y="1598613"/>
          <p14:tracePt t="1953" x="5135563" y="1598613"/>
          <p14:tracePt t="1954" x="5135563" y="1608138"/>
          <p14:tracePt t="1954" x="5146675" y="1608138"/>
          <p14:tracePt t="1955" x="5156200" y="1619250"/>
          <p14:tracePt t="2246" x="5156200" y="1608138"/>
          <p14:tracePt t="2271" x="5156200" y="1598613"/>
          <p14:tracePt t="2278" x="5156200" y="1589088"/>
          <p14:tracePt t="2295" x="5156200" y="1577975"/>
          <p14:tracePt t="2330" x="5156200" y="1568450"/>
          <p14:tracePt t="2464" x="5156200" y="1558925"/>
          <p14:tracePt t="2471" x="5146675" y="1558925"/>
          <p14:tracePt t="2473" x="5146675" y="1547813"/>
          <p14:tracePt t="2478" x="5135563" y="1547813"/>
          <p14:tracePt t="2488" x="5126038" y="1547813"/>
          <p14:tracePt t="2490" x="5126038" y="1538288"/>
          <p14:tracePt t="2491" x="5116513" y="1538288"/>
          <p14:tracePt t="2496" x="5116513" y="1528763"/>
          <p14:tracePt t="2498" x="5105400" y="1528763"/>
          <p14:tracePt t="2500" x="5095875" y="1528763"/>
          <p14:tracePt t="2504" x="5086350" y="1528763"/>
          <p14:tracePt t="2505" x="5075238" y="1528763"/>
          <p14:tracePt t="2506" x="5075238" y="1517650"/>
          <p14:tracePt t="2509" x="5065713" y="1517650"/>
          <p14:tracePt t="2510" x="5056188" y="1517650"/>
          <p14:tracePt t="2512" x="5056188" y="1508125"/>
          <p14:tracePt t="2513" x="5045075" y="1508125"/>
          <p14:tracePt t="2515" x="5035550" y="1508125"/>
          <p14:tracePt t="2517" x="5026025" y="1508125"/>
          <p14:tracePt t="2518" x="5014913" y="1508125"/>
          <p14:tracePt t="2520" x="5014913" y="1498600"/>
          <p14:tracePt t="2522" x="4995863" y="1498600"/>
          <p14:tracePt t="2524" x="4984750" y="1487488"/>
          <p14:tracePt t="2525" x="4975225" y="1487488"/>
          <p14:tracePt t="2526" x="4965700" y="1487488"/>
          <p14:tracePt t="2528" x="4954588" y="1487488"/>
          <p14:tracePt t="2529" x="4945063" y="1487488"/>
          <p14:tracePt t="2530" x="4935538" y="1477963"/>
          <p14:tracePt t="2531" x="4924425" y="1477963"/>
          <p14:tracePt t="2533" x="4914900" y="1477963"/>
          <p14:tracePt t="2534" x="4894263" y="1468438"/>
          <p14:tracePt t="2538" x="4875213" y="1468438"/>
          <p14:tracePt t="2539" x="4875213" y="1457325"/>
          <p14:tracePt t="2539" x="4854575" y="1457325"/>
          <p14:tracePt t="2541" x="4845050" y="1457325"/>
          <p14:tracePt t="2542" x="4833938" y="1457325"/>
          <p14:tracePt t="2543" x="4824413" y="1457325"/>
          <p14:tracePt t="2544" x="4814888" y="1457325"/>
          <p14:tracePt t="2545" x="4803775" y="1447800"/>
          <p14:tracePt t="2546" x="4794250" y="1447800"/>
          <p14:tracePt t="2547" x="4784725" y="1447800"/>
          <p14:tracePt t="2548" x="4784725" y="1438275"/>
          <p14:tracePt t="2549" x="4764088" y="1438275"/>
          <p14:tracePt t="2550" x="4754563" y="1438275"/>
          <p14:tracePt t="2551" x="4743450" y="1438275"/>
          <p14:tracePt t="2553" x="4733925" y="1438275"/>
          <p14:tracePt t="2554" x="4713288" y="1438275"/>
          <p14:tracePt t="2555" x="4713288" y="1427163"/>
          <p14:tracePt t="2557" x="4694238" y="1427163"/>
          <p14:tracePt t="2558" x="4683125" y="1427163"/>
          <p14:tracePt t="2559" x="4664075" y="1417638"/>
          <p14:tracePt t="2561" x="4652963" y="1417638"/>
          <p14:tracePt t="2561" x="4633913" y="1417638"/>
          <p14:tracePt t="2563" x="4613275" y="1417638"/>
          <p14:tracePt t="2564" x="4603750" y="1417638"/>
          <p14:tracePt t="2565" x="4592638" y="1417638"/>
          <p14:tracePt t="2567" x="4573588" y="1408113"/>
          <p14:tracePt t="2568" x="4552950" y="1408113"/>
          <p14:tracePt t="2572" x="4522788" y="1397000"/>
          <p14:tracePt t="2572" x="4513263" y="1397000"/>
          <p14:tracePt t="2574" x="4492625" y="1397000"/>
          <p14:tracePt t="2574" x="4483100" y="1387475"/>
          <p14:tracePt t="2575" x="4462463" y="1387475"/>
          <p14:tracePt t="2577" x="4452938" y="1387475"/>
          <p14:tracePt t="2577" x="4441825" y="1387475"/>
          <p14:tracePt t="2578" x="4422775" y="1377950"/>
          <p14:tracePt t="2579" x="4411663" y="1377950"/>
          <p14:tracePt t="2580" x="4392613" y="1377950"/>
          <p14:tracePt t="2581" x="4381500" y="1377950"/>
          <p14:tracePt t="2583" x="4371975" y="1377950"/>
          <p14:tracePt t="2583" x="4352925" y="1377950"/>
          <p14:tracePt t="2584" x="4341813" y="1377950"/>
          <p14:tracePt t="2585" x="4332288" y="1377950"/>
          <p14:tracePt t="2587" x="4311650" y="1366838"/>
          <p14:tracePt t="2587" x="4302125" y="1366838"/>
          <p14:tracePt t="2588" x="4281488" y="1366838"/>
          <p14:tracePt t="2589" x="4262438" y="1366838"/>
          <p14:tracePt t="2590" x="4251325" y="1357313"/>
          <p14:tracePt t="2591" x="4232275" y="1357313"/>
          <p14:tracePt t="2592" x="4221163" y="1357313"/>
          <p14:tracePt t="2593" x="4202113" y="1347788"/>
          <p14:tracePt t="2594" x="4191000" y="1347788"/>
          <p14:tracePt t="2595" x="4181475" y="1347788"/>
          <p14:tracePt t="2596" x="4160838" y="1347788"/>
          <p14:tracePt t="2597" x="4151313" y="1347788"/>
          <p14:tracePt t="2598" x="4130675" y="1336675"/>
          <p14:tracePt t="2599" x="4121150" y="1336675"/>
          <p14:tracePt t="2600" x="4100513" y="1336675"/>
          <p14:tracePt t="2601" x="4090988" y="1336675"/>
          <p14:tracePt t="2602" x="4070350" y="1336675"/>
          <p14:tracePt t="2603" x="4051300" y="1336675"/>
          <p14:tracePt t="2605" x="4030663" y="1336675"/>
          <p14:tracePt t="2606" x="4021138" y="1327150"/>
          <p14:tracePt t="2607" x="4000500" y="1327150"/>
          <p14:tracePt t="2608" x="3990975" y="1327150"/>
          <p14:tracePt t="2609" x="3970338" y="1327150"/>
          <p14:tracePt t="2610" x="3949700" y="1317625"/>
          <p14:tracePt t="2611" x="3940175" y="1317625"/>
          <p14:tracePt t="2612" x="3919538" y="1317625"/>
          <p14:tracePt t="2613" x="3910013" y="1317625"/>
          <p14:tracePt t="2614" x="3889375" y="1306513"/>
          <p14:tracePt t="2616" x="3870325" y="1306513"/>
          <p14:tracePt t="2617" x="3859213" y="1306513"/>
          <p14:tracePt t="2618" x="3840163" y="1296988"/>
          <p14:tracePt t="2620" x="3819525" y="1296988"/>
          <p14:tracePt t="2620" x="3810000" y="1296988"/>
          <p14:tracePt t="2621" x="3789363" y="1296988"/>
          <p14:tracePt t="2622" x="3779838" y="1296988"/>
          <p14:tracePt t="2623" x="3768725" y="1296988"/>
          <p14:tracePt t="2624" x="3759200" y="1296988"/>
          <p14:tracePt t="2625" x="3738563" y="1296988"/>
          <p14:tracePt t="2626" x="3719513" y="1287463"/>
          <p14:tracePt t="2627" x="3708400" y="1287463"/>
          <p14:tracePt t="2628" x="3698875" y="1287463"/>
          <p14:tracePt t="2629" x="3689350" y="1287463"/>
          <p14:tracePt t="2630" x="3668713" y="1276350"/>
          <p14:tracePt t="2631" x="3659188" y="1276350"/>
          <p14:tracePt t="2632" x="3648075" y="1276350"/>
          <p14:tracePt t="2633" x="3629025" y="1276350"/>
          <p14:tracePt t="2634" x="3617913" y="1266825"/>
          <p14:tracePt t="2635" x="3608388" y="1266825"/>
          <p14:tracePt t="2636" x="3598863" y="1266825"/>
          <p14:tracePt t="2637" x="3587750" y="1266825"/>
          <p14:tracePt t="2638" x="3568700" y="1266825"/>
          <p14:tracePt t="2639" x="3557588" y="1257300"/>
          <p14:tracePt t="2640" x="3538538" y="1257300"/>
          <p14:tracePt t="2642" x="3517900" y="1257300"/>
          <p14:tracePt t="2643" x="3508375" y="1257300"/>
          <p14:tracePt t="2644" x="3497263" y="1257300"/>
          <p14:tracePt t="2645" x="3487738" y="1257300"/>
          <p14:tracePt t="2647" x="3478213" y="1257300"/>
          <p14:tracePt t="2647" x="3467100" y="1257300"/>
          <p14:tracePt t="2648" x="3448050" y="1257300"/>
          <p14:tracePt t="2649" x="3436938" y="1246188"/>
          <p14:tracePt t="2650" x="3427413" y="1246188"/>
          <p14:tracePt t="2651" x="3417888" y="1246188"/>
          <p14:tracePt t="2652" x="3406775" y="1246188"/>
          <p14:tracePt t="2654" x="3387725" y="1246188"/>
          <p14:tracePt t="2654" x="3387725" y="1236663"/>
          <p14:tracePt t="2655" x="3367088" y="1236663"/>
          <p14:tracePt t="2656" x="3357563" y="1236663"/>
          <p14:tracePt t="2657" x="3346450" y="1236663"/>
          <p14:tracePt t="2658" x="3336925" y="1236663"/>
          <p14:tracePt t="2659" x="3327400" y="1236663"/>
          <p14:tracePt t="2660" x="3306763" y="1236663"/>
          <p14:tracePt t="2662" x="3286125" y="1236663"/>
          <p14:tracePt t="2663" x="3276600" y="1236663"/>
          <p14:tracePt t="2664" x="3267075" y="1236663"/>
          <p14:tracePt t="2665" x="3255963" y="1227138"/>
          <p14:tracePt t="2666" x="3246438" y="1227138"/>
          <p14:tracePt t="2667" x="3236913" y="1227138"/>
          <p14:tracePt t="2668" x="3225800" y="1227138"/>
          <p14:tracePt t="2670" x="3216275" y="1227138"/>
          <p14:tracePt t="2670" x="3206750" y="1216025"/>
          <p14:tracePt t="2671" x="3195638" y="1216025"/>
          <p14:tracePt t="2672" x="3186113" y="1216025"/>
          <p14:tracePt t="2673" x="3176588" y="1216025"/>
          <p14:tracePt t="2674" x="3165475" y="1216025"/>
          <p14:tracePt t="2675" x="3155950" y="1216025"/>
          <p14:tracePt t="2676" x="3146425" y="1206500"/>
          <p14:tracePt t="2677" x="3135313" y="1206500"/>
          <p14:tracePt t="2679" x="3125788" y="1206500"/>
          <p14:tracePt t="2680" x="3105150" y="1206500"/>
          <p14:tracePt t="2682" x="3095625" y="1206500"/>
          <p14:tracePt t="2683" x="3086100" y="1206500"/>
          <p14:tracePt t="2685" x="3065463" y="1206500"/>
          <p14:tracePt t="2687" x="3055938" y="1206500"/>
          <p14:tracePt t="2688" x="3044825" y="1196975"/>
          <p14:tracePt t="2689" x="3035300" y="1196975"/>
          <p14:tracePt t="2691" x="3025775" y="1196975"/>
          <p14:tracePt t="2692" x="3014663" y="1196975"/>
          <p14:tracePt t="2694" x="3005138" y="1185863"/>
          <p14:tracePt t="2695" x="2995613" y="1185863"/>
          <p14:tracePt t="2698" x="2984500" y="1185863"/>
          <p14:tracePt t="2699" x="2974975" y="1185863"/>
          <p14:tracePt t="2701" x="2965450" y="1185863"/>
          <p14:tracePt t="2702" x="2954338" y="1185863"/>
          <p14:tracePt t="2705" x="2944813" y="1185863"/>
          <p14:tracePt t="2706" x="2935288" y="1185863"/>
          <p14:tracePt t="2708" x="2935288" y="1176338"/>
          <p14:tracePt t="2709" x="2924175" y="1176338"/>
          <p14:tracePt t="2711" x="2914650" y="1176338"/>
          <p14:tracePt t="2712" x="2905125" y="1176338"/>
          <p14:tracePt t="2715" x="2894013" y="1166813"/>
          <p14:tracePt t="2717" x="2884488" y="1166813"/>
          <p14:tracePt t="2720" x="2874963" y="1166813"/>
          <p14:tracePt t="2722" x="2863850" y="1166813"/>
          <p14:tracePt t="2725" x="2854325" y="1166813"/>
          <p14:tracePt t="2727" x="2844800" y="1166813"/>
          <p14:tracePt t="2730" x="2833688" y="1155700"/>
          <p14:tracePt t="2732" x="2824163" y="1155700"/>
          <p14:tracePt t="2737" x="2814638" y="1155700"/>
          <p14:tracePt t="2739" x="2803525" y="1155700"/>
          <p14:tracePt t="2740" x="2803525" y="1146175"/>
          <p14:tracePt t="2743" x="2794000" y="1146175"/>
          <p14:tracePt t="2746" x="2784475" y="1146175"/>
          <p14:tracePt t="2751" x="2773363" y="1146175"/>
          <p14:tracePt t="2754" x="2763838" y="1146175"/>
          <p14:tracePt t="2757" x="2754313" y="1146175"/>
          <p14:tracePt t="2762" x="2743200" y="1146175"/>
          <p14:tracePt t="2764" x="2733675" y="1146175"/>
          <p14:tracePt t="2766" x="2733675" y="1136650"/>
          <p14:tracePt t="2770" x="2724150" y="1136650"/>
          <p14:tracePt t="2772" x="2713038" y="1136650"/>
          <p14:tracePt t="2777" x="2703513" y="1136650"/>
          <p14:tracePt t="2780" x="2693988" y="1136650"/>
          <p14:tracePt t="2785" x="2682875" y="1125538"/>
          <p14:tracePt t="2787" x="2673350" y="1125538"/>
          <p14:tracePt t="2791" x="2663825" y="1125538"/>
          <p14:tracePt t="2793" x="2652713" y="1125538"/>
          <p14:tracePt t="2797" x="2643188" y="1125538"/>
          <p14:tracePt t="2799" x="2633663" y="1125538"/>
          <p14:tracePt t="2803" x="2622550" y="1125538"/>
          <p14:tracePt t="2806" x="2613025" y="1116013"/>
          <p14:tracePt t="2808" x="2603500" y="1116013"/>
          <p14:tracePt t="2813" x="2593975" y="1116013"/>
          <p14:tracePt t="2816" x="2582863" y="1106488"/>
          <p14:tracePt t="2822" x="2573338" y="1106488"/>
          <p14:tracePt t="2825" x="2563813" y="1106488"/>
          <p14:tracePt t="2831" x="2552700" y="1106488"/>
          <p14:tracePt t="2835" x="2543175" y="1106488"/>
          <p14:tracePt t="2837" x="2543175" y="1095375"/>
          <p14:tracePt t="2841" x="2533650" y="1095375"/>
          <p14:tracePt t="2844" x="2522538" y="1095375"/>
          <p14:tracePt t="2846" x="2522538" y="1085850"/>
          <p14:tracePt t="2853" x="2513013" y="1085850"/>
          <p14:tracePt t="2856" x="2503488" y="1085850"/>
          <p14:tracePt t="2857" x="2503488" y="1076325"/>
          <p14:tracePt t="2867" x="2492375" y="1076325"/>
          <p14:tracePt t="3169" x="2482850" y="1076325"/>
          <p14:tracePt t="3177" x="2473325" y="1076325"/>
          <p14:tracePt t="3188" x="2473325" y="1065213"/>
          <p14:tracePt t="3189" x="2462213" y="1065213"/>
          <p14:tracePt t="3193" x="2452688" y="1065213"/>
          <p14:tracePt t="3199" x="2452688" y="1055688"/>
          <p14:tracePt t="3201" x="2443163" y="1055688"/>
          <p14:tracePt t="3204" x="2432050" y="1055688"/>
          <p14:tracePt t="3210" x="2422525" y="1055688"/>
          <p14:tracePt t="3212" x="2413000" y="1055688"/>
          <p14:tracePt t="3213" x="2413000" y="1046163"/>
          <p14:tracePt t="3217" x="2401888" y="1046163"/>
          <p14:tracePt t="3219" x="2401888" y="1035050"/>
          <p14:tracePt t="3219" x="2392363" y="1035050"/>
          <p14:tracePt t="3224" x="2382838" y="1035050"/>
          <p14:tracePt t="3226" x="2371725" y="1035050"/>
          <p14:tracePt t="3228" x="2371725" y="1025525"/>
          <p14:tracePt t="3229" x="2362200" y="1025525"/>
          <p14:tracePt t="3231" x="2352675" y="1016000"/>
          <p14:tracePt t="3236" x="2341563" y="1016000"/>
          <p14:tracePt t="3237" x="2332038" y="1016000"/>
          <p14:tracePt t="3239" x="2322513" y="1016000"/>
          <p14:tracePt t="3242" x="2322513" y="1004888"/>
          <p14:tracePt t="3243" x="2311400" y="1004888"/>
          <p14:tracePt t="3244" x="2301875" y="1004888"/>
          <p14:tracePt t="3245" x="2301875" y="995363"/>
          <p14:tracePt t="3246" x="2292350" y="995363"/>
          <p14:tracePt t="3249" x="2281238" y="995363"/>
          <p14:tracePt t="3251" x="2271713" y="985838"/>
          <p14:tracePt t="3255" x="2262188" y="974725"/>
          <p14:tracePt t="3257" x="2251075" y="974725"/>
          <p14:tracePt t="3258" x="2241550" y="974725"/>
          <p14:tracePt t="3262" x="2232025" y="974725"/>
          <p14:tracePt t="3263" x="2232025" y="965200"/>
          <p14:tracePt t="3264" x="2220913" y="965200"/>
          <p14:tracePt t="3266" x="2211388" y="955675"/>
          <p14:tracePt t="3269" x="2201863" y="955675"/>
          <p14:tracePt t="3272" x="2190750" y="955675"/>
          <p14:tracePt t="3274" x="2181225" y="944563"/>
          <p14:tracePt t="3276" x="2171700" y="944563"/>
          <p14:tracePt t="3279" x="2171700" y="935038"/>
          <p14:tracePt t="3290" x="2120900" y="914400"/>
          <p14:tracePt t="3292" x="2111375" y="914400"/>
          <p14:tracePt t="3294" x="2111375" y="904875"/>
          <p14:tracePt t="3296" x="2100263" y="904875"/>
          <p14:tracePt t="3297" x="2090738" y="904875"/>
          <p14:tracePt t="3300" x="2081213" y="895350"/>
          <p14:tracePt t="3303" x="2070100" y="895350"/>
          <p14:tracePt t="3304" x="2070100" y="884238"/>
          <p14:tracePt t="3306" x="2060575" y="884238"/>
          <p14:tracePt t="3308" x="2051050" y="884238"/>
          <p14:tracePt t="3311" x="2039938" y="884238"/>
          <p14:tracePt t="3313" x="2039938" y="874713"/>
          <p14:tracePt t="3314" x="2030413" y="874713"/>
          <p14:tracePt t="3317" x="2020888" y="865188"/>
          <p14:tracePt t="3322" x="2009775" y="865188"/>
          <p14:tracePt t="3325" x="2000250" y="865188"/>
          <p14:tracePt t="3326" x="2000250" y="854075"/>
          <p14:tracePt t="3329" x="1990725" y="854075"/>
          <p14:tracePt t="3331" x="1990725" y="844550"/>
          <p14:tracePt t="3333" x="1979613" y="844550"/>
          <p14:tracePt t="3338" x="1970088" y="844550"/>
          <p14:tracePt t="3340" x="1960563" y="844550"/>
          <p14:tracePt t="3343" x="1960563" y="835025"/>
          <p14:tracePt t="3346" x="1949450" y="835025"/>
          <p14:tracePt t="3349" x="1939925" y="823913"/>
          <p14:tracePt t="3356" x="1930400" y="823913"/>
          <p14:tracePt t="3359" x="1919288" y="823913"/>
          <p14:tracePt t="3367" x="1909763" y="814388"/>
          <p14:tracePt t="3371" x="1900238" y="814388"/>
          <p14:tracePt t="3377" x="1889125" y="814388"/>
          <p14:tracePt t="3379" x="1889125" y="804863"/>
          <p14:tracePt t="3391" x="1879600" y="804863"/>
          <p14:tracePt t="4304" x="1889125" y="804863"/>
          <p14:tracePt t="4309" x="1900238" y="804863"/>
          <p14:tracePt t="4314" x="1909763" y="804863"/>
          <p14:tracePt t="4325" x="1919288" y="804863"/>
          <p14:tracePt t="4330" x="1930400" y="804863"/>
          <p14:tracePt t="4341" x="1939925" y="804863"/>
          <p14:tracePt t="4349" x="1949450" y="804863"/>
          <p14:tracePt t="4362" x="1949450" y="814388"/>
          <p14:tracePt t="5707" x="1960563" y="814388"/>
          <p14:tracePt t="5718" x="1970088" y="814388"/>
          <p14:tracePt t="5736" x="1979613" y="814388"/>
          <p14:tracePt t="5741" x="1979613" y="823913"/>
          <p14:tracePt t="5743" x="1990725" y="823913"/>
          <p14:tracePt t="5751" x="1990725" y="835025"/>
          <p14:tracePt t="5755" x="2000250" y="835025"/>
          <p14:tracePt t="5760" x="2009775" y="835025"/>
          <p14:tracePt t="5767" x="2009775" y="844550"/>
          <p14:tracePt t="5770" x="2020888" y="844550"/>
          <p14:tracePt t="5774" x="2030413" y="854075"/>
          <p14:tracePt t="5784" x="2039938" y="854075"/>
          <p14:tracePt t="5788" x="2051050" y="865188"/>
          <p14:tracePt t="5793" x="2060575" y="865188"/>
          <p14:tracePt t="5797" x="2060575" y="874713"/>
          <p14:tracePt t="5803" x="2070100" y="874713"/>
          <p14:tracePt t="5810" x="2081213" y="874713"/>
          <p14:tracePt t="5817" x="2081213" y="884238"/>
          <p14:tracePt t="5823" x="2090738" y="884238"/>
          <p14:tracePt t="5837" x="2100263" y="884238"/>
          <p14:tracePt t="5895" x="2111375" y="884238"/>
          <p14:tracePt t="5908" x="2120900" y="884238"/>
          <p14:tracePt t="5928" x="2130425" y="884238"/>
          <p14:tracePt t="5935" x="2141538" y="884238"/>
          <p14:tracePt t="5950" x="2151063" y="884238"/>
          <p14:tracePt t="5961" x="2160588" y="884238"/>
          <p14:tracePt t="5985" x="2171700" y="884238"/>
          <p14:tracePt t="6006" x="2181225" y="884238"/>
          <p14:tracePt t="6325" x="2190750" y="884238"/>
          <p14:tracePt t="6359" x="2201863" y="884238"/>
          <p14:tracePt t="6373" x="2211388" y="884238"/>
          <p14:tracePt t="6375" x="2211388" y="895350"/>
          <p14:tracePt t="6389" x="2220913" y="895350"/>
          <p14:tracePt t="6399" x="2232025" y="895350"/>
          <p14:tracePt t="6408" x="2232025" y="904875"/>
          <p14:tracePt t="6425" x="2241550" y="904875"/>
          <p14:tracePt t="6428" x="2241550" y="914400"/>
          <p14:tracePt t="6441" x="2251075" y="914400"/>
          <p14:tracePt t="8536" x="2251075" y="925513"/>
          <p14:tracePt t="8540" x="2251075" y="935038"/>
          <p14:tracePt t="8543" x="2251075" y="944563"/>
          <p14:tracePt t="8545" x="2262188" y="944563"/>
          <p14:tracePt t="8550" x="2262188" y="955675"/>
          <p14:tracePt t="8553" x="2271713" y="955675"/>
          <p14:tracePt t="8555" x="2271713" y="965200"/>
          <p14:tracePt t="8576" x="2271713" y="974725"/>
          <p14:tracePt t="8587" x="2281238" y="974725"/>
          <p14:tracePt t="8595" x="2281238" y="985838"/>
          <p14:tracePt t="9460" x="2292350" y="985838"/>
          <p14:tracePt t="9473" x="2301875" y="985838"/>
          <p14:tracePt t="9478" x="2311400" y="985838"/>
          <p14:tracePt t="9486" x="2322513" y="985838"/>
          <p14:tracePt t="9487" x="2322513" y="995363"/>
          <p14:tracePt t="9490" x="2332038" y="995363"/>
          <p14:tracePt t="9494" x="2341563" y="995363"/>
          <p14:tracePt t="9496" x="2341563" y="1004888"/>
          <p14:tracePt t="9502" x="2352675" y="1004888"/>
          <p14:tracePt t="9506" x="2362200" y="1004888"/>
          <p14:tracePt t="9511" x="2362200" y="1016000"/>
          <p14:tracePt t="9513" x="2371725" y="1016000"/>
          <p14:tracePt t="9517" x="2382838" y="1016000"/>
          <p14:tracePt t="9518" x="2382838" y="1025525"/>
          <p14:tracePt t="9525" x="2392363" y="1025525"/>
          <p14:tracePt t="9528" x="2401888" y="1025525"/>
          <p14:tracePt t="9529" x="2401888" y="1035050"/>
          <p14:tracePt t="9534" x="2401888" y="1046163"/>
          <p14:tracePt t="9536" x="2413000" y="1046163"/>
          <p14:tracePt t="9539" x="2422525" y="1046163"/>
          <p14:tracePt t="9542" x="2422525" y="1055688"/>
          <p14:tracePt t="9546" x="2422525" y="1065213"/>
          <p14:tracePt t="9547" x="2432050" y="1065213"/>
          <p14:tracePt t="9550" x="2443163" y="1065213"/>
          <p14:tracePt t="9554" x="2443163" y="1076325"/>
          <p14:tracePt t="9558" x="2452688" y="1085850"/>
          <p14:tracePt t="9562" x="2462213" y="1095375"/>
          <p14:tracePt t="9569" x="2462213" y="1106488"/>
          <p14:tracePt t="9570" x="2473325" y="1106488"/>
          <p14:tracePt t="9573" x="2473325" y="1116013"/>
          <p14:tracePt t="9574" x="2482850" y="1116013"/>
          <p14:tracePt t="9578" x="2492375" y="1116013"/>
          <p14:tracePt t="9581" x="2492375" y="1125538"/>
          <p14:tracePt t="9585" x="2492375" y="1136650"/>
          <p14:tracePt t="9587" x="2503488" y="1136650"/>
          <p14:tracePt t="9592" x="2513013" y="1136650"/>
          <p14:tracePt t="9594" x="2513013" y="1146175"/>
          <p14:tracePt t="9598" x="2513013" y="1155700"/>
          <p14:tracePt t="9601" x="2522538" y="1155700"/>
          <p14:tracePt t="9607" x="2533650" y="1155700"/>
          <p14:tracePt t="9609" x="2533650" y="1166813"/>
          <p14:tracePt t="9615" x="2533650" y="1176338"/>
          <p14:tracePt t="9622" x="2543175" y="1176338"/>
          <p14:tracePt t="9661" x="2552700" y="1176338"/>
          <p14:tracePt t="10073" x="2552700" y="1185863"/>
          <p14:tracePt t="10079" x="2552700" y="1196975"/>
          <p14:tracePt t="10084" x="2552700" y="1206500"/>
          <p14:tracePt t="10087" x="2552700" y="1216025"/>
          <p14:tracePt t="10089" x="2552700" y="1227138"/>
          <p14:tracePt t="10093" x="2552700" y="1236663"/>
          <p14:tracePt t="10096" x="2552700" y="1246188"/>
          <p14:tracePt t="10100" x="2552700" y="1257300"/>
          <p14:tracePt t="10102" x="2552700" y="1266825"/>
          <p14:tracePt t="10106" x="2552700" y="1276350"/>
          <p14:tracePt t="10108" x="2552700" y="1287463"/>
          <p14:tracePt t="10113" x="2552700" y="1296988"/>
          <p14:tracePt t="10115" x="2552700" y="1306513"/>
          <p14:tracePt t="10119" x="2552700" y="1317625"/>
          <p14:tracePt t="10121" x="2552700" y="1327150"/>
          <p14:tracePt t="10126" x="2552700" y="1336675"/>
          <p14:tracePt t="10128" x="2552700" y="1347788"/>
          <p14:tracePt t="10132" x="2552700" y="1357313"/>
          <p14:tracePt t="10134" x="2552700" y="1366838"/>
          <p14:tracePt t="10137" x="2552700" y="1377950"/>
          <p14:tracePt t="10141" x="2563813" y="1387475"/>
          <p14:tracePt t="10143" x="2563813" y="1397000"/>
          <p14:tracePt t="10146" x="2573338" y="1397000"/>
          <p14:tracePt t="10147" x="2573338" y="1408113"/>
          <p14:tracePt t="10150" x="2573338" y="1417638"/>
          <p14:tracePt t="10154" x="2573338" y="1427163"/>
          <p14:tracePt t="10156" x="2582863" y="1438275"/>
          <p14:tracePt t="10160" x="2593975" y="1447800"/>
          <p14:tracePt t="10162" x="2593975" y="1457325"/>
          <p14:tracePt t="10166" x="2593975" y="1468438"/>
          <p14:tracePt t="10168" x="2603500" y="1477963"/>
          <p14:tracePt t="10171" x="2613025" y="1477963"/>
          <p14:tracePt t="10172" x="2613025" y="1487488"/>
          <p14:tracePt t="10174" x="2613025" y="1498600"/>
          <p14:tracePt t="10174" x="2622550" y="1498600"/>
          <p14:tracePt t="10178" x="2622550" y="1508125"/>
          <p14:tracePt t="10180" x="2633663" y="1517650"/>
          <p14:tracePt t="10183" x="2643188" y="1528763"/>
          <p14:tracePt t="10187" x="2643188" y="1538288"/>
          <p14:tracePt t="10190" x="2652713" y="1547813"/>
          <p14:tracePt t="10192" x="2663825" y="1547813"/>
          <p14:tracePt t="10195" x="2663825" y="1558925"/>
          <p14:tracePt t="10196" x="2663825" y="1568450"/>
          <p14:tracePt t="10197" x="2673350" y="1568450"/>
          <p14:tracePt t="10200" x="2682875" y="1568450"/>
          <p14:tracePt t="10201" x="2682875" y="1577975"/>
          <p14:tracePt t="10203" x="2682875" y="1589088"/>
          <p14:tracePt t="10206" x="2693988" y="1589088"/>
          <p14:tracePt t="10208" x="2703513" y="1598613"/>
          <p14:tracePt t="10211" x="2703513" y="1608138"/>
          <p14:tracePt t="10215" x="2713038" y="1608138"/>
          <p14:tracePt t="10217" x="2713038" y="1619250"/>
          <p14:tracePt t="10217" x="2724150" y="1619250"/>
          <p14:tracePt t="10219" x="2724150" y="1628775"/>
          <p14:tracePt t="10224" x="2733675" y="1628775"/>
          <p14:tracePt t="10224" x="2733675" y="1638300"/>
          <p14:tracePt t="10226" x="2743200" y="1638300"/>
          <p14:tracePt t="10227" x="2743200" y="1649413"/>
          <p14:tracePt t="10229" x="2743200" y="1658938"/>
          <p14:tracePt t="10232" x="2754313" y="1658938"/>
          <p14:tracePt t="10236" x="2763838" y="1668463"/>
          <p14:tracePt t="10237" x="2763838" y="1679575"/>
          <p14:tracePt t="10238" x="2773363" y="1679575"/>
          <p14:tracePt t="10242" x="2773363" y="1689100"/>
          <p14:tracePt t="10243" x="2784475" y="1689100"/>
          <p14:tracePt t="10245" x="2794000" y="1698625"/>
          <p14:tracePt t="10250" x="2803525" y="1709738"/>
          <p14:tracePt t="10253" x="2814638" y="1719263"/>
          <p14:tracePt t="10257" x="2824163" y="1719263"/>
          <p14:tracePt t="10258" x="2824163" y="1730375"/>
          <p14:tracePt t="10259" x="2833688" y="1730375"/>
          <p14:tracePt t="10260" x="2833688" y="1739900"/>
          <p14:tracePt t="10263" x="2844800" y="1739900"/>
          <p14:tracePt t="10264" x="2854325" y="1739900"/>
          <p14:tracePt t="10265" x="2854325" y="1749425"/>
          <p14:tracePt t="10267" x="2854325" y="1760538"/>
          <p14:tracePt t="10268" x="2863850" y="1760538"/>
          <p14:tracePt t="10270" x="2874963" y="1760538"/>
          <p14:tracePt t="10271" x="2874963" y="1770063"/>
          <p14:tracePt t="10273" x="2884488" y="1779588"/>
          <p14:tracePt t="10274" x="2894013" y="1779588"/>
          <p14:tracePt t="10277" x="2905125" y="1790700"/>
          <p14:tracePt t="10279" x="2914650" y="1800225"/>
          <p14:tracePt t="10280" x="2924175" y="1800225"/>
          <p14:tracePt t="10281" x="2924175" y="1809750"/>
          <p14:tracePt t="10283" x="2935288" y="1809750"/>
          <p14:tracePt t="10284" x="2944813" y="1809750"/>
          <p14:tracePt t="10286" x="2944813" y="1820863"/>
          <p14:tracePt t="10288" x="2954338" y="1830388"/>
          <p14:tracePt t="10288" x="2965450" y="1830388"/>
          <p14:tracePt t="10290" x="2974975" y="1839913"/>
          <p14:tracePt t="10291" x="2984500" y="1839913"/>
          <p14:tracePt t="10292" x="2984500" y="1851025"/>
          <p14:tracePt t="10293" x="2995613" y="1851025"/>
          <p14:tracePt t="10294" x="3005138" y="1851025"/>
          <p14:tracePt t="10296" x="3005138" y="1860550"/>
          <p14:tracePt t="10297" x="3014663" y="1860550"/>
          <p14:tracePt t="10298" x="3025775" y="1870075"/>
          <p14:tracePt t="10300" x="3035300" y="1870075"/>
          <p14:tracePt t="10301" x="3044825" y="1870075"/>
          <p14:tracePt t="10302" x="3055938" y="1881188"/>
          <p14:tracePt t="10304" x="3065463" y="1890713"/>
          <p14:tracePt t="10305" x="3074988" y="1890713"/>
          <p14:tracePt t="10307" x="3086100" y="1890713"/>
          <p14:tracePt t="10308" x="3095625" y="1900238"/>
          <p14:tracePt t="10310" x="3105150" y="1911350"/>
          <p14:tracePt t="10311" x="3116263" y="1911350"/>
          <p14:tracePt t="10314" x="3125788" y="1920875"/>
          <p14:tracePt t="10315" x="3135313" y="1920875"/>
          <p14:tracePt t="10317" x="3135313" y="1930400"/>
          <p14:tracePt t="10317" x="3146425" y="1930400"/>
          <p14:tracePt t="10319" x="3155950" y="1930400"/>
          <p14:tracePt t="10321" x="3165475" y="1941513"/>
          <p14:tracePt t="10322" x="3176588" y="1941513"/>
          <p14:tracePt t="10322" x="3176588" y="1951038"/>
          <p14:tracePt t="10323" x="3186113" y="1951038"/>
          <p14:tracePt t="10324" x="3195638" y="1960563"/>
          <p14:tracePt t="10325" x="3206750" y="1960563"/>
          <p14:tracePt t="10327" x="3216275" y="1960563"/>
          <p14:tracePt t="10328" x="3225800" y="1960563"/>
          <p14:tracePt t="10329" x="3225800" y="1971675"/>
          <p14:tracePt t="10330" x="3236913" y="1971675"/>
          <p14:tracePt t="10331" x="3246438" y="1981200"/>
          <p14:tracePt t="10333" x="3255963" y="1981200"/>
          <p14:tracePt t="10334" x="3267075" y="1981200"/>
          <p14:tracePt t="10336" x="3276600" y="1981200"/>
          <p14:tracePt t="10337" x="3286125" y="1990725"/>
          <p14:tracePt t="10339" x="3306763" y="2001838"/>
          <p14:tracePt t="10340" x="3316288" y="2001838"/>
          <p14:tracePt t="10342" x="3327400" y="2001838"/>
          <p14:tracePt t="10343" x="3336925" y="2001838"/>
          <p14:tracePt t="10345" x="3346450" y="2011363"/>
          <p14:tracePt t="10346" x="3357563" y="2011363"/>
          <p14:tracePt t="10348" x="3367088" y="2020888"/>
          <p14:tracePt t="10350" x="3376613" y="2020888"/>
          <p14:tracePt t="10352" x="3387725" y="2020888"/>
          <p14:tracePt t="10353" x="3397250" y="2020888"/>
          <p14:tracePt t="10354" x="3406775" y="2020888"/>
          <p14:tracePt t="10355" x="3417888" y="2032000"/>
          <p14:tracePt t="10356" x="3427413" y="2032000"/>
          <p14:tracePt t="10358" x="3436938" y="2041525"/>
          <p14:tracePt t="10359" x="3448050" y="2041525"/>
          <p14:tracePt t="10361" x="3457575" y="2041525"/>
          <p14:tracePt t="10362" x="3467100" y="2041525"/>
          <p14:tracePt t="10364" x="3478213" y="2041525"/>
          <p14:tracePt t="10365" x="3478213" y="2051050"/>
          <p14:tracePt t="10366" x="3487738" y="2051050"/>
          <p14:tracePt t="10368" x="3497263" y="2051050"/>
          <p14:tracePt t="10369" x="3508375" y="2062163"/>
          <p14:tracePt t="10371" x="3517900" y="2062163"/>
          <p14:tracePt t="10372" x="3527425" y="2062163"/>
          <p14:tracePt t="10373" x="3538538" y="2071688"/>
          <p14:tracePt t="10375" x="3548063" y="2071688"/>
          <p14:tracePt t="10377" x="3557588" y="2071688"/>
          <p14:tracePt t="10379" x="3568700" y="2071688"/>
          <p14:tracePt t="10380" x="3578225" y="2071688"/>
          <p14:tracePt t="10382" x="3578225" y="2081213"/>
          <p14:tracePt t="10383" x="3587750" y="2081213"/>
          <p14:tracePt t="10384" x="3598863" y="2081213"/>
          <p14:tracePt t="10386" x="3598863" y="2092325"/>
          <p14:tracePt t="10387" x="3608388" y="2092325"/>
          <p14:tracePt t="10388" x="3617913" y="2092325"/>
          <p14:tracePt t="10391" x="3629025" y="2092325"/>
          <p14:tracePt t="10393" x="3638550" y="2092325"/>
          <p14:tracePt t="10397" x="3648075" y="2092325"/>
          <p14:tracePt t="10403" x="3659188" y="2101850"/>
          <p14:tracePt t="10403" x="3659188" y="2111375"/>
          <p14:tracePt t="10404" x="3668713" y="2111375"/>
          <p14:tracePt t="10407" x="3678238" y="2111375"/>
          <p14:tracePt t="10412" x="3689350" y="2111375"/>
          <p14:tracePt t="10487" x="3678238" y="2111375"/>
          <p14:tracePt t="10498" x="3668713" y="2111375"/>
          <p14:tracePt t="10516" x="3659188" y="2111375"/>
          <p14:tracePt t="10780" x="3668713" y="2111375"/>
          <p14:tracePt t="10784" x="3678238" y="2101850"/>
          <p14:tracePt t="10786" x="3689350" y="2101850"/>
          <p14:tracePt t="10792" x="3698875" y="2101850"/>
          <p14:tracePt t="10794" x="3708400" y="2101850"/>
          <p14:tracePt t="10798" x="3719513" y="2101850"/>
          <p14:tracePt t="10800" x="3729038" y="2092325"/>
          <p14:tracePt t="10804" x="3738563" y="2092325"/>
          <p14:tracePt t="10806" x="3749675" y="2092325"/>
          <p14:tracePt t="10807" x="3749675" y="2081213"/>
          <p14:tracePt t="10809" x="3759200" y="2081213"/>
          <p14:tracePt t="10811" x="3768725" y="2081213"/>
          <p14:tracePt t="10814" x="3779838" y="2081213"/>
          <p14:tracePt t="10815" x="3789363" y="2081213"/>
          <p14:tracePt t="10818" x="3798888" y="2081213"/>
          <p14:tracePt t="10820" x="3810000" y="2081213"/>
          <p14:tracePt t="10821" x="3819525" y="2081213"/>
          <p14:tracePt t="10824" x="3829050" y="2081213"/>
          <p14:tracePt t="10825" x="3840163" y="2081213"/>
          <p14:tracePt t="10827" x="3849688" y="2081213"/>
          <p14:tracePt t="10829" x="3859213" y="2081213"/>
          <p14:tracePt t="10831" x="3870325" y="2081213"/>
          <p14:tracePt t="10832" x="3879850" y="2071688"/>
          <p14:tracePt t="10835" x="3889375" y="2071688"/>
          <p14:tracePt t="10836" x="3900488" y="2071688"/>
          <p14:tracePt t="10838" x="3910013" y="2071688"/>
          <p14:tracePt t="10838" x="3919538" y="2071688"/>
          <p14:tracePt t="10840" x="3930650" y="2071688"/>
          <p14:tracePt t="10841" x="3940175" y="2071688"/>
          <p14:tracePt t="10843" x="3949700" y="2071688"/>
          <p14:tracePt t="10845" x="3960813" y="2071688"/>
          <p14:tracePt t="10846" x="3970338" y="2071688"/>
          <p14:tracePt t="10848" x="3979863" y="2071688"/>
          <p14:tracePt t="10849" x="3990975" y="2071688"/>
          <p14:tracePt t="10852" x="4000500" y="2071688"/>
          <p14:tracePt t="10853" x="4010025" y="2071688"/>
          <p14:tracePt t="10855" x="4021138" y="2071688"/>
          <p14:tracePt t="10856" x="4030663" y="2071688"/>
          <p14:tracePt t="10858" x="4040188" y="2071688"/>
          <p14:tracePt t="10859" x="4051300" y="2071688"/>
          <p14:tracePt t="10861" x="4060825" y="2071688"/>
          <p14:tracePt t="10862" x="4070350" y="2071688"/>
          <p14:tracePt t="10864" x="4081463" y="2071688"/>
          <p14:tracePt t="10865" x="4090988" y="2071688"/>
          <p14:tracePt t="10866" x="4100513" y="2071688"/>
          <p14:tracePt t="10868" x="4111625" y="2071688"/>
          <p14:tracePt t="10869" x="4121150" y="2071688"/>
          <p14:tracePt t="10871" x="4130675" y="2071688"/>
          <p14:tracePt t="10872" x="4141788" y="2071688"/>
          <p14:tracePt t="10874" x="4151313" y="2071688"/>
          <p14:tracePt t="10875" x="4160838" y="2071688"/>
          <p14:tracePt t="10877" x="4171950" y="2071688"/>
          <p14:tracePt t="10878" x="4181475" y="2071688"/>
          <p14:tracePt t="10880" x="4191000" y="2071688"/>
          <p14:tracePt t="10882" x="4202113" y="2071688"/>
          <p14:tracePt t="10884" x="4211638" y="2071688"/>
          <p14:tracePt t="10885" x="4221163" y="2071688"/>
          <p14:tracePt t="10887" x="4232275" y="2081213"/>
          <p14:tracePt t="10888" x="4241800" y="2081213"/>
          <p14:tracePt t="10889" x="4251325" y="2081213"/>
          <p14:tracePt t="10891" x="4262438" y="2081213"/>
          <p14:tracePt t="10892" x="4271963" y="2081213"/>
          <p14:tracePt t="10895" x="4292600" y="2081213"/>
          <p14:tracePt t="10896" x="4292600" y="2092325"/>
          <p14:tracePt t="10898" x="4302125" y="2092325"/>
          <p14:tracePt t="10899" x="4311650" y="2092325"/>
          <p14:tracePt t="10901" x="4322763" y="2092325"/>
          <p14:tracePt t="10902" x="4332288" y="2092325"/>
          <p14:tracePt t="10905" x="4341813" y="2092325"/>
          <p14:tracePt t="10906" x="4352925" y="2092325"/>
          <p14:tracePt t="10907" x="4362450" y="2092325"/>
          <p14:tracePt t="10909" x="4371975" y="2092325"/>
          <p14:tracePt t="10910" x="4381500" y="2092325"/>
          <p14:tracePt t="10912" x="4381500" y="2101850"/>
          <p14:tracePt t="10913" x="4392613" y="2101850"/>
          <p14:tracePt t="10914" x="4402138" y="2101850"/>
          <p14:tracePt t="10916" x="4411663" y="2101850"/>
          <p14:tracePt t="10918" x="4422775" y="2101850"/>
          <p14:tracePt t="10920" x="4432300" y="2111375"/>
          <p14:tracePt t="10922" x="4441825" y="2111375"/>
          <p14:tracePt t="10923" x="4452938" y="2111375"/>
          <p14:tracePt t="10926" x="4462463" y="2111375"/>
          <p14:tracePt t="10928" x="4471988" y="2111375"/>
          <p14:tracePt t="10929" x="4483100" y="2111375"/>
          <p14:tracePt t="10933" x="4492625" y="2111375"/>
          <p14:tracePt t="10934" x="4502150" y="2111375"/>
          <p14:tracePt t="10935" x="4513263" y="2111375"/>
          <p14:tracePt t="10936" x="4513263" y="2122488"/>
          <p14:tracePt t="10938" x="4522788" y="2122488"/>
          <p14:tracePt t="10939" x="4532313" y="2122488"/>
          <p14:tracePt t="10942" x="4543425" y="2122488"/>
          <p14:tracePt t="10944" x="4543425" y="2132013"/>
          <p14:tracePt t="10945" x="4552950" y="2132013"/>
          <p14:tracePt t="10948" x="4562475" y="2132013"/>
          <p14:tracePt t="10950" x="4573588" y="2132013"/>
          <p14:tracePt t="10953" x="4583113" y="2132013"/>
          <p14:tracePt t="10955" x="4592638" y="2132013"/>
          <p14:tracePt t="10959" x="4603750" y="2132013"/>
          <p14:tracePt t="10960" x="4603750" y="2141538"/>
          <p14:tracePt t="10962" x="4613275" y="2141538"/>
          <p14:tracePt t="10966" x="4622800" y="2141538"/>
          <p14:tracePt t="10969" x="4633913" y="2152650"/>
          <p14:tracePt t="10973" x="4643438" y="2152650"/>
          <p14:tracePt t="10981" x="4652963" y="2152650"/>
          <p14:tracePt t="10989" x="4664075" y="2152650"/>
          <p14:tracePt t="12292" x="4664075" y="2162175"/>
          <p14:tracePt t="12328" x="4664075" y="2171700"/>
          <p14:tracePt t="12345" x="4652963" y="2171700"/>
          <p14:tracePt t="12677" x="4664075" y="2171700"/>
          <p14:tracePt t="12703" x="4673600" y="2171700"/>
          <p14:tracePt t="12715" x="4683125" y="2171700"/>
          <p14:tracePt t="12746" x="4694238" y="2171700"/>
          <p14:tracePt t="12768" x="4703763" y="2171700"/>
          <p14:tracePt t="12791" x="4713288" y="2171700"/>
          <p14:tracePt t="12802" x="4724400" y="2171700"/>
          <p14:tracePt t="13062" x="4713288" y="2171700"/>
          <p14:tracePt t="13066" x="4703763" y="2171700"/>
          <p14:tracePt t="13068" x="4694238" y="2171700"/>
          <p14:tracePt t="13072" x="4683125" y="2171700"/>
          <p14:tracePt t="13074" x="4673600" y="2171700"/>
          <p14:tracePt t="13079" x="4664075" y="2171700"/>
          <p14:tracePt t="13081" x="4652963" y="2171700"/>
          <p14:tracePt t="13087" x="4643438" y="2171700"/>
          <p14:tracePt t="13089" x="4633913" y="2171700"/>
          <p14:tracePt t="13092" x="4622800" y="2171700"/>
          <p14:tracePt t="13098" x="4613275" y="2171700"/>
          <p14:tracePt t="13101" x="4603750" y="2171700"/>
          <p14:tracePt t="13107" x="4592638" y="2171700"/>
          <p14:tracePt t="13110" x="4583113" y="2171700"/>
          <p14:tracePt t="17414" x="4573588" y="2171700"/>
          <p14:tracePt t="17418" x="4562475" y="2171700"/>
          <p14:tracePt t="17423" x="4552950" y="2171700"/>
          <p14:tracePt t="17426" x="4543425" y="2171700"/>
          <p14:tracePt t="17430" x="4532313" y="2171700"/>
          <p14:tracePt t="17432" x="4522788" y="2171700"/>
          <p14:tracePt t="17437" x="4513263" y="2171700"/>
          <p14:tracePt t="17439" x="4502150" y="2171700"/>
          <p14:tracePt t="17440" x="4492625" y="2171700"/>
          <p14:tracePt t="17442" x="4492625" y="2182813"/>
          <p14:tracePt t="17444" x="4483100" y="2182813"/>
          <p14:tracePt t="17447" x="4471988" y="2182813"/>
          <p14:tracePt t="17450" x="4471988" y="2192338"/>
          <p14:tracePt t="17451" x="4462463" y="2192338"/>
          <p14:tracePt t="17452" x="4452938" y="2192338"/>
          <p14:tracePt t="17456" x="4441825" y="2201863"/>
          <p14:tracePt t="17458" x="4432300" y="2201863"/>
          <p14:tracePt t="17461" x="4422775" y="2201863"/>
          <p14:tracePt t="17462" x="4411663" y="2201863"/>
          <p14:tracePt t="17466" x="4402138" y="2201863"/>
          <p14:tracePt t="17467" x="4392613" y="2212975"/>
          <p14:tracePt t="17471" x="4381500" y="2212975"/>
          <p14:tracePt t="17472" x="4371975" y="2222500"/>
          <p14:tracePt t="17474" x="4362450" y="2222500"/>
          <p14:tracePt t="17475" x="4352925" y="2222500"/>
          <p14:tracePt t="17477" x="4341813" y="2222500"/>
          <p14:tracePt t="17479" x="4332288" y="2222500"/>
          <p14:tracePt t="17482" x="4322763" y="2222500"/>
          <p14:tracePt t="17482" x="4322763" y="2232025"/>
          <p14:tracePt t="17484" x="4311650" y="2232025"/>
          <p14:tracePt t="17485" x="4302125" y="2232025"/>
          <p14:tracePt t="17486" x="4302125" y="2243138"/>
          <p14:tracePt t="17489" x="4292600" y="2243138"/>
          <p14:tracePt t="17491" x="4281488" y="2243138"/>
          <p14:tracePt t="17492" x="4271963" y="2243138"/>
          <p14:tracePt t="17493" x="4262438" y="2243138"/>
          <p14:tracePt t="17495" x="4262438" y="2252663"/>
          <p14:tracePt t="17496" x="4251325" y="2252663"/>
          <p14:tracePt t="17498" x="4241800" y="2252663"/>
          <p14:tracePt t="17499" x="4241800" y="2262188"/>
          <p14:tracePt t="17500" x="4232275" y="2262188"/>
          <p14:tracePt t="17502" x="4221163" y="2262188"/>
          <p14:tracePt t="17505" x="4211638" y="2262188"/>
          <p14:tracePt t="17506" x="4202113" y="2262188"/>
          <p14:tracePt t="17508" x="4191000" y="2273300"/>
          <p14:tracePt t="17511" x="4181475" y="2282825"/>
          <p14:tracePt t="17512" x="4171950" y="2282825"/>
          <p14:tracePt t="17515" x="4160838" y="2282825"/>
          <p14:tracePt t="17516" x="4151313" y="2282825"/>
          <p14:tracePt t="17518" x="4151313" y="2292350"/>
          <p14:tracePt t="17520" x="4141788" y="2292350"/>
          <p14:tracePt t="17522" x="4130675" y="2303463"/>
          <p14:tracePt t="17524" x="4121150" y="2303463"/>
          <p14:tracePt t="17525" x="4111625" y="2303463"/>
          <p14:tracePt t="17527" x="4100513" y="2303463"/>
          <p14:tracePt t="17528" x="4090988" y="2312988"/>
          <p14:tracePt t="17531" x="4081463" y="2322513"/>
          <p14:tracePt t="17534" x="4060825" y="2322513"/>
          <p14:tracePt t="17538" x="4040188" y="2333625"/>
          <p14:tracePt t="17541" x="4030663" y="2333625"/>
          <p14:tracePt t="17542" x="4021138" y="2343150"/>
          <p14:tracePt t="17543" x="4010025" y="2352675"/>
          <p14:tracePt t="17544" x="4000500" y="2352675"/>
          <p14:tracePt t="17547" x="3990975" y="2352675"/>
          <p14:tracePt t="17548" x="3979863" y="2352675"/>
          <p14:tracePt t="17549" x="3979863" y="2363788"/>
          <p14:tracePt t="17550" x="3970338" y="2363788"/>
          <p14:tracePt t="17552" x="3960813" y="2373313"/>
          <p14:tracePt t="17554" x="3949700" y="2373313"/>
          <p14:tracePt t="17556" x="3940175" y="2373313"/>
          <p14:tracePt t="17557" x="3930650" y="2373313"/>
          <p14:tracePt t="17558" x="3919538" y="2382838"/>
          <p14:tracePt t="17560" x="3910013" y="2393950"/>
          <p14:tracePt t="17562" x="3900488" y="2393950"/>
          <p14:tracePt t="17563" x="3889375" y="2393950"/>
          <p14:tracePt t="17565" x="3879850" y="2393950"/>
          <p14:tracePt t="17566" x="3870325" y="2403475"/>
          <p14:tracePt t="17568" x="3870325" y="2413000"/>
          <p14:tracePt t="17569" x="3859213" y="2413000"/>
          <p14:tracePt t="17571" x="3849688" y="2413000"/>
          <p14:tracePt t="17573" x="3840163" y="2413000"/>
          <p14:tracePt t="17573" x="3829050" y="2424113"/>
          <p14:tracePt t="17575" x="3819525" y="2433638"/>
          <p14:tracePt t="17577" x="3810000" y="2433638"/>
          <p14:tracePt t="17578" x="3798888" y="2433638"/>
          <p14:tracePt t="17579" x="3789363" y="2433638"/>
          <p14:tracePt t="17580" x="3789363" y="2443163"/>
          <p14:tracePt t="17581" x="3779838" y="2443163"/>
          <p14:tracePt t="17582" x="3768725" y="2454275"/>
          <p14:tracePt t="17583" x="3759200" y="2454275"/>
          <p14:tracePt t="17585" x="3749675" y="2454275"/>
          <p14:tracePt t="17587" x="3738563" y="2463800"/>
          <p14:tracePt t="17589" x="3729038" y="2473325"/>
          <p14:tracePt t="17591" x="3719513" y="2473325"/>
          <p14:tracePt t="17592" x="3698875" y="2473325"/>
          <p14:tracePt t="17593" x="3689350" y="2493963"/>
          <p14:tracePt t="17595" x="3678238" y="2493963"/>
          <p14:tracePt t="17595" x="3668713" y="2503488"/>
          <p14:tracePt t="17596" x="3659188" y="2503488"/>
          <p14:tracePt t="17597" x="3648075" y="2503488"/>
          <p14:tracePt t="17599" x="3638550" y="2514600"/>
          <p14:tracePt t="17599" x="3629025" y="2514600"/>
          <p14:tracePt t="17600" x="3617913" y="2524125"/>
          <p14:tracePt t="17601" x="3608388" y="2524125"/>
          <p14:tracePt t="17602" x="3598863" y="2524125"/>
          <p14:tracePt t="17604" x="3578225" y="2533650"/>
          <p14:tracePt t="17605" x="3568700" y="2544763"/>
          <p14:tracePt t="17606" x="3557588" y="2544763"/>
          <p14:tracePt t="17607" x="3548063" y="2554288"/>
          <p14:tracePt t="17609" x="3527425" y="2554288"/>
          <p14:tracePt t="17610" x="3517900" y="2563813"/>
          <p14:tracePt t="17612" x="3517900" y="2574925"/>
          <p14:tracePt t="17612" x="3497263" y="2574925"/>
          <p14:tracePt t="17614" x="3487738" y="2574925"/>
          <p14:tracePt t="17615" x="3467100" y="2584450"/>
          <p14:tracePt t="17616" x="3467100" y="2593975"/>
          <p14:tracePt t="17617" x="3457575" y="2593975"/>
          <p14:tracePt t="17618" x="3448050" y="2593975"/>
          <p14:tracePt t="17620" x="3427413" y="2614613"/>
          <p14:tracePt t="17622" x="3406775" y="2614613"/>
          <p14:tracePt t="17623" x="3397250" y="2624138"/>
          <p14:tracePt t="17625" x="3376613" y="2635250"/>
          <p14:tracePt t="17626" x="3376613" y="2644775"/>
          <p14:tracePt t="17627" x="3367088" y="2644775"/>
          <p14:tracePt t="17628" x="3346450" y="2644775"/>
          <p14:tracePt t="17629" x="3346450" y="2654300"/>
          <p14:tracePt t="17630" x="3336925" y="2654300"/>
          <p14:tracePt t="17631" x="3327400" y="2665413"/>
          <p14:tracePt t="17632" x="3316288" y="2665413"/>
          <p14:tracePt t="17633" x="3306763" y="2665413"/>
          <p14:tracePt t="17634" x="3297238" y="2674938"/>
          <p14:tracePt t="17635" x="3286125" y="2684463"/>
          <p14:tracePt t="17636" x="3276600" y="2684463"/>
          <p14:tracePt t="17637" x="3267075" y="2695575"/>
          <p14:tracePt t="17638" x="3255963" y="2695575"/>
          <p14:tracePt t="17639" x="3246438" y="2705100"/>
          <p14:tracePt t="17640" x="3236913" y="2705100"/>
          <p14:tracePt t="17641" x="3225800" y="2714625"/>
          <p14:tracePt t="17642" x="3216275" y="2725738"/>
          <p14:tracePt t="17643" x="3206750" y="2725738"/>
          <p14:tracePt t="17644" x="3195638" y="2725738"/>
          <p14:tracePt t="17645" x="3186113" y="2735263"/>
          <p14:tracePt t="17646" x="3176588" y="2735263"/>
          <p14:tracePt t="17647" x="3176588" y="2744788"/>
          <p14:tracePt t="17648" x="3155950" y="2744788"/>
          <p14:tracePt t="17649" x="3135313" y="2755900"/>
          <p14:tracePt t="17651" x="3125788" y="2765425"/>
          <p14:tracePt t="17652" x="3105150" y="2774950"/>
          <p14:tracePt t="17654" x="3095625" y="2774950"/>
          <p14:tracePt t="17655" x="3086100" y="2786063"/>
          <p14:tracePt t="17656" x="3074988" y="2786063"/>
          <p14:tracePt t="17657" x="3065463" y="2795588"/>
          <p14:tracePt t="17658" x="3055938" y="2805113"/>
          <p14:tracePt t="17659" x="3044825" y="2805113"/>
          <p14:tracePt t="17660" x="3035300" y="2805113"/>
          <p14:tracePt t="17661" x="3025775" y="2816225"/>
          <p14:tracePt t="17662" x="3014663" y="2816225"/>
          <p14:tracePt t="17663" x="3014663" y="2825750"/>
          <p14:tracePt t="17664" x="3005138" y="2825750"/>
          <p14:tracePt t="17665" x="2984500" y="2835275"/>
          <p14:tracePt t="17667" x="2974975" y="2846388"/>
          <p14:tracePt t="17668" x="2954338" y="2846388"/>
          <p14:tracePt t="17670" x="2944813" y="2855913"/>
          <p14:tracePt t="17671" x="2935288" y="2865438"/>
          <p14:tracePt t="17672" x="2924175" y="2865438"/>
          <p14:tracePt t="17673" x="2914650" y="2876550"/>
          <p14:tracePt t="17675" x="2894013" y="2876550"/>
          <p14:tracePt t="17676" x="2884488" y="2886075"/>
          <p14:tracePt t="17677" x="2884488" y="2895600"/>
          <p14:tracePt t="17678" x="2874963" y="2895600"/>
          <p14:tracePt t="17679" x="2863850" y="2895600"/>
          <p14:tracePt t="17680" x="2854325" y="2906713"/>
          <p14:tracePt t="17681" x="2844800" y="2906713"/>
          <p14:tracePt t="17682" x="2844800" y="2916238"/>
          <p14:tracePt t="17683" x="2824163" y="2925763"/>
          <p14:tracePt t="17684" x="2814638" y="2925763"/>
          <p14:tracePt t="17686" x="2803525" y="2936875"/>
          <p14:tracePt t="17687" x="2794000" y="2936875"/>
          <p14:tracePt t="17688" x="2784475" y="2946400"/>
          <p14:tracePt t="17689" x="2773363" y="2946400"/>
          <p14:tracePt t="17690" x="2763838" y="2946400"/>
          <p14:tracePt t="17691" x="2763838" y="2955925"/>
          <p14:tracePt t="17692" x="2754313" y="2955925"/>
          <p14:tracePt t="17693" x="2743200" y="2967038"/>
          <p14:tracePt t="17694" x="2733675" y="2967038"/>
          <p14:tracePt t="17695" x="2724150" y="2967038"/>
          <p14:tracePt t="17696" x="2724150" y="2976563"/>
          <p14:tracePt t="17697" x="2713038" y="2986088"/>
          <p14:tracePt t="17698" x="2703513" y="2986088"/>
          <p14:tracePt t="17699" x="2693988" y="2986088"/>
          <p14:tracePt t="17700" x="2682875" y="2997200"/>
          <p14:tracePt t="17701" x="2673350" y="2997200"/>
          <p14:tracePt t="17702" x="2673350" y="3006725"/>
          <p14:tracePt t="17703" x="2663825" y="3006725"/>
          <p14:tracePt t="17704" x="2652713" y="3016250"/>
          <p14:tracePt t="17706" x="2643188" y="3016250"/>
          <p14:tracePt t="17707" x="2633663" y="3027363"/>
          <p14:tracePt t="17709" x="2622550" y="3036888"/>
          <p14:tracePt t="17710" x="2613025" y="3036888"/>
          <p14:tracePt t="17711" x="2603500" y="3036888"/>
          <p14:tracePt t="17712" x="2603500" y="3046413"/>
          <p14:tracePt t="17713" x="2593975" y="3046413"/>
          <p14:tracePt t="17714" x="2582863" y="3057525"/>
          <p14:tracePt t="17716" x="2573338" y="3057525"/>
          <p14:tracePt t="17717" x="2563813" y="3057525"/>
          <p14:tracePt t="17718" x="2563813" y="3067050"/>
          <p14:tracePt t="17719" x="2552700" y="3067050"/>
          <p14:tracePt t="17720" x="2543175" y="3076575"/>
          <p14:tracePt t="17722" x="2533650" y="3076575"/>
          <p14:tracePt t="17723" x="2522538" y="3087688"/>
          <p14:tracePt t="17725" x="2522538" y="3097213"/>
          <p14:tracePt t="17726" x="2513013" y="3097213"/>
          <p14:tracePt t="17727" x="2503488" y="3097213"/>
          <p14:tracePt t="17729" x="2492375" y="3106738"/>
          <p14:tracePt t="17730" x="2482850" y="3106738"/>
          <p14:tracePt t="17731" x="2482850" y="3117850"/>
          <p14:tracePt t="17733" x="2473325" y="3117850"/>
          <p14:tracePt t="17734" x="2462213" y="3117850"/>
          <p14:tracePt t="17735" x="2452688" y="3127375"/>
          <p14:tracePt t="17737" x="2452688" y="3136900"/>
          <p14:tracePt t="17738" x="2443163" y="3136900"/>
          <p14:tracePt t="17739" x="2432050" y="3136900"/>
          <p14:tracePt t="17740" x="2432050" y="3148013"/>
          <p14:tracePt t="17741" x="2422525" y="3148013"/>
          <p14:tracePt t="17743" x="2413000" y="3148013"/>
          <p14:tracePt t="17745" x="2413000" y="3157538"/>
          <p14:tracePt t="17746" x="2401888" y="3157538"/>
          <p14:tracePt t="17747" x="2392363" y="3167063"/>
          <p14:tracePt t="17750" x="2382838" y="3167063"/>
          <p14:tracePt t="17752" x="2371725" y="3167063"/>
          <p14:tracePt t="17753" x="2371725" y="3178175"/>
          <p14:tracePt t="17755" x="2362200" y="3178175"/>
          <p14:tracePt t="17756" x="2352675" y="3187700"/>
          <p14:tracePt t="17760" x="2341563" y="3187700"/>
          <p14:tracePt t="17762" x="2332038" y="3187700"/>
          <p14:tracePt t="17763" x="2332038" y="3197225"/>
          <p14:tracePt t="17764" x="2322513" y="3197225"/>
          <p14:tracePt t="17767" x="2322513" y="3208338"/>
          <p14:tracePt t="17768" x="2311400" y="3208338"/>
          <p14:tracePt t="17770" x="2301875" y="3208338"/>
          <p14:tracePt t="17774" x="2292350" y="3208338"/>
          <p14:tracePt t="17775" x="2292350" y="3217863"/>
          <p14:tracePt t="17776" x="2281238" y="3217863"/>
          <p14:tracePt t="17780" x="2281238" y="3227388"/>
          <p14:tracePt t="17781" x="2271713" y="3227388"/>
          <p14:tracePt t="17784" x="2262188" y="3227388"/>
          <p14:tracePt t="17790" x="2251075" y="3227388"/>
          <p14:tracePt t="17793" x="2241550" y="3238500"/>
          <p14:tracePt t="17801" x="2232025" y="3248025"/>
          <p14:tracePt t="17807" x="2220913" y="3248025"/>
          <p14:tracePt t="17821" x="2211388" y="3248025"/>
          <p14:tracePt t="17834" x="2211388" y="3257550"/>
          <p14:tracePt t="17837" x="2201863" y="3257550"/>
          <p14:tracePt t="17870" x="2211388" y="3257550"/>
          <p14:tracePt t="17877" x="2220913" y="3257550"/>
          <p14:tracePt t="17881" x="2232025" y="3257550"/>
          <p14:tracePt t="17886" x="2241550" y="3257550"/>
          <p14:tracePt t="17889" x="2251075" y="3257550"/>
          <p14:tracePt t="17892" x="2262188" y="3257550"/>
          <p14:tracePt t="17895" x="2271713" y="3257550"/>
          <p14:tracePt t="17899" x="2281238" y="3257550"/>
          <p14:tracePt t="17900" x="2292350" y="3257550"/>
          <p14:tracePt t="17904" x="2301875" y="3257550"/>
          <p14:tracePt t="17905" x="2311400" y="3257550"/>
          <p14:tracePt t="17908" x="2322513" y="3257550"/>
          <p14:tracePt t="17910" x="2332038" y="3257550"/>
          <p14:tracePt t="17911" x="2341563" y="3257550"/>
          <p14:tracePt t="17915" x="2352675" y="3257550"/>
          <p14:tracePt t="18263" x="2362200" y="3257550"/>
          <p14:tracePt t="18272" x="2362200" y="3248025"/>
          <p14:tracePt t="18279" x="2362200" y="3238500"/>
          <p14:tracePt t="18294" x="2362200" y="3227388"/>
          <p14:tracePt t="18300" x="2362200" y="3217863"/>
          <p14:tracePt t="18315" x="2362200" y="3208338"/>
          <p14:tracePt t="18367" x="2362200" y="3197225"/>
          <p14:tracePt t="18808" x="2371725" y="3197225"/>
          <p14:tracePt t="18818" x="2382838" y="3197225"/>
          <p14:tracePt t="18837" x="2382838" y="3208338"/>
          <p14:tracePt t="18841" x="2392363" y="3208338"/>
          <p14:tracePt t="18849" x="2401888" y="3208338"/>
          <p14:tracePt t="18861" x="2413000" y="3208338"/>
          <p14:tracePt t="18863" x="2413000" y="3217863"/>
          <p14:tracePt t="18865" x="2422525" y="3217863"/>
          <p14:tracePt t="18872" x="2422525" y="3227388"/>
          <p14:tracePt t="18873" x="2432050" y="3227388"/>
          <p14:tracePt t="18876" x="2443163" y="3227388"/>
          <p14:tracePt t="18883" x="2452688" y="3227388"/>
          <p14:tracePt t="18887" x="2462213" y="3227388"/>
          <p14:tracePt t="18891" x="2473325" y="3238500"/>
          <p14:tracePt t="18897" x="2482850" y="3238500"/>
          <p14:tracePt t="18898" x="2482850" y="3248025"/>
          <p14:tracePt t="18899" x="2492375" y="3248025"/>
          <p14:tracePt t="18905" x="2503488" y="3248025"/>
          <p14:tracePt t="18909" x="2513013" y="3248025"/>
          <p14:tracePt t="18913" x="2513013" y="3257550"/>
          <p14:tracePt t="18915" x="2522538" y="3257550"/>
          <p14:tracePt t="18918" x="2533650" y="3257550"/>
          <p14:tracePt t="18919" x="2533650" y="3268663"/>
          <p14:tracePt t="18924" x="2543175" y="3268663"/>
          <p14:tracePt t="18927" x="2552700" y="3268663"/>
          <p14:tracePt t="18931" x="2552700" y="3278188"/>
          <p14:tracePt t="18932" x="2563813" y="3278188"/>
          <p14:tracePt t="18934" x="2573338" y="3278188"/>
          <p14:tracePt t="18937" x="2573338" y="3287713"/>
          <p14:tracePt t="18940" x="2582863" y="3287713"/>
          <p14:tracePt t="18943" x="2593975" y="3298825"/>
          <p14:tracePt t="18948" x="2603500" y="3298825"/>
          <p14:tracePt t="18951" x="2613025" y="3298825"/>
          <p14:tracePt t="18953" x="2622550" y="3298825"/>
          <p14:tracePt t="18954" x="2622550" y="3308350"/>
          <p14:tracePt t="18959" x="2633663" y="3317875"/>
          <p14:tracePt t="18962" x="2643188" y="3317875"/>
          <p14:tracePt t="18968" x="2652713" y="3317875"/>
          <p14:tracePt t="18971" x="2663825" y="3328988"/>
          <p14:tracePt t="18975" x="2663825" y="3338513"/>
          <p14:tracePt t="18977" x="2673350" y="3338513"/>
          <p14:tracePt t="18980" x="2682875" y="3338513"/>
          <p14:tracePt t="18986" x="2682875" y="3348038"/>
          <p14:tracePt t="18987" x="2693988" y="3348038"/>
          <p14:tracePt t="18991" x="2703513" y="3359150"/>
          <p14:tracePt t="18998" x="2713038" y="3359150"/>
          <p14:tracePt t="19002" x="2724150" y="3368675"/>
          <p14:tracePt t="19008" x="2724150" y="3378200"/>
          <p14:tracePt t="19013" x="2733675" y="3378200"/>
          <p14:tracePt t="19019" x="2743200" y="3378200"/>
          <p14:tracePt t="19021" x="2743200" y="3389313"/>
          <p14:tracePt t="19027" x="2754313" y="3389313"/>
          <p14:tracePt t="19030" x="2754313" y="3398838"/>
          <p14:tracePt t="19050" x="2763838" y="3398838"/>
          <p14:tracePt t="19052" x="2763838" y="3408363"/>
          <p14:tracePt t="19171" x="2763838" y="3419475"/>
          <p14:tracePt t="19178" x="2763838" y="3429000"/>
          <p14:tracePt t="19186" x="2763838" y="3438525"/>
          <p14:tracePt t="19189" x="2754313" y="3438525"/>
          <p14:tracePt t="19190" x="2754313" y="3449638"/>
          <p14:tracePt t="19193" x="2743200" y="3449638"/>
          <p14:tracePt t="19197" x="2733675" y="3459163"/>
          <p14:tracePt t="19200" x="2733675" y="3468688"/>
          <p14:tracePt t="19202" x="2724150" y="3468688"/>
          <p14:tracePt t="19204" x="2713038" y="3468688"/>
          <p14:tracePt t="19207" x="2713038" y="3479800"/>
          <p14:tracePt t="19209" x="2703513" y="3489325"/>
          <p14:tracePt t="19210" x="2693988" y="3489325"/>
          <p14:tracePt t="19214" x="2693988" y="3498850"/>
          <p14:tracePt t="19215" x="2682875" y="3498850"/>
          <p14:tracePt t="19215" x="2673350" y="3498850"/>
          <p14:tracePt t="19218" x="2673350" y="3509963"/>
          <p14:tracePt t="19221" x="2652713" y="3509963"/>
          <p14:tracePt t="19224" x="2643188" y="3519488"/>
          <p14:tracePt t="19226" x="2633663" y="3519488"/>
          <p14:tracePt t="19227" x="2633663" y="3529013"/>
          <p14:tracePt t="19229" x="2622550" y="3529013"/>
          <p14:tracePt t="19229" x="2613025" y="3529013"/>
          <p14:tracePt t="19231" x="2603500" y="3529013"/>
          <p14:tracePt t="19233" x="2603500" y="3540125"/>
          <p14:tracePt t="19234" x="2593975" y="3540125"/>
          <p14:tracePt t="19236" x="2582863" y="3549650"/>
          <p14:tracePt t="19238" x="2573338" y="3549650"/>
          <p14:tracePt t="19240" x="2563813" y="3549650"/>
          <p14:tracePt t="19242" x="2552700" y="3559175"/>
          <p14:tracePt t="19243" x="2543175" y="3570288"/>
          <p14:tracePt t="19246" x="2533650" y="3579813"/>
          <p14:tracePt t="19247" x="2522538" y="3579813"/>
          <p14:tracePt t="19249" x="2513013" y="3579813"/>
          <p14:tracePt t="19250" x="2503488" y="3589338"/>
          <p14:tracePt t="19254" x="2482850" y="3600450"/>
          <p14:tracePt t="19256" x="2473325" y="3600450"/>
          <p14:tracePt t="19257" x="2462213" y="3600450"/>
          <p14:tracePt t="19259" x="2452688" y="3609975"/>
          <p14:tracePt t="19261" x="2443163" y="3619500"/>
          <p14:tracePt t="19261" x="2432050" y="3619500"/>
          <p14:tracePt t="19264" x="2422525" y="3619500"/>
          <p14:tracePt t="19265" x="2413000" y="3619500"/>
          <p14:tracePt t="19266" x="2413000" y="3630613"/>
          <p14:tracePt t="19267" x="2401888" y="3630613"/>
          <p14:tracePt t="19268" x="2392363" y="3640138"/>
          <p14:tracePt t="19271" x="2382838" y="3640138"/>
          <p14:tracePt t="19272" x="2371725" y="3640138"/>
          <p14:tracePt t="19274" x="2371725" y="3649663"/>
          <p14:tracePt t="19275" x="2362200" y="3649663"/>
          <p14:tracePt t="19276" x="2352675" y="3649663"/>
          <p14:tracePt t="19277" x="2352675" y="3660775"/>
          <p14:tracePt t="19279" x="2341563" y="3660775"/>
          <p14:tracePt t="19280" x="2332038" y="3660775"/>
          <p14:tracePt t="19281" x="2322513" y="3660775"/>
          <p14:tracePt t="19283" x="2322513" y="3670300"/>
          <p14:tracePt t="19284" x="2311400" y="3670300"/>
          <p14:tracePt t="19287" x="2301875" y="3679825"/>
          <p14:tracePt t="19288" x="2292350" y="3679825"/>
          <p14:tracePt t="19290" x="2281238" y="3679825"/>
          <p14:tracePt t="19293" x="2271713" y="3690938"/>
          <p14:tracePt t="19294" x="2262188" y="3690938"/>
          <p14:tracePt t="19296" x="2262188" y="3700463"/>
          <p14:tracePt t="19297" x="2251075" y="3700463"/>
          <p14:tracePt t="19298" x="2241550" y="3700463"/>
          <p14:tracePt t="19301" x="2232025" y="3700463"/>
          <p14:tracePt t="19302" x="2232025" y="3709988"/>
          <p14:tracePt t="19304" x="2220913" y="3709988"/>
          <p14:tracePt t="19307" x="2211388" y="3721100"/>
          <p14:tracePt t="19308" x="2201863" y="3721100"/>
          <p14:tracePt t="19309" x="2201863" y="3730625"/>
          <p14:tracePt t="19312" x="2190750" y="3730625"/>
          <p14:tracePt t="19314" x="2181225" y="3730625"/>
          <p14:tracePt t="19316" x="2171700" y="3730625"/>
          <p14:tracePt t="19318" x="2171700" y="3740150"/>
          <p14:tracePt t="19322" x="2160588" y="3740150"/>
          <p14:tracePt t="19324" x="2151063" y="3751263"/>
          <p14:tracePt t="19332" x="2141538" y="3751263"/>
          <p14:tracePt t="19337" x="2130425" y="3751263"/>
          <p14:tracePt t="19339" x="2130425" y="3760788"/>
          <p14:tracePt t="19350" x="2130425" y="3770313"/>
          <p14:tracePt t="19354" x="2120900" y="3770313"/>
          <p14:tracePt t="19466" x="2130425" y="3770313"/>
          <p14:tracePt t="19470" x="2141538" y="3770313"/>
          <p14:tracePt t="19476" x="2141538" y="3781425"/>
          <p14:tracePt t="19477" x="2151063" y="3781425"/>
          <p14:tracePt t="19479" x="2160588" y="3781425"/>
          <p14:tracePt t="19484" x="2171700" y="3790950"/>
          <p14:tracePt t="19487" x="2181225" y="3790950"/>
          <p14:tracePt t="19489" x="2190750" y="3790950"/>
          <p14:tracePt t="19493" x="2201863" y="3790950"/>
          <p14:tracePt t="19494" x="2211388" y="3790950"/>
          <p14:tracePt t="19498" x="2220913" y="3790950"/>
          <p14:tracePt t="19499" x="2232025" y="3790950"/>
          <p14:tracePt t="19502" x="2241550" y="3800475"/>
          <p14:tracePt t="19504" x="2251075" y="3800475"/>
          <p14:tracePt t="19507" x="2262188" y="3800475"/>
          <p14:tracePt t="19508" x="2271713" y="3800475"/>
          <p14:tracePt t="19510" x="2281238" y="3811588"/>
          <p14:tracePt t="19512" x="2292350" y="3811588"/>
          <p14:tracePt t="19514" x="2301875" y="3811588"/>
          <p14:tracePt t="19514" x="2311400" y="3811588"/>
          <p14:tracePt t="19518" x="2322513" y="3811588"/>
          <p14:tracePt t="19519" x="2332038" y="3811588"/>
          <p14:tracePt t="19520" x="2341563" y="3811588"/>
          <p14:tracePt t="19522" x="2352675" y="3811588"/>
          <p14:tracePt t="19524" x="2362200" y="3811588"/>
          <p14:tracePt t="19525" x="2371725" y="3811588"/>
          <p14:tracePt t="19527" x="2382838" y="3811588"/>
          <p14:tracePt t="19529" x="2392363" y="3821113"/>
          <p14:tracePt t="19529" x="2401888" y="3821113"/>
          <p14:tracePt t="19532" x="2413000" y="3821113"/>
          <p14:tracePt t="19533" x="2422525" y="3821113"/>
          <p14:tracePt t="19535" x="2432050" y="3821113"/>
          <p14:tracePt t="19535" x="2443163" y="3821113"/>
          <p14:tracePt t="19539" x="2462213" y="3830638"/>
          <p14:tracePt t="19540" x="2473325" y="3830638"/>
          <p14:tracePt t="19541" x="2482850" y="3830638"/>
          <p14:tracePt t="19542" x="2492375" y="3830638"/>
          <p14:tracePt t="19544" x="2503488" y="3830638"/>
          <p14:tracePt t="19544" x="2513013" y="3830638"/>
          <p14:tracePt t="19546" x="2522538" y="3830638"/>
          <p14:tracePt t="19547" x="2533650" y="3830638"/>
          <p14:tracePt t="19549" x="2552700" y="3830638"/>
          <p14:tracePt t="19550" x="2563813" y="3830638"/>
          <p14:tracePt t="19555" x="2582863" y="3830638"/>
          <p14:tracePt t="19574" x="2754313" y="3860800"/>
          <p14:tracePt t="19575" x="2763838" y="3860800"/>
          <p14:tracePt t="19576" x="2784475" y="3860800"/>
          <p14:tracePt t="19579" x="2803525" y="3860800"/>
          <p14:tracePt t="19580" x="2814638" y="3860800"/>
          <p14:tracePt t="19582" x="2824163" y="3860800"/>
          <p14:tracePt t="19582" x="2844800" y="3860800"/>
          <p14:tracePt t="19585" x="2854325" y="3860800"/>
          <p14:tracePt t="19586" x="2863850" y="3860800"/>
          <p14:tracePt t="19588" x="2884488" y="3860800"/>
          <p14:tracePt t="19589" x="2884488" y="3871913"/>
          <p14:tracePt t="19591" x="2914650" y="3871913"/>
          <p14:tracePt t="19592" x="2935288" y="3871913"/>
          <p14:tracePt t="19595" x="2944813" y="3881438"/>
          <p14:tracePt t="19596" x="2965450" y="3881438"/>
          <p14:tracePt t="19598" x="2974975" y="3881438"/>
          <p14:tracePt t="19599" x="2984500" y="3881438"/>
          <p14:tracePt t="19600" x="3005138" y="3881438"/>
          <p14:tracePt t="19603" x="3014663" y="3881438"/>
          <p14:tracePt t="19605" x="3025775" y="3881438"/>
          <p14:tracePt t="19606" x="3035300" y="3881438"/>
          <p14:tracePt t="19607" x="3044825" y="3881438"/>
          <p14:tracePt t="19608" x="3055938" y="3881438"/>
          <p14:tracePt t="19609" x="3055938" y="3890963"/>
          <p14:tracePt t="19609" x="3065463" y="3890963"/>
          <p14:tracePt t="19610" x="3074988" y="3890963"/>
          <p14:tracePt t="19613" x="3086100" y="3890963"/>
          <p14:tracePt t="19613" x="3095625" y="3890963"/>
          <p14:tracePt t="19616" x="3105150" y="3890963"/>
          <p14:tracePt t="19616" x="3116263" y="3890963"/>
          <p14:tracePt t="19618" x="3125788" y="3902075"/>
          <p14:tracePt t="19620" x="3135313" y="3902075"/>
          <p14:tracePt t="19623" x="3146425" y="3902075"/>
          <p14:tracePt t="19624" x="3155950" y="3902075"/>
          <p14:tracePt t="19627" x="3165475" y="3902075"/>
          <p14:tracePt t="19627" x="3176588" y="3902075"/>
          <p14:tracePt t="19631" x="3186113" y="3902075"/>
          <p14:tracePt t="19631" x="3195638" y="3902075"/>
          <p14:tracePt t="19634" x="3206750" y="3902075"/>
          <p14:tracePt t="19637" x="3216275" y="3902075"/>
          <p14:tracePt t="19639" x="3225800" y="3902075"/>
          <p14:tracePt t="19644" x="3236913" y="3902075"/>
          <p14:tracePt t="19647" x="3246438" y="3902075"/>
          <p14:tracePt t="19655" x="3255963" y="3902075"/>
          <p14:tracePt t="19838" x="3255963" y="3911600"/>
          <p14:tracePt t="19849" x="3246438" y="3911600"/>
          <p14:tracePt t="19853" x="3246438" y="3921125"/>
          <p14:tracePt t="19856" x="3236913" y="3921125"/>
          <p14:tracePt t="19868" x="3225800" y="3921125"/>
          <p14:tracePt t="19874" x="3216275" y="3921125"/>
          <p14:tracePt t="19884" x="3216275" y="3932238"/>
          <p14:tracePt t="19885" x="3206750" y="3932238"/>
          <p14:tracePt t="19891" x="3195638" y="3932238"/>
          <p14:tracePt t="19897" x="3186113" y="3932238"/>
          <p14:tracePt t="19906" x="3186113" y="3941763"/>
          <p14:tracePt t="19910" x="3176588" y="3941763"/>
          <p14:tracePt t="19916" x="3165475" y="3941763"/>
          <p14:tracePt t="19928" x="3155950" y="3941763"/>
          <p14:tracePt t="19933" x="3146425" y="3941763"/>
          <p14:tracePt t="19942" x="3135313" y="3941763"/>
          <p14:tracePt t="19945" x="3125788" y="3951288"/>
          <p14:tracePt t="19952" x="3116263" y="3951288"/>
          <p14:tracePt t="19956" x="3105150" y="3962400"/>
          <p14:tracePt t="19962" x="3095625" y="3962400"/>
          <p14:tracePt t="19966" x="3086100" y="3962400"/>
          <p14:tracePt t="19973" x="3074988" y="3962400"/>
          <p14:tracePt t="19977" x="3065463" y="3962400"/>
          <p14:tracePt t="19981" x="3065463" y="3971925"/>
          <p14:tracePt t="19984" x="3055938" y="3971925"/>
          <p14:tracePt t="19987" x="3044825" y="3971925"/>
          <p14:tracePt t="19991" x="3035300" y="3971925"/>
          <p14:tracePt t="19995" x="3035300" y="3981450"/>
          <p14:tracePt t="20001" x="3025775" y="3981450"/>
          <p14:tracePt t="20008" x="3014663" y="3981450"/>
          <p14:tracePt t="20009" x="3014663" y="3992563"/>
          <p14:tracePt t="20032" x="3005138" y="3992563"/>
          <p14:tracePt t="20172" x="2995613" y="3992563"/>
          <p14:tracePt t="20627" x="2984500" y="3992563"/>
          <p14:tracePt t="20641" x="2974975" y="3992563"/>
          <p14:tracePt t="20675" x="2965450" y="3992563"/>
          <p14:tracePt t="20694" x="2954338" y="3992563"/>
          <p14:tracePt t="20722" x="2944813" y="3992563"/>
          <p14:tracePt t="20730" x="2935288" y="3992563"/>
          <p14:tracePt t="20743" x="2924175" y="3992563"/>
          <p14:tracePt t="20744" x="2924175" y="4002088"/>
          <p14:tracePt t="20747" x="2914650" y="4002088"/>
          <p14:tracePt t="20754" x="2905125" y="4002088"/>
          <p14:tracePt t="20765" x="2894013" y="4002088"/>
          <p14:tracePt t="20768" x="2894013" y="4011613"/>
          <p14:tracePt t="20772" x="2884488" y="4011613"/>
          <p14:tracePt t="20784" x="2874963" y="4011613"/>
          <p14:tracePt t="20790" x="2863850" y="4011613"/>
          <p14:tracePt t="20814" x="2854325" y="4011613"/>
          <p14:tracePt t="21009" x="2854325" y="4022725"/>
          <p14:tracePt t="21017" x="2844800" y="4022725"/>
          <p14:tracePt t="21040" x="2844800" y="4032250"/>
          <p14:tracePt t="21399" x="2844800" y="4041775"/>
          <p14:tracePt t="21412" x="2844800" y="4052888"/>
          <p14:tracePt t="21441" x="2844800" y="4062413"/>
          <p14:tracePt t="21475" x="2844800" y="4071938"/>
          <p14:tracePt t="21658" x="2854325" y="4071938"/>
          <p14:tracePt t="21682" x="2863850" y="4071938"/>
          <p14:tracePt t="21693" x="2874963" y="4071938"/>
          <p14:tracePt t="21710" x="2884488" y="4071938"/>
          <p14:tracePt t="21718" x="2894013" y="4071938"/>
          <p14:tracePt t="21730" x="2894013" y="4062413"/>
          <p14:tracePt t="21739" x="2905125" y="4062413"/>
          <p14:tracePt t="21753" x="2914650" y="4062413"/>
          <p14:tracePt t="21766" x="2924175" y="4062413"/>
          <p14:tracePt t="21790" x="2935288" y="4062413"/>
          <p14:tracePt t="21808" x="2944813" y="4062413"/>
          <p14:tracePt t="23446" x="2954338" y="4062413"/>
          <p14:tracePt t="23452" x="2954338" y="4052888"/>
          <p14:tracePt t="23459" x="2954338" y="4041775"/>
          <p14:tracePt t="23460" x="2965450" y="4041775"/>
          <p14:tracePt t="23475" x="2965450" y="4032250"/>
          <p14:tracePt t="23489" x="2965450" y="4022725"/>
          <p14:tracePt t="23507" x="2974975" y="4022725"/>
          <p14:tracePt t="23518" x="2974975" y="4011613"/>
          <p14:tracePt t="24802" x="2984500" y="4011613"/>
          <p14:tracePt t="24816" x="2995613" y="4011613"/>
          <p14:tracePt t="24820" x="3005138" y="4011613"/>
          <p14:tracePt t="24826" x="3014663" y="4011613"/>
          <p14:tracePt t="24829" x="3025775" y="4011613"/>
          <p14:tracePt t="24834" x="3035300" y="4011613"/>
          <p14:tracePt t="24836" x="3044825" y="4011613"/>
          <p14:tracePt t="24839" x="3055938" y="4011613"/>
          <p14:tracePt t="24843" x="3065463" y="4011613"/>
          <p14:tracePt t="24845" x="3074988" y="4011613"/>
          <p14:tracePt t="24848" x="3086100" y="4011613"/>
          <p14:tracePt t="24850" x="3095625" y="4011613"/>
          <p14:tracePt t="24855" x="3116263" y="4011613"/>
          <p14:tracePt t="24857" x="3125788" y="4011613"/>
          <p14:tracePt t="24858" x="3135313" y="4011613"/>
          <p14:tracePt t="24861" x="3146425" y="4011613"/>
          <p14:tracePt t="24862" x="3155950" y="4011613"/>
          <p14:tracePt t="24864" x="3165475" y="4011613"/>
          <p14:tracePt t="24865" x="3176588" y="4011613"/>
          <p14:tracePt t="24867" x="3186113" y="4011613"/>
          <p14:tracePt t="24868" x="3195638" y="4011613"/>
          <p14:tracePt t="24869" x="3206750" y="4011613"/>
          <p14:tracePt t="24871" x="3225800" y="4011613"/>
          <p14:tracePt t="24873" x="3236913" y="4011613"/>
          <p14:tracePt t="24874" x="3246438" y="4011613"/>
          <p14:tracePt t="24876" x="3267075" y="4011613"/>
          <p14:tracePt t="24877" x="3276600" y="4011613"/>
          <p14:tracePt t="24879" x="3297238" y="4011613"/>
          <p14:tracePt t="24881" x="3306763" y="4011613"/>
          <p14:tracePt t="24882" x="3316288" y="4011613"/>
          <p14:tracePt t="24883" x="3327400" y="4011613"/>
          <p14:tracePt t="24884" x="3346450" y="4011613"/>
          <p14:tracePt t="24886" x="3367088" y="4011613"/>
          <p14:tracePt t="24888" x="3387725" y="4011613"/>
          <p14:tracePt t="24889" x="3397250" y="4011613"/>
          <p14:tracePt t="24890" x="3406775" y="4011613"/>
          <p14:tracePt t="24891" x="3417888" y="4011613"/>
          <p14:tracePt t="24892" x="3427413" y="4011613"/>
          <p14:tracePt t="24893" x="3436938" y="4011613"/>
          <p14:tracePt t="24894" x="3448050" y="4011613"/>
          <p14:tracePt t="24895" x="3457575" y="4011613"/>
          <p14:tracePt t="24896" x="3467100" y="4011613"/>
          <p14:tracePt t="24897" x="3478213" y="4011613"/>
          <p14:tracePt t="24898" x="3497263" y="4011613"/>
          <p14:tracePt t="24900" x="3508375" y="4011613"/>
          <p14:tracePt t="24901" x="3517900" y="4011613"/>
          <p14:tracePt t="24902" x="3527425" y="4011613"/>
          <p14:tracePt t="24903" x="3538538" y="4011613"/>
          <p14:tracePt t="24904" x="3548063" y="4002088"/>
          <p14:tracePt t="24905" x="3557588" y="4002088"/>
          <p14:tracePt t="24906" x="3568700" y="4002088"/>
          <p14:tracePt t="24907" x="3578225" y="4002088"/>
          <p14:tracePt t="24908" x="3587750" y="4002088"/>
          <p14:tracePt t="24909" x="3598863" y="3992563"/>
          <p14:tracePt t="24910" x="3608388" y="3992563"/>
          <p14:tracePt t="24911" x="3617913" y="3992563"/>
          <p14:tracePt t="24912" x="3629025" y="3992563"/>
          <p14:tracePt t="24913" x="3638550" y="3992563"/>
          <p14:tracePt t="24914" x="3659188" y="3992563"/>
          <p14:tracePt t="24915" x="3668713" y="3981450"/>
          <p14:tracePt t="24916" x="3678238" y="3981450"/>
          <p14:tracePt t="24917" x="3698875" y="3971925"/>
          <p14:tracePt t="24921" x="3759200" y="3962400"/>
          <p14:tracePt t="24922" x="3779838" y="3962400"/>
          <p14:tracePt t="24923" x="3789363" y="3951288"/>
          <p14:tracePt t="24924" x="3819525" y="3941763"/>
          <p14:tracePt t="24925" x="3829050" y="3941763"/>
          <p14:tracePt t="24926" x="3849688" y="3932238"/>
          <p14:tracePt t="24927" x="3879850" y="3932238"/>
          <p14:tracePt t="24928" x="3889375" y="3921125"/>
          <p14:tracePt t="24929" x="3910013" y="3911600"/>
          <p14:tracePt t="24930" x="3940175" y="3911600"/>
          <p14:tracePt t="24931" x="3960813" y="3911600"/>
          <p14:tracePt t="24932" x="3979863" y="3902075"/>
          <p14:tracePt t="24933" x="4000500" y="3902075"/>
          <p14:tracePt t="24934" x="4021138" y="3890963"/>
          <p14:tracePt t="24935" x="4051300" y="3881438"/>
          <p14:tracePt t="24936" x="4070350" y="3871913"/>
          <p14:tracePt t="24937" x="4090988" y="3871913"/>
          <p14:tracePt t="24938" x="4111625" y="3860800"/>
          <p14:tracePt t="24939" x="4141788" y="3851275"/>
          <p14:tracePt t="24940" x="4171950" y="3851275"/>
          <p14:tracePt t="24941" x="4191000" y="3851275"/>
          <p14:tracePt t="24942" x="4221163" y="3841750"/>
          <p14:tracePt t="24943" x="4241800" y="3841750"/>
          <p14:tracePt t="24944" x="4271963" y="3830638"/>
          <p14:tracePt t="24945" x="4302125" y="3821113"/>
          <p14:tracePt t="24946" x="4322763" y="3811588"/>
          <p14:tracePt t="24947" x="4352925" y="3811588"/>
          <p14:tracePt t="24948" x="4381500" y="3800475"/>
          <p14:tracePt t="24949" x="4402138" y="3790950"/>
          <p14:tracePt t="24950" x="4432300" y="3781425"/>
          <p14:tracePt t="24951" x="4462463" y="3781425"/>
          <p14:tracePt t="24952" x="4492625" y="3770313"/>
          <p14:tracePt t="24953" x="4522788" y="3770313"/>
          <p14:tracePt t="24954" x="4543425" y="3760788"/>
          <p14:tracePt t="24955" x="4573588" y="3751263"/>
          <p14:tracePt t="24956" x="4613275" y="3751263"/>
          <p14:tracePt t="24957" x="4633913" y="3740150"/>
          <p14:tracePt t="24958" x="4664075" y="3730625"/>
          <p14:tracePt t="24959" x="4694238" y="3721100"/>
          <p14:tracePt t="24960" x="4724400" y="3709988"/>
          <p14:tracePt t="24961" x="4754563" y="3700463"/>
          <p14:tracePt t="24962" x="4784725" y="3700463"/>
          <p14:tracePt t="24963" x="4814888" y="3700463"/>
          <p14:tracePt t="24964" x="4845050" y="3690938"/>
          <p14:tracePt t="24965" x="4875213" y="3679825"/>
          <p14:tracePt t="24966" x="4905375" y="3670300"/>
          <p14:tracePt t="24967" x="4945063" y="3660775"/>
          <p14:tracePt t="24968" x="4965700" y="3649663"/>
          <p14:tracePt t="24969" x="5005388" y="3640138"/>
          <p14:tracePt t="24970" x="5035550" y="3630613"/>
          <p14:tracePt t="24971" x="5065713" y="3630613"/>
          <p14:tracePt t="24972" x="5095875" y="3619500"/>
          <p14:tracePt t="24973" x="5135563" y="3609975"/>
          <p14:tracePt t="24974" x="5165725" y="3609975"/>
          <p14:tracePt t="24975" x="5195888" y="3600450"/>
          <p14:tracePt t="24976" x="5237163" y="3589338"/>
          <p14:tracePt t="24977" x="5267325" y="3579813"/>
          <p14:tracePt t="24978" x="5297488" y="3570288"/>
          <p14:tracePt t="24979" x="5346700" y="3559175"/>
          <p14:tracePt t="24980" x="5367338" y="3549650"/>
          <p14:tracePt t="24981" x="5407025" y="3540125"/>
          <p14:tracePt t="24982" x="5448300" y="3529013"/>
          <p14:tracePt t="24983" x="5467350" y="3519488"/>
          <p14:tracePt t="24984" x="5508625" y="3509963"/>
          <p14:tracePt t="24985" x="5548313" y="3498850"/>
          <p14:tracePt t="24986" x="5578475" y="3498850"/>
          <p14:tracePt t="24987" x="5608638" y="3489325"/>
          <p14:tracePt t="24988" x="5648325" y="3479800"/>
          <p14:tracePt t="24989" x="5689600" y="3468688"/>
          <p14:tracePt t="24990" x="5719763" y="3459163"/>
          <p14:tracePt t="24991" x="5749925" y="3449638"/>
          <p14:tracePt t="24992" x="5789613" y="3438525"/>
          <p14:tracePt t="24993" x="5819775" y="3429000"/>
          <p14:tracePt t="24994" x="5859463" y="3408363"/>
          <p14:tracePt t="24995" x="5900738" y="3398838"/>
          <p14:tracePt t="24996" x="5940425" y="3389313"/>
          <p14:tracePt t="24997" x="5961063" y="3378200"/>
          <p14:tracePt t="24998" x="6000750" y="3378200"/>
          <p14:tracePt t="24999" x="6040438" y="3368675"/>
          <p14:tracePt t="25000" x="6081713" y="3348038"/>
          <p14:tracePt t="25001" x="6110288" y="3338513"/>
          <p14:tracePt t="25002" x="6151563" y="3328988"/>
          <p14:tracePt t="25004" x="6221413" y="3298825"/>
          <p14:tracePt t="25005" x="6251575" y="3287713"/>
          <p14:tracePt t="25006" x="6291263" y="3278188"/>
          <p14:tracePt t="25007" x="6332538" y="3257550"/>
          <p14:tracePt t="25008" x="6362700" y="3248025"/>
          <p14:tracePt t="25009" x="6392863" y="3227388"/>
          <p14:tracePt t="25010" x="6432550" y="3217863"/>
          <p14:tracePt t="25011" x="6462713" y="3208338"/>
          <p14:tracePt t="25012" x="6492875" y="3197225"/>
          <p14:tracePt t="25013" x="6523038" y="3178175"/>
          <p14:tracePt t="25014" x="6562725" y="3167063"/>
          <p14:tracePt t="25015" x="6592888" y="3148013"/>
          <p14:tracePt t="25016" x="6623050" y="3136900"/>
          <p14:tracePt t="25017" x="6653213" y="3127375"/>
          <p14:tracePt t="25018" x="6694488" y="3106738"/>
          <p14:tracePt t="25019" x="6713538" y="3097213"/>
          <p14:tracePt t="25020" x="6734175" y="3087688"/>
          <p14:tracePt t="25021" x="6764338" y="3067050"/>
          <p14:tracePt t="25022" x="6784975" y="3057525"/>
          <p14:tracePt t="25023" x="6815138" y="3046413"/>
          <p14:tracePt t="25024" x="6845300" y="3036888"/>
          <p14:tracePt t="25025" x="6854825" y="3027363"/>
          <p14:tracePt t="25026" x="6884988" y="3016250"/>
          <p14:tracePt t="25027" x="6915150" y="2997200"/>
          <p14:tracePt t="25028" x="6935788" y="2986088"/>
          <p14:tracePt t="25029" x="6965950" y="2967038"/>
          <p14:tracePt t="25030" x="6996113" y="2967038"/>
          <p14:tracePt t="25031" x="7015163" y="2946400"/>
          <p14:tracePt t="25032" x="7035800" y="2936875"/>
          <p14:tracePt t="25033" x="7065963" y="2925763"/>
          <p14:tracePt t="25034" x="7096125" y="2906713"/>
          <p14:tracePt t="25035" x="7126288" y="2886075"/>
          <p14:tracePt t="25036" x="7146925" y="2876550"/>
          <p14:tracePt t="25037" x="7165975" y="2865438"/>
          <p14:tracePt t="25038" x="7196138" y="2855913"/>
          <p14:tracePt t="25039" x="7226300" y="2835275"/>
          <p14:tracePt t="25040" x="7246938" y="2825750"/>
          <p14:tracePt t="25041" x="7277100" y="2805113"/>
          <p14:tracePt t="25042" x="7307263" y="2795588"/>
          <p14:tracePt t="25043" x="7316788" y="2786063"/>
          <p14:tracePt t="25044" x="7346950" y="2765425"/>
          <p14:tracePt t="25045" x="7367588" y="2755900"/>
          <p14:tracePt t="25046" x="7377113" y="2744788"/>
          <p14:tracePt t="25047" x="7407275" y="2735263"/>
          <p14:tracePt t="25048" x="7427913" y="2725738"/>
          <p14:tracePt t="25049" x="7437438" y="2714625"/>
          <p14:tracePt t="25050" x="7458075" y="2695575"/>
          <p14:tracePt t="25051" x="7488238" y="2684463"/>
          <p14:tracePt t="25052" x="7497763" y="2674938"/>
          <p14:tracePt t="25053" x="7518400" y="2665413"/>
          <p14:tracePt t="25054" x="7539038" y="2644775"/>
          <p14:tracePt t="25055" x="7558088" y="2635250"/>
          <p14:tracePt t="25056" x="7578725" y="2614613"/>
          <p14:tracePt t="25057" x="7599363" y="2614613"/>
          <p14:tracePt t="25058" x="7608888" y="2605088"/>
          <p14:tracePt t="25059" x="7629525" y="2584450"/>
          <p14:tracePt t="25060" x="7648575" y="2574925"/>
          <p14:tracePt t="25061" x="7659688" y="2563813"/>
          <p14:tracePt t="25062" x="7678738" y="2554288"/>
          <p14:tracePt t="25063" x="7699375" y="2544763"/>
          <p14:tracePt t="25064" x="7708900" y="2524125"/>
          <p14:tracePt t="25065" x="7720013" y="2514600"/>
          <p14:tracePt t="25066" x="7739063" y="2514600"/>
          <p14:tracePt t="25067" x="7759700" y="2493963"/>
          <p14:tracePt t="25068" x="7769225" y="2484438"/>
          <p14:tracePt t="25069" x="7789863" y="2473325"/>
          <p14:tracePt t="25070" x="7799388" y="2463800"/>
          <p14:tracePt t="25071" x="7810500" y="2454275"/>
          <p14:tracePt t="25072" x="7820025" y="2443163"/>
          <p14:tracePt t="25073" x="7829550" y="2433638"/>
          <p14:tracePt t="25074" x="7850188" y="2424113"/>
          <p14:tracePt t="25075" x="7859713" y="2413000"/>
          <p14:tracePt t="25076" x="7869238" y="2403475"/>
          <p14:tracePt t="25077" x="7880350" y="2393950"/>
          <p14:tracePt t="25078" x="7889875" y="2382838"/>
          <p14:tracePt t="25079" x="7899400" y="2373313"/>
          <p14:tracePt t="25080" x="7910513" y="2373313"/>
          <p14:tracePt t="25081" x="7920038" y="2352675"/>
          <p14:tracePt t="25082" x="7929563" y="2343150"/>
          <p14:tracePt t="25083" x="7940675" y="2343150"/>
          <p14:tracePt t="25084" x="7950200" y="2333625"/>
          <p14:tracePt t="25085" x="7950200" y="2322513"/>
          <p14:tracePt t="25086" x="7959725" y="2322513"/>
          <p14:tracePt t="25087" x="7970838" y="2303463"/>
          <p14:tracePt t="25089" x="7980363" y="2292350"/>
          <p14:tracePt t="25090" x="7989888" y="2282825"/>
          <p14:tracePt t="25092" x="8001000" y="2273300"/>
          <p14:tracePt t="25093" x="8010525" y="2262188"/>
          <p14:tracePt t="25094" x="8010525" y="2252663"/>
          <p14:tracePt t="25095" x="8020050" y="2252663"/>
          <p14:tracePt t="25096" x="8020050" y="2243138"/>
          <p14:tracePt t="25097" x="8020050" y="2232025"/>
          <p14:tracePt t="25098" x="8031163" y="2232025"/>
          <p14:tracePt t="25099" x="8040688" y="2232025"/>
          <p14:tracePt t="25100" x="8040688" y="2222500"/>
          <p14:tracePt t="25101" x="8040688" y="2212975"/>
          <p14:tracePt t="25103" x="8050213" y="2201863"/>
          <p14:tracePt t="25105" x="8050213" y="2192338"/>
          <p14:tracePt t="25106" x="8061325" y="2192338"/>
          <p14:tracePt t="25108" x="8061325" y="2182813"/>
          <p14:tracePt t="25108" x="8061325" y="2171700"/>
          <p14:tracePt t="25113" x="8061325" y="2162175"/>
          <p14:tracePt t="25114" x="8061325" y="2152650"/>
          <p14:tracePt t="25116" x="8070850" y="2152650"/>
          <p14:tracePt t="25119" x="8070850" y="2141538"/>
          <p14:tracePt t="25121" x="8070850" y="2132013"/>
          <p14:tracePt t="25124" x="8070850" y="2122488"/>
          <p14:tracePt t="25129" x="8070850" y="2111375"/>
          <p14:tracePt t="25131" x="8080375" y="2111375"/>
          <p14:tracePt t="25133" x="8080375" y="2101850"/>
          <p14:tracePt t="25139" x="8080375" y="2092325"/>
          <p14:tracePt t="25142" x="8080375" y="2081213"/>
          <p14:tracePt t="25148" x="8080375" y="2071688"/>
          <p14:tracePt t="25151" x="8080375" y="2062163"/>
          <p14:tracePt t="25156" x="8080375" y="2051050"/>
          <p14:tracePt t="25159" x="8080375" y="2041525"/>
          <p14:tracePt t="25163" x="8080375" y="2032000"/>
          <p14:tracePt t="25165" x="8080375" y="2020888"/>
          <p14:tracePt t="25168" x="8080375" y="2011363"/>
          <p14:tracePt t="25170" x="8080375" y="2001838"/>
          <p14:tracePt t="25174" x="8080375" y="1990725"/>
          <p14:tracePt t="25175" x="8080375" y="1981200"/>
          <p14:tracePt t="25177" x="8080375" y="1971675"/>
          <p14:tracePt t="25180" x="8080375" y="1960563"/>
          <p14:tracePt t="25182" x="8080375" y="1951038"/>
          <p14:tracePt t="25185" x="8080375" y="1941513"/>
          <p14:tracePt t="25187" x="8080375" y="1930400"/>
          <p14:tracePt t="25190" x="8080375" y="1920875"/>
          <p14:tracePt t="25192" x="8080375" y="1911350"/>
          <p14:tracePt t="25195" x="8080375" y="1900238"/>
          <p14:tracePt t="25197" x="8080375" y="1890713"/>
          <p14:tracePt t="25201" x="8080375" y="1881188"/>
          <p14:tracePt t="25203" x="8080375" y="1870075"/>
          <p14:tracePt t="25207" x="8080375" y="1860550"/>
          <p14:tracePt t="25209" x="8080375" y="1851025"/>
          <p14:tracePt t="25211" x="8080375" y="1839913"/>
          <p14:tracePt t="25216" x="8080375" y="1830388"/>
          <p14:tracePt t="25218" x="8080375" y="1820863"/>
          <p14:tracePt t="25222" x="8080375" y="1809750"/>
          <p14:tracePt t="25225" x="8080375" y="1800225"/>
          <p14:tracePt t="25229" x="8080375" y="1790700"/>
          <p14:tracePt t="25232" x="8080375" y="1779588"/>
          <p14:tracePt t="25233" x="8091488" y="1779588"/>
          <p14:tracePt t="25236" x="8091488" y="1770063"/>
          <p14:tracePt t="25237" x="8101013" y="1770063"/>
          <p14:tracePt t="25239" x="8101013" y="1760538"/>
          <p14:tracePt t="25243" x="8101013" y="1749425"/>
          <p14:tracePt t="25244" x="8110538" y="1749425"/>
          <p14:tracePt t="25245" x="8110538" y="1739900"/>
          <p14:tracePt t="25248" x="8121650" y="1739900"/>
          <p14:tracePt t="25249" x="8121650" y="1730375"/>
          <p14:tracePt t="25251" x="8121650" y="1719263"/>
          <p14:tracePt t="25253" x="8131175" y="1719263"/>
          <p14:tracePt t="25255" x="8140700" y="1709738"/>
          <p14:tracePt t="25257" x="8140700" y="1698625"/>
          <p14:tracePt t="25258" x="8151813" y="1698625"/>
          <p14:tracePt t="25259" x="8151813" y="1689100"/>
          <p14:tracePt t="25262" x="8161338" y="1679575"/>
          <p14:tracePt t="25264" x="8170863" y="1668463"/>
          <p14:tracePt t="25268" x="8170863" y="1658938"/>
          <p14:tracePt t="25269" x="8181975" y="1658938"/>
          <p14:tracePt t="25270" x="8181975" y="1649413"/>
          <p14:tracePt t="25271" x="8191500" y="1649413"/>
          <p14:tracePt t="25273" x="8191500" y="1638300"/>
          <p14:tracePt t="25274" x="8201025" y="1638300"/>
          <p14:tracePt t="25275" x="8201025" y="1628775"/>
          <p14:tracePt t="25275" x="8212138" y="1628775"/>
          <p14:tracePt t="25277" x="8212138" y="1619250"/>
          <p14:tracePt t="25279" x="8221663" y="1619250"/>
          <p14:tracePt t="25279" x="8221663" y="1608138"/>
          <p14:tracePt t="25280" x="8231188" y="1608138"/>
          <p14:tracePt t="25282" x="8231188" y="1598613"/>
          <p14:tracePt t="25285" x="8242300" y="1589088"/>
          <p14:tracePt t="25287" x="8251825" y="1589088"/>
          <p14:tracePt t="25288" x="8251825" y="1577975"/>
          <p14:tracePt t="25290" x="8261350" y="1568450"/>
          <p14:tracePt t="25292" x="8272463" y="1568450"/>
          <p14:tracePt t="25293" x="8272463" y="1558925"/>
          <p14:tracePt t="25295" x="8281988" y="1547813"/>
          <p14:tracePt t="25297" x="8291513" y="1538288"/>
          <p14:tracePt t="25298" x="8302625" y="1538288"/>
          <p14:tracePt t="25300" x="8302625" y="1528763"/>
          <p14:tracePt t="25302" x="8312150" y="1517650"/>
          <p14:tracePt t="25304" x="8321675" y="1517650"/>
          <p14:tracePt t="25305" x="8321675" y="1508125"/>
          <p14:tracePt t="25307" x="8321675" y="1498600"/>
          <p14:tracePt t="25308" x="8332788" y="1498600"/>
          <p14:tracePt t="25309" x="8342313" y="1498600"/>
          <p14:tracePt t="25310" x="8342313" y="1487488"/>
          <p14:tracePt t="25312" x="8342313" y="1477963"/>
          <p14:tracePt t="25313" x="8351838" y="1477963"/>
          <p14:tracePt t="25314" x="8362950" y="1477963"/>
          <p14:tracePt t="25315" x="8362950" y="1468438"/>
          <p14:tracePt t="25317" x="8362950" y="1457325"/>
          <p14:tracePt t="25318" x="8372475" y="1457325"/>
          <p14:tracePt t="25319" x="8382000" y="1457325"/>
          <p14:tracePt t="25320" x="8382000" y="1447800"/>
          <p14:tracePt t="25321" x="8382000" y="1438275"/>
          <p14:tracePt t="25322" x="8393113" y="1438275"/>
          <p14:tracePt t="25324" x="8402638" y="1438275"/>
          <p14:tracePt t="25325" x="8402638" y="1427163"/>
          <p14:tracePt t="25326" x="8402638" y="1417638"/>
          <p14:tracePt t="25327" x="8412163" y="1417638"/>
          <p14:tracePt t="25328" x="8412163" y="1408113"/>
          <p14:tracePt t="25329" x="8423275" y="1408113"/>
          <p14:tracePt t="25330" x="8432800" y="1408113"/>
          <p14:tracePt t="25331" x="8432800" y="1397000"/>
          <p14:tracePt t="25333" x="8442325" y="1387475"/>
          <p14:tracePt t="25335" x="8453438" y="1387475"/>
          <p14:tracePt t="25336" x="8453438" y="1377950"/>
          <p14:tracePt t="25338" x="8462963" y="1366838"/>
          <p14:tracePt t="25339" x="8472488" y="1366838"/>
          <p14:tracePt t="25341" x="8472488" y="1357313"/>
          <p14:tracePt t="25342" x="8483600" y="1347788"/>
          <p14:tracePt t="25344" x="8493125" y="1347788"/>
          <p14:tracePt t="25345" x="8493125" y="1336675"/>
          <p14:tracePt t="25347" x="8502650" y="1327150"/>
          <p14:tracePt t="25349" x="8513763" y="1327150"/>
          <p14:tracePt t="25350" x="8513763" y="1317625"/>
          <p14:tracePt t="25351" x="8513763" y="1306513"/>
          <p14:tracePt t="25352" x="8523288" y="1306513"/>
          <p14:tracePt t="25354" x="8532813" y="1296988"/>
          <p14:tracePt t="25355" x="8532813" y="1287463"/>
          <p14:tracePt t="25356" x="8543925" y="1287463"/>
          <p14:tracePt t="25358" x="8543925" y="1276350"/>
          <p14:tracePt t="25358" x="8553450" y="1266825"/>
          <p14:tracePt t="25360" x="8553450" y="1257300"/>
          <p14:tracePt t="25362" x="8562975" y="1257300"/>
          <p14:tracePt t="25363" x="8562975" y="1246188"/>
          <p14:tracePt t="25364" x="8574088" y="1236663"/>
          <p14:tracePt t="25366" x="8583613" y="1236663"/>
          <p14:tracePt t="25367" x="8583613" y="1227138"/>
          <p14:tracePt t="25367" x="8583613" y="1216025"/>
          <p14:tracePt t="25370" x="8593138" y="1216025"/>
          <p14:tracePt t="25371" x="8593138" y="1206500"/>
          <p14:tracePt t="25372" x="8593138" y="1196975"/>
          <p14:tracePt t="25373" x="8604250" y="1196975"/>
          <p14:tracePt t="25375" x="8604250" y="1185863"/>
          <p14:tracePt t="25376" x="8604250" y="1176338"/>
          <p14:tracePt t="25378" x="8613775" y="1176338"/>
          <p14:tracePt t="25379" x="8613775" y="1166813"/>
          <p14:tracePt t="25380" x="8613775" y="1155700"/>
          <p14:tracePt t="25382" x="8623300" y="1155700"/>
          <p14:tracePt t="25383" x="8623300" y="1146175"/>
          <p14:tracePt t="25384" x="8623300" y="1136650"/>
          <p14:tracePt t="25387" x="8623300" y="1125538"/>
          <p14:tracePt t="25388" x="8623300" y="1116013"/>
          <p14:tracePt t="25389" x="8623300" y="1106488"/>
          <p14:tracePt t="25392" x="8623300" y="1095375"/>
          <p14:tracePt t="25393" x="8623300" y="1085850"/>
          <p14:tracePt t="25394" x="8634413" y="1085850"/>
          <p14:tracePt t="25396" x="8634413" y="1076325"/>
          <p14:tracePt t="25398" x="8634413" y="1065213"/>
          <p14:tracePt t="25400" x="8634413" y="1055688"/>
          <p14:tracePt t="25402" x="8634413" y="1046163"/>
          <p14:tracePt t="25404" x="8634413" y="1035050"/>
          <p14:tracePt t="25405" x="8634413" y="1025525"/>
          <p14:tracePt t="25408" x="8634413" y="1016000"/>
          <p14:tracePt t="25409" x="8634413" y="1004888"/>
          <p14:tracePt t="25411" x="8634413" y="995363"/>
          <p14:tracePt t="25412" x="8634413" y="985838"/>
          <p14:tracePt t="25414" x="8634413" y="974725"/>
          <p14:tracePt t="25416" x="8634413" y="965200"/>
          <p14:tracePt t="25417" x="8634413" y="955675"/>
          <p14:tracePt t="25419" x="8634413" y="944563"/>
          <p14:tracePt t="25420" x="8634413" y="935038"/>
          <p14:tracePt t="25422" x="8634413" y="925513"/>
          <p14:tracePt t="25424" x="8634413" y="914400"/>
          <p14:tracePt t="25426" x="8634413" y="904875"/>
          <p14:tracePt t="25427" x="8634413" y="895350"/>
          <p14:tracePt t="25429" x="8634413" y="884238"/>
          <p14:tracePt t="25430" x="8634413" y="874713"/>
          <p14:tracePt t="25432" x="8634413" y="865188"/>
          <p14:tracePt t="25434" x="8634413" y="854075"/>
          <p14:tracePt t="25435" x="8623300" y="854075"/>
          <p14:tracePt t="25436" x="8623300" y="844550"/>
          <p14:tracePt t="25437" x="8623300" y="835025"/>
          <p14:tracePt t="25438" x="8623300" y="823913"/>
          <p14:tracePt t="25440" x="8613775" y="814388"/>
          <p14:tracePt t="25441" x="8613775" y="804863"/>
          <p14:tracePt t="25442" x="8613775" y="793750"/>
          <p14:tracePt t="25445" x="8613775" y="784225"/>
          <p14:tracePt t="25447" x="8613775" y="774700"/>
          <p14:tracePt t="25448" x="8604250" y="763588"/>
          <p14:tracePt t="25450" x="8604250" y="754063"/>
          <p14:tracePt t="25451" x="8593138" y="744538"/>
          <p14:tracePt t="25454" x="8593138" y="733425"/>
          <p14:tracePt t="25455" x="8593138" y="723900"/>
          <p14:tracePt t="25457" x="8583613" y="714375"/>
          <p14:tracePt t="25458" x="8583613" y="703263"/>
          <p14:tracePt t="25459" x="8583613" y="693738"/>
          <p14:tracePt t="25460" x="8574088" y="693738"/>
          <p14:tracePt t="25462" x="8562975" y="684213"/>
          <p14:tracePt t="25463" x="8562975" y="673100"/>
          <p14:tracePt t="25465" x="8562975" y="663575"/>
          <p14:tracePt t="25467" x="8553450" y="654050"/>
          <p14:tracePt t="25469" x="8543925" y="642938"/>
          <p14:tracePt t="25470" x="8543925" y="633413"/>
          <p14:tracePt t="25473" x="8543925" y="623888"/>
          <p14:tracePt t="25474" x="8532813" y="612775"/>
          <p14:tracePt t="25476" x="8523288" y="612775"/>
          <p14:tracePt t="25477" x="8523288" y="603250"/>
          <p14:tracePt t="25479" x="8523288" y="593725"/>
          <p14:tracePt t="25480" x="8513763" y="593725"/>
          <p14:tracePt t="25482" x="8513763" y="582613"/>
          <p14:tracePt t="25483" x="8502650" y="573088"/>
          <p14:tracePt t="25487" x="8502650" y="563563"/>
          <p14:tracePt t="25488" x="8493125" y="552450"/>
          <p14:tracePt t="25490" x="8493125" y="542925"/>
          <p14:tracePt t="25491" x="8483600" y="542925"/>
          <p14:tracePt t="25494" x="8483600" y="533400"/>
          <p14:tracePt t="25496" x="8472488" y="522288"/>
          <p14:tracePt t="25499" x="8462963" y="522288"/>
          <p14:tracePt t="25500" x="8462963" y="512763"/>
          <p14:tracePt t="25503" x="8462963" y="503238"/>
          <p14:tracePt t="25505" x="8453438" y="503238"/>
          <p14:tracePt t="25508" x="8442325" y="492125"/>
          <p14:tracePt t="25510" x="8442325" y="482600"/>
          <p14:tracePt t="25514" x="8432800" y="482600"/>
          <p14:tracePt t="25517" x="8432800" y="473075"/>
          <p14:tracePt t="25518" x="8423275" y="473075"/>
          <p14:tracePt t="25521" x="8423275" y="461963"/>
          <p14:tracePt t="25523" x="8412163" y="461963"/>
          <p14:tracePt t="25531" x="8412163" y="452438"/>
          <p14:tracePt t="25539" x="8402638" y="452438"/>
          <p14:tracePt t="25541" x="8402638" y="442913"/>
          <p14:tracePt t="26140" x="8393113" y="442913"/>
          <p14:tracePt t="26149" x="8382000" y="442913"/>
          <p14:tracePt t="26152" x="8372475" y="442913"/>
          <p14:tracePt t="26157" x="8362950" y="442913"/>
          <p14:tracePt t="26160" x="8351838" y="442913"/>
          <p14:tracePt t="26163" x="8351838" y="431800"/>
          <p14:tracePt t="26166" x="8342313" y="431800"/>
          <p14:tracePt t="26168" x="8332788" y="431800"/>
          <p14:tracePt t="26173" x="8332788" y="422275"/>
          <p14:tracePt t="26174" x="8321675" y="422275"/>
          <p14:tracePt t="26177" x="8312150" y="422275"/>
          <p14:tracePt t="26183" x="8302625" y="422275"/>
          <p14:tracePt t="26186" x="8291513" y="422275"/>
          <p14:tracePt t="26189" x="8281988" y="422275"/>
          <p14:tracePt t="26192" x="8281988" y="412750"/>
          <p14:tracePt t="26195" x="8272463" y="412750"/>
          <p14:tracePt t="26198" x="8261350" y="412750"/>
          <p14:tracePt t="26204" x="8251825" y="412750"/>
          <p14:tracePt t="26207" x="8242300" y="401638"/>
          <p14:tracePt t="26213" x="8231188" y="401638"/>
          <p14:tracePt t="26216" x="8221663" y="401638"/>
          <p14:tracePt t="26224" x="8212138" y="401638"/>
          <p14:tracePt t="26227" x="8201025" y="401638"/>
          <p14:tracePt t="26234" x="8191500" y="401638"/>
          <p14:tracePt t="26237" x="8181975" y="401638"/>
          <p14:tracePt t="26241" x="8170863" y="401638"/>
          <p14:tracePt t="26244" x="8161338" y="401638"/>
          <p14:tracePt t="26245" x="8161338" y="412750"/>
          <p14:tracePt t="26248" x="8151813" y="412750"/>
          <p14:tracePt t="26250" x="8140700" y="412750"/>
          <p14:tracePt t="26252" x="8131175" y="412750"/>
          <p14:tracePt t="26253" x="8131175" y="422275"/>
          <p14:tracePt t="26255" x="8121650" y="422275"/>
          <p14:tracePt t="26257" x="8110538" y="431800"/>
          <p14:tracePt t="26260" x="8101013" y="431800"/>
          <p14:tracePt t="26261" x="8101013" y="442913"/>
          <p14:tracePt t="26262" x="8091488" y="442913"/>
          <p14:tracePt t="26264" x="8091488" y="452438"/>
          <p14:tracePt t="26265" x="8080375" y="452438"/>
          <p14:tracePt t="26266" x="8070850" y="452438"/>
          <p14:tracePt t="26269" x="8061325" y="461963"/>
          <p14:tracePt t="26270" x="8050213" y="461963"/>
          <p14:tracePt t="26271" x="8050213" y="473075"/>
          <p14:tracePt t="26273" x="8040688" y="473075"/>
          <p14:tracePt t="26275" x="8031163" y="473075"/>
          <p14:tracePt t="26276" x="8031163" y="482600"/>
          <p14:tracePt t="26278" x="8020050" y="492125"/>
          <p14:tracePt t="26279" x="8010525" y="492125"/>
          <p14:tracePt t="26280" x="8001000" y="492125"/>
          <p14:tracePt t="26281" x="8001000" y="503238"/>
          <p14:tracePt t="26282" x="7989888" y="503238"/>
          <p14:tracePt t="26283" x="7989888" y="512763"/>
          <p14:tracePt t="26284" x="7980363" y="512763"/>
          <p14:tracePt t="26286" x="7970838" y="512763"/>
          <p14:tracePt t="26288" x="7959725" y="522288"/>
          <p14:tracePt t="26289" x="7959725" y="533400"/>
          <p14:tracePt t="26290" x="7950200" y="533400"/>
          <p14:tracePt t="26291" x="7940675" y="533400"/>
          <p14:tracePt t="26293" x="7929563" y="542925"/>
          <p14:tracePt t="26295" x="7920038" y="552450"/>
          <p14:tracePt t="26297" x="7910513" y="563563"/>
          <p14:tracePt t="26298" x="7899400" y="563563"/>
          <p14:tracePt t="26301" x="7889875" y="573088"/>
          <p14:tracePt t="26302" x="7880350" y="582613"/>
          <p14:tracePt t="26305" x="7869238" y="582613"/>
          <p14:tracePt t="26306" x="7859713" y="593725"/>
          <p14:tracePt t="26307" x="7850188" y="593725"/>
          <p14:tracePt t="26308" x="7850188" y="603250"/>
          <p14:tracePt t="26310" x="7839075" y="603250"/>
          <p14:tracePt t="26312" x="7829550" y="603250"/>
          <p14:tracePt t="26313" x="7829550" y="612775"/>
          <p14:tracePt t="26315" x="7820025" y="623888"/>
          <p14:tracePt t="26316" x="7810500" y="623888"/>
          <p14:tracePt t="26319" x="7810500" y="633413"/>
          <p14:tracePt t="26321" x="7799388" y="633413"/>
          <p14:tracePt t="26322" x="7789863" y="642938"/>
          <p14:tracePt t="26326" x="7780338" y="642938"/>
          <p14:tracePt t="26328" x="7780338" y="654050"/>
          <p14:tracePt t="26329" x="7769225" y="654050"/>
          <p14:tracePt t="26330" x="7769225" y="663575"/>
          <p14:tracePt t="26335" x="7759700" y="663575"/>
          <p14:tracePt t="26337" x="7759700" y="673100"/>
          <p14:tracePt t="26339" x="7750175" y="673100"/>
          <p14:tracePt t="26340" x="7750175" y="684213"/>
          <p14:tracePt t="26347" x="7750175" y="693738"/>
          <p14:tracePt t="26350" x="7750175" y="703263"/>
          <p14:tracePt t="26352" x="7739063" y="703263"/>
          <p14:tracePt t="26355" x="7739063" y="714375"/>
          <p14:tracePt t="26360" x="7739063" y="723900"/>
          <p14:tracePt t="26363" x="7739063" y="733425"/>
          <p14:tracePt t="26370" x="7739063" y="744538"/>
          <p14:tracePt t="26371" x="7739063" y="754063"/>
          <p14:tracePt t="26375" x="7739063" y="763588"/>
          <p14:tracePt t="26378" x="7739063" y="774700"/>
          <p14:tracePt t="26382" x="7739063" y="784225"/>
          <p14:tracePt t="26383" x="7739063" y="793750"/>
          <p14:tracePt t="26387" x="7739063" y="804863"/>
          <p14:tracePt t="26389" x="7739063" y="814388"/>
          <p14:tracePt t="26392" x="7739063" y="823913"/>
          <p14:tracePt t="26393" x="7739063" y="835025"/>
          <p14:tracePt t="26395" x="7739063" y="844550"/>
          <p14:tracePt t="26397" x="7750175" y="844550"/>
          <p14:tracePt t="26398" x="7750175" y="854075"/>
          <p14:tracePt t="26399" x="7759700" y="865188"/>
          <p14:tracePt t="26402" x="7759700" y="874713"/>
          <p14:tracePt t="26403" x="7759700" y="884238"/>
          <p14:tracePt t="26404" x="7769225" y="884238"/>
          <p14:tracePt t="26406" x="7780338" y="895350"/>
          <p14:tracePt t="26407" x="7780338" y="904875"/>
          <p14:tracePt t="26410" x="7789863" y="914400"/>
          <p14:tracePt t="26411" x="7789863" y="925513"/>
          <p14:tracePt t="26412" x="7799388" y="925513"/>
          <p14:tracePt t="26414" x="7799388" y="935038"/>
          <p14:tracePt t="26415" x="7810500" y="944563"/>
          <p14:tracePt t="26417" x="7820025" y="944563"/>
          <p14:tracePt t="26418" x="7820025" y="955675"/>
          <p14:tracePt t="26419" x="7820025" y="965200"/>
          <p14:tracePt t="26421" x="7829550" y="965200"/>
          <p14:tracePt t="26423" x="7839075" y="985838"/>
          <p14:tracePt t="26425" x="7850188" y="995363"/>
          <p14:tracePt t="26427" x="7859713" y="995363"/>
          <p14:tracePt t="26428" x="7869238" y="1004888"/>
          <p14:tracePt t="26430" x="7869238" y="1016000"/>
          <p14:tracePt t="26431" x="7880350" y="1016000"/>
          <p14:tracePt t="26433" x="7889875" y="1025525"/>
          <p14:tracePt t="26434" x="7889875" y="1035050"/>
          <p14:tracePt t="26436" x="7899400" y="1035050"/>
          <p14:tracePt t="26437" x="7910513" y="1035050"/>
          <p14:tracePt t="26438" x="7910513" y="1046163"/>
          <p14:tracePt t="26439" x="7910513" y="1055688"/>
          <p14:tracePt t="26440" x="7920038" y="1055688"/>
          <p14:tracePt t="26441" x="7929563" y="1055688"/>
          <p14:tracePt t="26443" x="7929563" y="1065213"/>
          <p14:tracePt t="26444" x="7940675" y="1076325"/>
          <p14:tracePt t="26445" x="7950200" y="1076325"/>
          <p14:tracePt t="26448" x="7959725" y="1085850"/>
          <p14:tracePt t="26449" x="7970838" y="1085850"/>
          <p14:tracePt t="26450" x="7970838" y="1095375"/>
          <p14:tracePt t="26452" x="7980363" y="1095375"/>
          <p14:tracePt t="26453" x="7989888" y="1095375"/>
          <p14:tracePt t="26455" x="7989888" y="1106488"/>
          <p14:tracePt t="26456" x="8001000" y="1116013"/>
          <p14:tracePt t="26457" x="8010525" y="1116013"/>
          <p14:tracePt t="26458" x="8010525" y="1125538"/>
          <p14:tracePt t="26459" x="8020050" y="1125538"/>
          <p14:tracePt t="26461" x="8031163" y="1125538"/>
          <p14:tracePt t="26463" x="8040688" y="1136650"/>
          <p14:tracePt t="26465" x="8050213" y="1146175"/>
          <p14:tracePt t="26467" x="8061325" y="1146175"/>
          <p14:tracePt t="26469" x="8070850" y="1146175"/>
          <p14:tracePt t="26470" x="8080375" y="1146175"/>
          <p14:tracePt t="26471" x="8080375" y="1155700"/>
          <p14:tracePt t="26473" x="8091488" y="1155700"/>
          <p14:tracePt t="26474" x="8101013" y="1166813"/>
          <p14:tracePt t="26477" x="8110538" y="1166813"/>
          <p14:tracePt t="26478" x="8121650" y="1166813"/>
          <p14:tracePt t="26481" x="8131175" y="1176338"/>
          <p14:tracePt t="26482" x="8140700" y="1176338"/>
          <p14:tracePt t="26484" x="8151813" y="1176338"/>
          <p14:tracePt t="26487" x="8161338" y="1185863"/>
          <p14:tracePt t="26488" x="8170863" y="1185863"/>
          <p14:tracePt t="26491" x="8181975" y="1185863"/>
          <p14:tracePt t="26493" x="8191500" y="1185863"/>
          <p14:tracePt t="26496" x="8201025" y="1185863"/>
          <p14:tracePt t="26498" x="8212138" y="1185863"/>
          <p14:tracePt t="26501" x="8221663" y="1185863"/>
          <p14:tracePt t="26503" x="8231188" y="1185863"/>
          <p14:tracePt t="26507" x="8242300" y="1185863"/>
          <p14:tracePt t="26509" x="8251825" y="1185863"/>
          <p14:tracePt t="26513" x="8261350" y="1185863"/>
          <p14:tracePt t="26514" x="8261350" y="1176338"/>
          <p14:tracePt t="26515" x="8272463" y="1176338"/>
          <p14:tracePt t="26519" x="8281988" y="1176338"/>
          <p14:tracePt t="26520" x="8281988" y="1166813"/>
          <p14:tracePt t="26521" x="8291513" y="1166813"/>
          <p14:tracePt t="26523" x="8302625" y="1155700"/>
          <p14:tracePt t="26527" x="8302625" y="1146175"/>
          <p14:tracePt t="26528" x="8312150" y="1146175"/>
          <p14:tracePt t="26530" x="8312150" y="1136650"/>
          <p14:tracePt t="26531" x="8321675" y="1136650"/>
          <p14:tracePt t="26534" x="8321675" y="1125538"/>
          <p14:tracePt t="26535" x="8321675" y="1116013"/>
          <p14:tracePt t="26536" x="8332788" y="1116013"/>
          <p14:tracePt t="26537" x="8332788" y="1106488"/>
          <p14:tracePt t="26539" x="8342313" y="1106488"/>
          <p14:tracePt t="26541" x="8342313" y="1095375"/>
          <p14:tracePt t="26542" x="8342313" y="1085850"/>
          <p14:tracePt t="26544" x="8351838" y="1085850"/>
          <p14:tracePt t="26546" x="8351838" y="1076325"/>
          <p14:tracePt t="26547" x="8362950" y="1076325"/>
          <p14:tracePt t="26548" x="8362950" y="1065213"/>
          <p14:tracePt t="26551" x="8362950" y="1055688"/>
          <p14:tracePt t="26552" x="8372475" y="1055688"/>
          <p14:tracePt t="26553" x="8372475" y="1046163"/>
          <p14:tracePt t="26555" x="8382000" y="1046163"/>
          <p14:tracePt t="26557" x="8382000" y="1035050"/>
          <p14:tracePt t="26559" x="8382000" y="1025525"/>
          <p14:tracePt t="26561" x="8393113" y="1025525"/>
          <p14:tracePt t="26563" x="8393113" y="1016000"/>
          <p14:tracePt t="26564" x="8402638" y="1016000"/>
          <p14:tracePt t="26565" x="8402638" y="1004888"/>
          <p14:tracePt t="26569" x="8402638" y="995363"/>
          <p14:tracePt t="26571" x="8412163" y="985838"/>
          <p14:tracePt t="26574" x="8412163" y="974725"/>
          <p14:tracePt t="26576" x="8423275" y="974725"/>
          <p14:tracePt t="26579" x="8423275" y="965200"/>
          <p14:tracePt t="26580" x="8432800" y="965200"/>
          <p14:tracePt t="26581" x="8432800" y="955675"/>
          <p14:tracePt t="26588" x="8432800" y="944563"/>
          <p14:tracePt t="26591" x="8432800" y="935038"/>
          <p14:tracePt t="26593" x="8442325" y="935038"/>
          <p14:tracePt t="26605" x="8442325" y="925513"/>
          <p14:tracePt t="26614" x="8453438" y="925513"/>
          <p14:tracePt t="26643" x="8462963" y="925513"/>
          <p14:tracePt t="26647" x="8472488" y="925513"/>
          <p14:tracePt t="26653" x="8483600" y="925513"/>
          <p14:tracePt t="26655" x="8493125" y="925513"/>
          <p14:tracePt t="26659" x="8502650" y="925513"/>
          <p14:tracePt t="26660" x="8513763" y="925513"/>
          <p14:tracePt t="26661" x="8513763" y="935038"/>
          <p14:tracePt t="26663" x="8523288" y="935038"/>
          <p14:tracePt t="26664" x="8532813" y="935038"/>
          <p14:tracePt t="26665" x="8532813" y="944563"/>
          <p14:tracePt t="26666" x="8543925" y="944563"/>
          <p14:tracePt t="26667" x="8553450" y="944563"/>
          <p14:tracePt t="26669" x="8562975" y="944563"/>
          <p14:tracePt t="26670" x="8574088" y="944563"/>
          <p14:tracePt t="26671" x="8583613" y="955675"/>
          <p14:tracePt t="26688" x="8764588" y="995363"/>
          <p14:tracePt t="26689" x="8774113" y="1004888"/>
          <p14:tracePt t="26690" x="8794750" y="1004888"/>
          <p14:tracePt t="26691" x="8804275" y="1004888"/>
          <p14:tracePt t="26692" x="8824913" y="1016000"/>
          <p14:tracePt t="26693" x="8834438" y="1016000"/>
          <p14:tracePt t="26694" x="8845550" y="1016000"/>
          <p14:tracePt t="26695" x="8864600" y="1025525"/>
          <p14:tracePt t="26696" x="8875713" y="1025525"/>
          <p14:tracePt t="26697" x="8894763" y="1025525"/>
          <p14:tracePt t="26698" x="8905875" y="1035050"/>
          <p14:tracePt t="26699" x="8924925" y="1035050"/>
          <p14:tracePt t="26700" x="8945563" y="1035050"/>
          <p14:tracePt t="26701" x="8966200" y="1046163"/>
          <p14:tracePt t="26702" x="8985250" y="1046163"/>
          <p14:tracePt t="26703" x="8996363" y="1046163"/>
          <p14:tracePt t="26704" x="9026525" y="1046163"/>
          <p14:tracePt t="26705" x="9036050" y="1046163"/>
          <p14:tracePt t="26706" x="9056688" y="1046163"/>
          <p14:tracePt t="26707" x="9075738" y="1055688"/>
          <p14:tracePt t="26708" x="9096375" y="1055688"/>
          <p14:tracePt t="26709" x="9117013" y="1055688"/>
          <p14:tracePt t="26710" x="9136063" y="1055688"/>
          <p14:tracePt t="26711" x="9166225" y="1065213"/>
          <p14:tracePt t="26712" x="9177338" y="1065213"/>
          <p14:tracePt t="26713" x="9207500" y="1065213"/>
          <p14:tracePt t="26714" x="9226550" y="1076325"/>
          <p14:tracePt t="26715" x="9247188" y="1076325"/>
          <p14:tracePt t="26716" x="9267825" y="1076325"/>
          <p14:tracePt t="26717" x="9286875" y="1076325"/>
          <p14:tracePt t="26718" x="9317038" y="1085850"/>
          <p14:tracePt t="26719" x="9328150" y="1085850"/>
          <p14:tracePt t="26720" x="9358313" y="1085850"/>
          <p14:tracePt t="26721" x="9377363" y="1085850"/>
          <p14:tracePt t="26722" x="9398000" y="1085850"/>
          <p14:tracePt t="26723" x="9428163" y="1095375"/>
          <p14:tracePt t="26724" x="9448800" y="1095375"/>
          <p14:tracePt t="26725" x="9467850" y="1095375"/>
          <p14:tracePt t="26726" x="9488488" y="1095375"/>
          <p14:tracePt t="26727" x="9518650" y="1095375"/>
          <p14:tracePt t="26728" x="9539288" y="1095375"/>
          <p14:tracePt t="26729" x="9558338" y="1095375"/>
          <p14:tracePt t="26730" x="9588500" y="1095375"/>
          <p14:tracePt t="26731" x="9598025" y="1095375"/>
          <p14:tracePt t="26732" x="9628188" y="1095375"/>
          <p14:tracePt t="26733" x="9639300" y="1095375"/>
          <p14:tracePt t="26734" x="9669463" y="1095375"/>
          <p14:tracePt t="26735" x="9688513" y="1095375"/>
          <p14:tracePt t="26736" x="9709150" y="1095375"/>
          <p14:tracePt t="26737" x="9739313" y="1095375"/>
          <p14:tracePt t="26738" x="9759950" y="1095375"/>
          <p14:tracePt t="26739" x="9779000" y="1095375"/>
          <p14:tracePt t="26740" x="9799638" y="1095375"/>
          <p14:tracePt t="26741" x="9820275" y="1095375"/>
          <p14:tracePt t="26742" x="9839325" y="1095375"/>
          <p14:tracePt t="26743" x="9859963" y="1095375"/>
          <p14:tracePt t="26744" x="9880600" y="1095375"/>
          <p14:tracePt t="26745" x="9899650" y="1095375"/>
          <p14:tracePt t="26746" x="9920288" y="1095375"/>
          <p14:tracePt t="26747" x="9940925" y="1095375"/>
          <p14:tracePt t="26748" x="9971088" y="1095375"/>
          <p14:tracePt t="26749" x="9980613" y="1095375"/>
          <p14:tracePt t="26750" x="10001250" y="1095375"/>
          <p14:tracePt t="26751" x="10020300" y="1095375"/>
          <p14:tracePt t="26752" x="10040938" y="1095375"/>
          <p14:tracePt t="26753" x="10061575" y="1095375"/>
          <p14:tracePt t="26754" x="10080625" y="1095375"/>
          <p14:tracePt t="26755" x="10101263" y="1095375"/>
          <p14:tracePt t="26756" x="10121900" y="1095375"/>
          <p14:tracePt t="26757" x="10152063" y="1095375"/>
          <p14:tracePt t="26758" x="10161588" y="1095375"/>
          <p14:tracePt t="26759" x="10182225" y="1095375"/>
          <p14:tracePt t="26760" x="10201275" y="1085850"/>
          <p14:tracePt t="26761" x="10221913" y="1085850"/>
          <p14:tracePt t="26762" x="10231438" y="1085850"/>
          <p14:tracePt t="26763" x="10261600" y="1085850"/>
          <p14:tracePt t="26764" x="10282238" y="1076325"/>
          <p14:tracePt t="26765" x="10302875" y="1076325"/>
          <p14:tracePt t="26766" x="10321925" y="1076325"/>
          <p14:tracePt t="26767" x="10333038" y="1065213"/>
          <p14:tracePt t="26768" x="10363200" y="1065213"/>
          <p14:tracePt t="26769" x="10372725" y="1065213"/>
          <p14:tracePt t="26770" x="10393363" y="1055688"/>
          <p14:tracePt t="26771" x="10412413" y="1055688"/>
          <p14:tracePt t="26772" x="10423525" y="1055688"/>
          <p14:tracePt t="26773" x="10442575" y="1055688"/>
          <p14:tracePt t="26774" x="10453688" y="1055688"/>
          <p14:tracePt t="26775" x="10472738" y="1055688"/>
          <p14:tracePt t="26776" x="10493375" y="1046163"/>
          <p14:tracePt t="26777" x="10502900" y="1046163"/>
          <p14:tracePt t="26778" x="10523538" y="1035050"/>
          <p14:tracePt t="26779" x="10533063" y="1035050"/>
          <p14:tracePt t="26780" x="10553700" y="1035050"/>
          <p14:tracePt t="26781" x="10563225" y="1025525"/>
          <p14:tracePt t="26782" x="10583863" y="1025525"/>
          <p14:tracePt t="26783" x="10604500" y="1016000"/>
          <p14:tracePt t="26785" x="10623550" y="1016000"/>
          <p14:tracePt t="26786" x="10634663" y="1016000"/>
          <p14:tracePt t="26787" x="10644188" y="1004888"/>
          <p14:tracePt t="26788" x="10653713" y="1004888"/>
          <p14:tracePt t="26789" x="10674350" y="995363"/>
          <p14:tracePt t="26790" x="10683875" y="995363"/>
          <p14:tracePt t="26791" x="10694988" y="985838"/>
          <p14:tracePt t="26792" x="10704513" y="985838"/>
          <p14:tracePt t="26793" x="10714038" y="985838"/>
          <p14:tracePt t="26794" x="10725150" y="985838"/>
          <p14:tracePt t="26795" x="10744200" y="974725"/>
          <p14:tracePt t="26797" x="10764838" y="965200"/>
          <p14:tracePt t="26798" x="10774363" y="965200"/>
          <p14:tracePt t="26799" x="10774363" y="955675"/>
          <p14:tracePt t="26800" x="10795000" y="955675"/>
          <p14:tracePt t="26802" x="10804525" y="944563"/>
          <p14:tracePt t="26803" x="10825163" y="944563"/>
          <p14:tracePt t="26804" x="10825163" y="935038"/>
          <p14:tracePt t="26805" x="10834688" y="935038"/>
          <p14:tracePt t="26806" x="10845800" y="935038"/>
          <p14:tracePt t="26807" x="10855325" y="925513"/>
          <p14:tracePt t="26808" x="10864850" y="925513"/>
          <p14:tracePt t="26809" x="10864850" y="914400"/>
          <p14:tracePt t="26810" x="10875963" y="914400"/>
          <p14:tracePt t="26811" x="10885488" y="914400"/>
          <p14:tracePt t="26812" x="10895013" y="904875"/>
          <p14:tracePt t="26813" x="10906125" y="904875"/>
          <p14:tracePt t="26814" x="10915650" y="895350"/>
          <p14:tracePt t="26816" x="10925175" y="884238"/>
          <p14:tracePt t="26817" x="10936288" y="884238"/>
          <p14:tracePt t="26819" x="10945813" y="874713"/>
          <p14:tracePt t="26820" x="10955338" y="874713"/>
          <p14:tracePt t="26821" x="10955338" y="865188"/>
          <p14:tracePt t="26822" x="10966450" y="865188"/>
          <p14:tracePt t="26824" x="10975975" y="865188"/>
          <p14:tracePt t="26825" x="10975975" y="854075"/>
          <p14:tracePt t="26826" x="10985500" y="854075"/>
          <p14:tracePt t="26827" x="10996613" y="844550"/>
          <p14:tracePt t="26829" x="11006138" y="844550"/>
          <p14:tracePt t="26831" x="11006138" y="835025"/>
          <p14:tracePt t="26833" x="11015663" y="823913"/>
          <p14:tracePt t="26834" x="11026775" y="823913"/>
          <p14:tracePt t="26837" x="11036300" y="814388"/>
          <p14:tracePt t="26839" x="11045825" y="814388"/>
          <p14:tracePt t="26840" x="11045825" y="804863"/>
          <p14:tracePt t="26843" x="11056938" y="804863"/>
          <p14:tracePt t="26845" x="11056938" y="793750"/>
          <p14:tracePt t="26846" x="11066463" y="793750"/>
          <p14:tracePt t="26847" x="11066463" y="784225"/>
          <p14:tracePt t="26853" x="11075988" y="774700"/>
          <p14:tracePt t="26856" x="11075988" y="763588"/>
          <p14:tracePt t="26859" x="11087100" y="754063"/>
          <p14:tracePt t="26865" x="11087100" y="744538"/>
          <p14:tracePt t="26869" x="11087100" y="733425"/>
          <p14:tracePt t="26878" x="11087100" y="723900"/>
          <p14:tracePt t="26886" x="11087100" y="714375"/>
          <p14:tracePt t="26903" x="11075988" y="703263"/>
          <p14:tracePt t="26910" x="11075988" y="693738"/>
          <p14:tracePt t="26914" x="11066463" y="693738"/>
          <p14:tracePt t="26918" x="11056938" y="693738"/>
          <p14:tracePt t="26919" x="11056938" y="684213"/>
          <p14:tracePt t="26923" x="11056938" y="673100"/>
          <p14:tracePt t="26924" x="11045825" y="673100"/>
          <p14:tracePt t="26926" x="11036300" y="673100"/>
          <p14:tracePt t="26930" x="11036300" y="663575"/>
          <p14:tracePt t="26931" x="11026775" y="663575"/>
          <p14:tracePt t="26933" x="11015663" y="654050"/>
          <p14:tracePt t="26936" x="11006138" y="654050"/>
          <p14:tracePt t="26938" x="10996613" y="654050"/>
          <p14:tracePt t="26939" x="10996613" y="642938"/>
          <p14:tracePt t="26940" x="10985500" y="642938"/>
          <p14:tracePt t="26943" x="10975975" y="633413"/>
          <p14:tracePt t="26944" x="10966450" y="633413"/>
          <p14:tracePt t="26947" x="10955338" y="633413"/>
          <p14:tracePt t="26948" x="10945813" y="633413"/>
          <p14:tracePt t="26949" x="10945813" y="623888"/>
          <p14:tracePt t="26951" x="10936288" y="612775"/>
          <p14:tracePt t="26952" x="10925175" y="612775"/>
          <p14:tracePt t="26954" x="10915650" y="603250"/>
          <p14:tracePt t="26956" x="10906125" y="603250"/>
          <p14:tracePt t="26958" x="10895013" y="603250"/>
          <p14:tracePt t="26959" x="10885488" y="603250"/>
          <p14:tracePt t="26960" x="10885488" y="593725"/>
          <p14:tracePt t="26961" x="10875963" y="593725"/>
          <p14:tracePt t="26962" x="10864850" y="593725"/>
          <p14:tracePt t="26963" x="10855325" y="582613"/>
          <p14:tracePt t="26965" x="10845800" y="582613"/>
          <p14:tracePt t="26966" x="10834688" y="582613"/>
          <p14:tracePt t="26968" x="10825163" y="582613"/>
          <p14:tracePt t="26969" x="10815638" y="582613"/>
          <p14:tracePt t="26970" x="10815638" y="573088"/>
          <p14:tracePt t="26971" x="10804525" y="573088"/>
          <p14:tracePt t="26972" x="10795000" y="573088"/>
          <p14:tracePt t="26974" x="10785475" y="563563"/>
          <p14:tracePt t="26975" x="10774363" y="563563"/>
          <p14:tracePt t="26977" x="10764838" y="563563"/>
          <p14:tracePt t="26978" x="10755313" y="563563"/>
          <p14:tracePt t="26980" x="10744200" y="563563"/>
          <p14:tracePt t="26981" x="10734675" y="563563"/>
          <p14:tracePt t="26983" x="10725150" y="563563"/>
          <p14:tracePt t="26984" x="10714038" y="552450"/>
          <p14:tracePt t="26985" x="10704513" y="552450"/>
          <p14:tracePt t="26987" x="10694988" y="552450"/>
          <p14:tracePt t="26988" x="10683875" y="552450"/>
          <p14:tracePt t="26990" x="10674350" y="552450"/>
          <p14:tracePt t="26991" x="10664825" y="552450"/>
          <p14:tracePt t="26993" x="10653713" y="552450"/>
          <p14:tracePt t="26994" x="10644188" y="552450"/>
          <p14:tracePt t="26996" x="10634663" y="552450"/>
          <p14:tracePt t="26997" x="10623550" y="542925"/>
          <p14:tracePt t="26999" x="10614025" y="542925"/>
          <p14:tracePt t="27000" x="10604500" y="542925"/>
          <p14:tracePt t="27003" x="10593388" y="542925"/>
          <p14:tracePt t="27004" x="10583863" y="542925"/>
          <p14:tracePt t="27006" x="10574338" y="542925"/>
          <p14:tracePt t="27007" x="10563225" y="542925"/>
          <p14:tracePt t="27008" x="10553700" y="542925"/>
          <p14:tracePt t="27010" x="10544175" y="542925"/>
          <p14:tracePt t="27011" x="10533063" y="542925"/>
          <p14:tracePt t="27014" x="10523538" y="542925"/>
          <p14:tracePt t="27015" x="10514013" y="542925"/>
          <p14:tracePt t="27017" x="10502900" y="542925"/>
          <p14:tracePt t="27018" x="10493375" y="552450"/>
          <p14:tracePt t="27021" x="10483850" y="552450"/>
          <p14:tracePt t="27022" x="10472738" y="552450"/>
          <p14:tracePt t="27024" x="10463213" y="552450"/>
          <p14:tracePt t="27025" x="10453688" y="563563"/>
          <p14:tracePt t="27027" x="10442575" y="563563"/>
          <p14:tracePt t="27028" x="10433050" y="573088"/>
          <p14:tracePt t="27030" x="10423525" y="573088"/>
          <p14:tracePt t="27032" x="10412413" y="573088"/>
          <p14:tracePt t="27033" x="10402888" y="582613"/>
          <p14:tracePt t="27034" x="10402888" y="593725"/>
          <p14:tracePt t="27035" x="10393363" y="593725"/>
          <p14:tracePt t="27036" x="10382250" y="603250"/>
          <p14:tracePt t="27039" x="10372725" y="603250"/>
          <p14:tracePt t="27040" x="10363200" y="612775"/>
          <p14:tracePt t="27042" x="10352088" y="623888"/>
          <p14:tracePt t="27043" x="10342563" y="623888"/>
          <p14:tracePt t="27045" x="10333038" y="633413"/>
          <p14:tracePt t="27046" x="10333038" y="642938"/>
          <p14:tracePt t="27047" x="10321925" y="642938"/>
          <p14:tracePt t="27048" x="10312400" y="642938"/>
          <p14:tracePt t="27049" x="10312400" y="654050"/>
          <p14:tracePt t="27051" x="10302875" y="663575"/>
          <p14:tracePt t="27052" x="10291763" y="663575"/>
          <p14:tracePt t="27053" x="10291763" y="673100"/>
          <p14:tracePt t="27054" x="10291763" y="684213"/>
          <p14:tracePt t="27055" x="10282238" y="684213"/>
          <p14:tracePt t="27057" x="10272713" y="693738"/>
          <p14:tracePt t="27058" x="10272713" y="703263"/>
          <p14:tracePt t="27060" x="10261600" y="714375"/>
          <p14:tracePt t="27061" x="10252075" y="714375"/>
          <p14:tracePt t="27062" x="10252075" y="723900"/>
          <p14:tracePt t="27063" x="10252075" y="733425"/>
          <p14:tracePt t="27065" x="10242550" y="744538"/>
          <p14:tracePt t="27066" x="10242550" y="754063"/>
          <p14:tracePt t="27067" x="10231438" y="754063"/>
          <p14:tracePt t="27068" x="10231438" y="763588"/>
          <p14:tracePt t="27069" x="10231438" y="774700"/>
          <p14:tracePt t="27071" x="10221913" y="784225"/>
          <p14:tracePt t="27073" x="10221913" y="793750"/>
          <p14:tracePt t="27074" x="10212388" y="793750"/>
          <p14:tracePt t="27075" x="10212388" y="804863"/>
          <p14:tracePt t="27076" x="10212388" y="814388"/>
          <p14:tracePt t="27078" x="10212388" y="823913"/>
          <p14:tracePt t="27079" x="10212388" y="835025"/>
          <p14:tracePt t="27080" x="10201275" y="835025"/>
          <p14:tracePt t="27081" x="10201275" y="844550"/>
          <p14:tracePt t="27082" x="10201275" y="854075"/>
          <p14:tracePt t="27084" x="10201275" y="865188"/>
          <p14:tracePt t="27085" x="10201275" y="874713"/>
          <p14:tracePt t="27086" x="10191750" y="884238"/>
          <p14:tracePt t="27089" x="10191750" y="895350"/>
          <p14:tracePt t="27090" x="10191750" y="904875"/>
          <p14:tracePt t="27092" x="10191750" y="914400"/>
          <p14:tracePt t="27094" x="10191750" y="925513"/>
          <p14:tracePt t="27096" x="10191750" y="935038"/>
          <p14:tracePt t="27097" x="10191750" y="944563"/>
          <p14:tracePt t="27100" x="10191750" y="955675"/>
          <p14:tracePt t="27102" x="10191750" y="965200"/>
          <p14:tracePt t="27105" x="10191750" y="974725"/>
          <p14:tracePt t="27106" x="10191750" y="985838"/>
          <p14:tracePt t="27110" x="10191750" y="995363"/>
          <p14:tracePt t="27111" x="10191750" y="1004888"/>
          <p14:tracePt t="27112" x="10201275" y="1004888"/>
          <p14:tracePt t="27115" x="10201275" y="1016000"/>
          <p14:tracePt t="27117" x="10201275" y="1025525"/>
          <p14:tracePt t="27119" x="10212388" y="1035050"/>
          <p14:tracePt t="27122" x="10221913" y="1035050"/>
          <p14:tracePt t="27124" x="10221913" y="1046163"/>
          <p14:tracePt t="27126" x="10221913" y="1055688"/>
          <p14:tracePt t="27127" x="10231438" y="1055688"/>
          <p14:tracePt t="27129" x="10242550" y="1055688"/>
          <p14:tracePt t="27132" x="10242550" y="1065213"/>
          <p14:tracePt t="27134" x="10252075" y="1065213"/>
          <p14:tracePt t="27135" x="10252075" y="1076325"/>
          <p14:tracePt t="27136" x="10261600" y="1076325"/>
          <p14:tracePt t="27140" x="10272713" y="1076325"/>
          <p14:tracePt t="27142" x="10282238" y="1076325"/>
          <p14:tracePt t="27144" x="10282238" y="1085850"/>
          <p14:tracePt t="27146" x="10291763" y="1085850"/>
          <p14:tracePt t="27148" x="10302875" y="1085850"/>
          <p14:tracePt t="27152" x="10312400" y="1095375"/>
          <p14:tracePt t="27154" x="10321925" y="1095375"/>
          <p14:tracePt t="27158" x="10333038" y="1095375"/>
          <p14:tracePt t="27159" x="10342563" y="1095375"/>
          <p14:tracePt t="27161" x="10352088" y="1095375"/>
          <p14:tracePt t="27164" x="10363200" y="1095375"/>
          <p14:tracePt t="27166" x="10372725" y="1095375"/>
          <p14:tracePt t="27170" x="10382250" y="1095375"/>
          <p14:tracePt t="27171" x="10393363" y="1095375"/>
          <p14:tracePt t="27175" x="10402888" y="1095375"/>
          <p14:tracePt t="27177" x="10412413" y="1095375"/>
          <p14:tracePt t="27181" x="10423525" y="1095375"/>
          <p14:tracePt t="27183" x="10433050" y="1095375"/>
          <p14:tracePt t="27185" x="10433050" y="1085850"/>
          <p14:tracePt t="27187" x="10442575" y="1085850"/>
          <p14:tracePt t="27190" x="10453688" y="1085850"/>
          <p14:tracePt t="27194" x="10453688" y="1076325"/>
          <p14:tracePt t="27195" x="10463213" y="1076325"/>
          <p14:tracePt t="27197" x="10472738" y="1076325"/>
          <p14:tracePt t="27198" x="10472738" y="1065213"/>
          <p14:tracePt t="27203" x="10483850" y="1065213"/>
          <p14:tracePt t="27206" x="10483850" y="1055688"/>
          <p14:tracePt t="27207" x="10493375" y="1055688"/>
          <p14:tracePt t="27209" x="10493375" y="1046163"/>
          <p14:tracePt t="27210" x="10502900" y="1046163"/>
          <p14:tracePt t="27218" x="10502900" y="1035050"/>
          <p14:tracePt t="27220" x="10514013" y="1035050"/>
          <p14:tracePt t="27222" x="10514013" y="1025525"/>
          <p14:tracePt t="27227" x="10523538" y="1016000"/>
          <p14:tracePt t="27255" x="10523538" y="1004888"/>
          <p14:tracePt t="27507" x="10514013" y="1004888"/>
          <p14:tracePt t="27515" x="10502900" y="1004888"/>
          <p14:tracePt t="27518" x="10502900" y="1016000"/>
          <p14:tracePt t="27519" x="10493375" y="1016000"/>
          <p14:tracePt t="27523" x="10483850" y="1016000"/>
          <p14:tracePt t="27528" x="10483850" y="1025525"/>
          <p14:tracePt t="27529" x="10472738" y="1025525"/>
          <p14:tracePt t="27532" x="10463213" y="1025525"/>
          <p14:tracePt t="27537" x="10463213" y="1035050"/>
          <p14:tracePt t="27541" x="10453688" y="1035050"/>
          <p14:tracePt t="27545" x="10442575" y="1035050"/>
          <p14:tracePt t="27558" x="10433050" y="1035050"/>
          <p14:tracePt t="29310" x="10423525" y="1035050"/>
          <p14:tracePt t="29316" x="10412413" y="1035050"/>
          <p14:tracePt t="29319" x="10402888" y="1035050"/>
          <p14:tracePt t="29322" x="10393363" y="1035050"/>
          <p14:tracePt t="29324" x="10382250" y="1035050"/>
          <p14:tracePt t="29327" x="10372725" y="1025525"/>
          <p14:tracePt t="29329" x="10363200" y="1025525"/>
          <p14:tracePt t="29331" x="10363200" y="1016000"/>
          <p14:tracePt t="29332" x="10352088" y="1016000"/>
          <p14:tracePt t="29333" x="10342563" y="1016000"/>
          <p14:tracePt t="29335" x="10333038" y="1016000"/>
          <p14:tracePt t="29337" x="10321925" y="1016000"/>
          <p14:tracePt t="29338" x="10312400" y="1016000"/>
          <p14:tracePt t="29339" x="10302875" y="1016000"/>
          <p14:tracePt t="29340" x="10291763" y="1004888"/>
          <p14:tracePt t="29342" x="10282238" y="1004888"/>
          <p14:tracePt t="29343" x="10272713" y="1004888"/>
          <p14:tracePt t="29345" x="10261600" y="995363"/>
          <p14:tracePt t="29346" x="10252075" y="995363"/>
          <p14:tracePt t="29347" x="10242550" y="995363"/>
          <p14:tracePt t="29348" x="10231438" y="995363"/>
          <p14:tracePt t="29349" x="10221913" y="995363"/>
          <p14:tracePt t="29350" x="10212388" y="995363"/>
          <p14:tracePt t="29351" x="10201275" y="995363"/>
          <p14:tracePt t="29352" x="10191750" y="995363"/>
          <p14:tracePt t="29353" x="10182225" y="995363"/>
          <p14:tracePt t="29355" x="10161588" y="985838"/>
          <p14:tracePt t="29356" x="10152063" y="985838"/>
          <p14:tracePt t="29357" x="10131425" y="985838"/>
          <p14:tracePt t="29358" x="10121900" y="985838"/>
          <p14:tracePt t="29359" x="10110788" y="985838"/>
          <p14:tracePt t="29360" x="10091738" y="985838"/>
          <p14:tracePt t="29361" x="10091738" y="974725"/>
          <p14:tracePt t="29362" x="10071100" y="974725"/>
          <p14:tracePt t="29363" x="10061575" y="974725"/>
          <p14:tracePt t="29364" x="10040938" y="974725"/>
          <p14:tracePt t="29365" x="10031413" y="974725"/>
          <p14:tracePt t="29366" x="10020300" y="974725"/>
          <p14:tracePt t="29367" x="10010775" y="974725"/>
          <p14:tracePt t="29368" x="9990138" y="974725"/>
          <p14:tracePt t="29370" x="9971088" y="974725"/>
          <p14:tracePt t="29371" x="9940925" y="974725"/>
          <p14:tracePt t="29372" x="9929813" y="974725"/>
          <p14:tracePt t="29373" x="9910763" y="974725"/>
          <p14:tracePt t="29374" x="9890125" y="974725"/>
          <p14:tracePt t="29375" x="9869488" y="974725"/>
          <p14:tracePt t="29376" x="9859963" y="974725"/>
          <p14:tracePt t="29377" x="9829800" y="974725"/>
          <p14:tracePt t="29378" x="9809163" y="974725"/>
          <p14:tracePt t="29379" x="9799638" y="974725"/>
          <p14:tracePt t="29380" x="9769475" y="974725"/>
          <p14:tracePt t="29381" x="9759950" y="974725"/>
          <p14:tracePt t="29382" x="9739313" y="974725"/>
          <p14:tracePt t="29383" x="9718675" y="974725"/>
          <p14:tracePt t="29384" x="9699625" y="974725"/>
          <p14:tracePt t="29385" x="9678988" y="974725"/>
          <p14:tracePt t="29386" x="9658350" y="974725"/>
          <p14:tracePt t="29387" x="9639300" y="974725"/>
          <p14:tracePt t="29388" x="9618663" y="974725"/>
          <p14:tracePt t="29389" x="9588500" y="974725"/>
          <p14:tracePt t="29390" x="9578975" y="974725"/>
          <p14:tracePt t="29391" x="9548813" y="974725"/>
          <p14:tracePt t="29392" x="9528175" y="974725"/>
          <p14:tracePt t="29393" x="9509125" y="974725"/>
          <p14:tracePt t="29394" x="9488488" y="974725"/>
          <p14:tracePt t="29395" x="9467850" y="974725"/>
          <p14:tracePt t="29396" x="9448800" y="974725"/>
          <p14:tracePt t="29397" x="9418638" y="974725"/>
          <p14:tracePt t="29398" x="9407525" y="974725"/>
          <p14:tracePt t="29399" x="9377363" y="974725"/>
          <p14:tracePt t="29400" x="9358313" y="974725"/>
          <p14:tracePt t="29401" x="9337675" y="974725"/>
          <p14:tracePt t="29402" x="9307513" y="974725"/>
          <p14:tracePt t="29403" x="9297988" y="974725"/>
          <p14:tracePt t="29404" x="9267825" y="974725"/>
          <p14:tracePt t="29405" x="9256713" y="974725"/>
          <p14:tracePt t="29406" x="9226550" y="974725"/>
          <p14:tracePt t="29407" x="9196388" y="974725"/>
          <p14:tracePt t="29408" x="9186863" y="974725"/>
          <p14:tracePt t="29409" x="9156700" y="974725"/>
          <p14:tracePt t="29410" x="9136063" y="974725"/>
          <p14:tracePt t="29411" x="9117013" y="974725"/>
          <p14:tracePt t="29412" x="9096375" y="974725"/>
          <p14:tracePt t="29413" x="9066213" y="974725"/>
          <p14:tracePt t="29414" x="9045575" y="974725"/>
          <p14:tracePt t="29415" x="9026525" y="985838"/>
          <p14:tracePt t="29416" x="8996363" y="985838"/>
          <p14:tracePt t="29417" x="8985250" y="985838"/>
          <p14:tracePt t="29418" x="8955088" y="995363"/>
          <p14:tracePt t="29419" x="8936038" y="995363"/>
          <p14:tracePt t="29420" x="8915400" y="995363"/>
          <p14:tracePt t="29421" x="8885238" y="1004888"/>
          <p14:tracePt t="29422" x="8875713" y="1004888"/>
          <p14:tracePt t="29423" x="8855075" y="1004888"/>
          <p14:tracePt t="29424" x="8834438" y="1016000"/>
          <p14:tracePt t="29425" x="8815388" y="1016000"/>
          <p14:tracePt t="29426" x="8804275" y="1016000"/>
          <p14:tracePt t="29427" x="8785225" y="1016000"/>
          <p14:tracePt t="29428" x="8755063" y="1025525"/>
          <p14:tracePt t="29429" x="8743950" y="1025525"/>
          <p14:tracePt t="29430" x="8724900" y="1025525"/>
          <p14:tracePt t="29431" x="8713788" y="1025525"/>
          <p14:tracePt t="29432" x="8683625" y="1035050"/>
          <p14:tracePt t="29433" x="8674100" y="1035050"/>
          <p14:tracePt t="29434" x="8653463" y="1035050"/>
          <p14:tracePt t="29435" x="8643938" y="1035050"/>
          <p14:tracePt t="29436" x="8613775" y="1035050"/>
          <p14:tracePt t="29437" x="8593138" y="1035050"/>
          <p14:tracePt t="29438" x="8583613" y="1035050"/>
          <p14:tracePt t="29439" x="8562975" y="1035050"/>
          <p14:tracePt t="29440" x="8553450" y="1035050"/>
          <p14:tracePt t="29441" x="8532813" y="1046163"/>
          <p14:tracePt t="29442" x="8523288" y="1046163"/>
          <p14:tracePt t="29443" x="8502650" y="1046163"/>
          <p14:tracePt t="29444" x="8493125" y="1046163"/>
          <p14:tracePt t="29445" x="8472488" y="1046163"/>
          <p14:tracePt t="29446" x="8453438" y="1055688"/>
          <p14:tracePt t="29447" x="8442325" y="1055688"/>
          <p14:tracePt t="29448" x="8423275" y="1055688"/>
          <p14:tracePt t="29449" x="8412163" y="1055688"/>
          <p14:tracePt t="29450" x="8393113" y="1055688"/>
          <p14:tracePt t="29451" x="8382000" y="1055688"/>
          <p14:tracePt t="29452" x="8362950" y="1065213"/>
          <p14:tracePt t="29453" x="8351838" y="1065213"/>
          <p14:tracePt t="29454" x="8332788" y="1065213"/>
          <p14:tracePt t="29455" x="8312150" y="1065213"/>
          <p14:tracePt t="29456" x="8302625" y="1065213"/>
          <p14:tracePt t="29457" x="8281988" y="1065213"/>
          <p14:tracePt t="29458" x="8272463" y="1076325"/>
          <p14:tracePt t="29459" x="8251825" y="1076325"/>
          <p14:tracePt t="29460" x="8242300" y="1076325"/>
          <p14:tracePt t="29461" x="8212138" y="1076325"/>
          <p14:tracePt t="29462" x="8201025" y="1076325"/>
          <p14:tracePt t="29463" x="8181975" y="1076325"/>
          <p14:tracePt t="29464" x="8161338" y="1076325"/>
          <p14:tracePt t="29465" x="8151813" y="1076325"/>
          <p14:tracePt t="29466" x="8131175" y="1085850"/>
          <p14:tracePt t="29467" x="8121650" y="1085850"/>
          <p14:tracePt t="29468" x="8101013" y="1085850"/>
          <p14:tracePt t="29469" x="8080375" y="1085850"/>
          <p14:tracePt t="29470" x="8061325" y="1085850"/>
          <p14:tracePt t="29471" x="8050213" y="1085850"/>
          <p14:tracePt t="29472" x="8031163" y="1085850"/>
          <p14:tracePt t="29473" x="8010525" y="1085850"/>
          <p14:tracePt t="29474" x="7989888" y="1085850"/>
          <p14:tracePt t="29475" x="7970838" y="1085850"/>
          <p14:tracePt t="29476" x="7950200" y="1085850"/>
          <p14:tracePt t="29477" x="7929563" y="1085850"/>
          <p14:tracePt t="29478" x="7920038" y="1085850"/>
          <p14:tracePt t="29479" x="7889875" y="1085850"/>
          <p14:tracePt t="29480" x="7880350" y="1085850"/>
          <p14:tracePt t="29481" x="7859713" y="1085850"/>
          <p14:tracePt t="29482" x="7839075" y="1085850"/>
          <p14:tracePt t="29483" x="7820025" y="1095375"/>
          <p14:tracePt t="29484" x="7789863" y="1095375"/>
          <p14:tracePt t="29485" x="7780338" y="1095375"/>
          <p14:tracePt t="29486" x="7750175" y="1095375"/>
          <p14:tracePt t="29487" x="7739063" y="1095375"/>
          <p14:tracePt t="29488" x="7708900" y="1095375"/>
          <p14:tracePt t="29489" x="7689850" y="1095375"/>
          <p14:tracePt t="29490" x="7659688" y="1106488"/>
          <p14:tracePt t="29491" x="7639050" y="1106488"/>
          <p14:tracePt t="29492" x="7618413" y="1106488"/>
          <p14:tracePt t="29493" x="7599363" y="1106488"/>
          <p14:tracePt t="29494" x="7578725" y="1106488"/>
          <p14:tracePt t="29495" x="7548563" y="1116013"/>
          <p14:tracePt t="29496" x="7527925" y="1116013"/>
          <p14:tracePt t="29497" x="7508875" y="1116013"/>
          <p14:tracePt t="29498" x="7478713" y="1116013"/>
          <p14:tracePt t="29499" x="7458075" y="1116013"/>
          <p14:tracePt t="29500" x="7427913" y="1125538"/>
          <p14:tracePt t="29501" x="7418388" y="1125538"/>
          <p14:tracePt t="29502" x="7388225" y="1125538"/>
          <p14:tracePt t="29503" x="7367588" y="1125538"/>
          <p14:tracePt t="29504" x="7337425" y="1125538"/>
          <p14:tracePt t="29505" x="7307263" y="1136650"/>
          <p14:tracePt t="29506" x="7286625" y="1136650"/>
          <p14:tracePt t="29507" x="7256463" y="1136650"/>
          <p14:tracePt t="29508" x="7237413" y="1136650"/>
          <p14:tracePt t="29509" x="7207250" y="1146175"/>
          <p14:tracePt t="29510" x="7177088" y="1146175"/>
          <p14:tracePt t="29511" x="7156450" y="1146175"/>
          <p14:tracePt t="29512" x="7126288" y="1146175"/>
          <p14:tracePt t="29513" x="7105650" y="1146175"/>
          <p14:tracePt t="29514" x="7075488" y="1146175"/>
          <p14:tracePt t="29515" x="7056438" y="1146175"/>
          <p14:tracePt t="29516" x="7026275" y="1146175"/>
          <p14:tracePt t="29517" x="6996113" y="1146175"/>
          <p14:tracePt t="29518" x="6975475" y="1146175"/>
          <p14:tracePt t="29519" x="6945313" y="1155700"/>
          <p14:tracePt t="29520" x="6924675" y="1155700"/>
          <p14:tracePt t="29521" x="6894513" y="1155700"/>
          <p14:tracePt t="29522" x="6875463" y="1155700"/>
          <p14:tracePt t="29523" x="6845300" y="1166813"/>
          <p14:tracePt t="29524" x="6815138" y="1166813"/>
          <p14:tracePt t="29525" x="6794500" y="1166813"/>
          <p14:tracePt t="29526" x="6764338" y="1166813"/>
          <p14:tracePt t="29527" x="6743700" y="1176338"/>
          <p14:tracePt t="29528" x="6713538" y="1176338"/>
          <p14:tracePt t="29529" x="6683375" y="1176338"/>
          <p14:tracePt t="29530" x="6664325" y="1185863"/>
          <p14:tracePt t="29531" x="6634163" y="1185863"/>
          <p14:tracePt t="29532" x="6613525" y="1185863"/>
          <p14:tracePt t="29533" x="6583363" y="1196975"/>
          <p14:tracePt t="29534" x="6562725" y="1196975"/>
          <p14:tracePt t="29535" x="6532563" y="1196975"/>
          <p14:tracePt t="29536" x="6502400" y="1196975"/>
          <p14:tracePt t="29537" x="6472238" y="1206500"/>
          <p14:tracePt t="29538" x="6453188" y="1206500"/>
          <p14:tracePt t="29539" x="6432550" y="1206500"/>
          <p14:tracePt t="29540" x="6402388" y="1216025"/>
          <p14:tracePt t="29541" x="6372225" y="1216025"/>
          <p14:tracePt t="29542" x="6362700" y="1216025"/>
          <p14:tracePt t="29543" x="6332538" y="1216025"/>
          <p14:tracePt t="29544" x="6302375" y="1227138"/>
          <p14:tracePt t="29545" x="6281738" y="1227138"/>
          <p14:tracePt t="29546" x="6261100" y="1227138"/>
          <p14:tracePt t="29547" x="6230938" y="1227138"/>
          <p14:tracePt t="29548" x="6211888" y="1227138"/>
          <p14:tracePt t="29549" x="6191250" y="1227138"/>
          <p14:tracePt t="29550" x="6161088" y="1236663"/>
          <p14:tracePt t="29551" x="6151563" y="1236663"/>
          <p14:tracePt t="29552" x="6121400" y="1236663"/>
          <p14:tracePt t="29553" x="6110288" y="1236663"/>
          <p14:tracePt t="29554" x="6081713" y="1246188"/>
          <p14:tracePt t="29555" x="6051550" y="1246188"/>
          <p14:tracePt t="29556" x="6040438" y="1246188"/>
          <p14:tracePt t="29557" x="6021388" y="1257300"/>
          <p14:tracePt t="29558" x="6000750" y="1257300"/>
          <p14:tracePt t="29559" x="5980113" y="1257300"/>
          <p14:tracePt t="29560" x="5970588" y="1257300"/>
          <p14:tracePt t="29561" x="5940425" y="1266825"/>
          <p14:tracePt t="29562" x="5919788" y="1266825"/>
          <p14:tracePt t="29563" x="5910263" y="1266825"/>
          <p14:tracePt t="29564" x="5880100" y="1266825"/>
          <p14:tracePt t="29565" x="5870575" y="1276350"/>
          <p14:tracePt t="29566" x="5849938" y="1276350"/>
          <p14:tracePt t="29567" x="5840413" y="1276350"/>
          <p14:tracePt t="29568" x="5819775" y="1276350"/>
          <p14:tracePt t="29569" x="5799138" y="1287463"/>
          <p14:tracePt t="29570" x="5789613" y="1287463"/>
          <p14:tracePt t="29571" x="5768975" y="1287463"/>
          <p14:tracePt t="29572" x="5759450" y="1287463"/>
          <p14:tracePt t="29573" x="5738813" y="1287463"/>
          <p14:tracePt t="29574" x="5729288" y="1287463"/>
          <p14:tracePt t="29575" x="5708650" y="1287463"/>
          <p14:tracePt t="29576" x="5699125" y="1287463"/>
          <p14:tracePt t="29577" x="5678488" y="1287463"/>
          <p14:tracePt t="29578" x="5659438" y="1287463"/>
          <p14:tracePt t="29579" x="5648325" y="1296988"/>
          <p14:tracePt t="29580" x="5629275" y="1296988"/>
          <p14:tracePt t="29582" x="5608638" y="1296988"/>
          <p14:tracePt t="29583" x="5599113" y="1296988"/>
          <p14:tracePt t="29584" x="5578475" y="1306513"/>
          <p14:tracePt t="29585" x="5568950" y="1306513"/>
          <p14:tracePt t="29587" x="5538788" y="1306513"/>
          <p14:tracePt t="29588" x="5538788" y="1317625"/>
          <p14:tracePt t="29589" x="5518150" y="1317625"/>
          <p14:tracePt t="29590" x="5508625" y="1317625"/>
          <p14:tracePt t="29592" x="5487988" y="1317625"/>
          <p14:tracePt t="29594" x="5467350" y="1317625"/>
          <p14:tracePt t="29595" x="5457825" y="1317625"/>
          <p14:tracePt t="29597" x="5437188" y="1317625"/>
          <p14:tracePt t="29599" x="5427663" y="1317625"/>
          <p14:tracePt t="29600" x="5418138" y="1317625"/>
          <p14:tracePt t="29601" x="5418138" y="1327150"/>
          <p14:tracePt t="29602" x="5397500" y="1327150"/>
          <p14:tracePt t="29603" x="5387975" y="1327150"/>
          <p14:tracePt t="29606" x="5376863" y="1327150"/>
          <p14:tracePt t="29607" x="5367338" y="1336675"/>
          <p14:tracePt t="29609" x="5357813" y="1336675"/>
          <p14:tracePt t="29610" x="5346700" y="1336675"/>
          <p14:tracePt t="29613" x="5337175" y="1336675"/>
          <p14:tracePt t="29615" x="5327650" y="1336675"/>
          <p14:tracePt t="29618" x="5316538" y="1336675"/>
          <p14:tracePt t="29621" x="5307013" y="1336675"/>
          <p14:tracePt t="29623" x="5307013" y="1347788"/>
          <p14:tracePt t="29630" x="5297488" y="1347788"/>
          <p14:tracePt t="29678" x="5297488" y="1357313"/>
          <p14:tracePt t="29682" x="5307013" y="1357313"/>
          <p14:tracePt t="29685" x="5316538" y="1357313"/>
          <p14:tracePt t="29691" x="5327650" y="1357313"/>
          <p14:tracePt t="29693" x="5337175" y="1357313"/>
          <p14:tracePt t="29697" x="5346700" y="1357313"/>
          <p14:tracePt t="29699" x="5357813" y="1357313"/>
          <p14:tracePt t="29703" x="5367338" y="1357313"/>
          <p14:tracePt t="29705" x="5376863" y="1357313"/>
          <p14:tracePt t="29708" x="5387975" y="1357313"/>
          <p14:tracePt t="29710" x="5397500" y="1357313"/>
          <p14:tracePt t="29711" x="5407025" y="1357313"/>
          <p14:tracePt t="29714" x="5418138" y="1357313"/>
          <p14:tracePt t="29716" x="5427663" y="1357313"/>
          <p14:tracePt t="29719" x="5437188" y="1357313"/>
          <p14:tracePt t="29720" x="5448300" y="1357313"/>
          <p14:tracePt t="29723" x="5457825" y="1357313"/>
          <p14:tracePt t="29724" x="5467350" y="1357313"/>
          <p14:tracePt t="29726" x="5478463" y="1357313"/>
          <p14:tracePt t="29727" x="5478463" y="1347788"/>
          <p14:tracePt t="29728" x="5487988" y="1347788"/>
          <p14:tracePt t="29730" x="5497513" y="1347788"/>
          <p14:tracePt t="29732" x="5508625" y="1347788"/>
          <p14:tracePt t="29738" x="5557838" y="1347788"/>
          <p14:tracePt t="29740" x="5568950" y="1347788"/>
          <p14:tracePt t="29741" x="5578475" y="1347788"/>
          <p14:tracePt t="29743" x="5588000" y="1347788"/>
          <p14:tracePt t="29744" x="5599113" y="1336675"/>
          <p14:tracePt t="29745" x="5608638" y="1336675"/>
          <p14:tracePt t="29746" x="5618163" y="1336675"/>
          <p14:tracePt t="29748" x="5629275" y="1336675"/>
          <p14:tracePt t="29749" x="5648325" y="1336675"/>
          <p14:tracePt t="29750" x="5648325" y="1327150"/>
          <p14:tracePt t="29751" x="5659438" y="1327150"/>
          <p14:tracePt t="29752" x="5668963" y="1327150"/>
          <p14:tracePt t="29753" x="5678488" y="1327150"/>
          <p14:tracePt t="29754" x="5699125" y="1327150"/>
          <p14:tracePt t="29756" x="5719763" y="1327150"/>
          <p14:tracePt t="29758" x="5738813" y="1327150"/>
          <p14:tracePt t="29759" x="5749925" y="1327150"/>
          <p14:tracePt t="29760" x="5759450" y="1327150"/>
          <p14:tracePt t="29761" x="5780088" y="1327150"/>
          <p14:tracePt t="29762" x="5780088" y="1317625"/>
          <p14:tracePt t="29763" x="5799138" y="1317625"/>
          <p14:tracePt t="29764" x="5810250" y="1317625"/>
          <p14:tracePt t="29765" x="5829300" y="1317625"/>
          <p14:tracePt t="29766" x="5840413" y="1317625"/>
          <p14:tracePt t="29767" x="5859463" y="1306513"/>
          <p14:tracePt t="29768" x="5870575" y="1306513"/>
          <p14:tracePt t="29769" x="5889625" y="1306513"/>
          <p14:tracePt t="29771" x="5910263" y="1306513"/>
          <p14:tracePt t="29771" x="5919788" y="1306513"/>
          <p14:tracePt t="29772" x="5940425" y="1296988"/>
          <p14:tracePt t="29773" x="5949950" y="1296988"/>
          <p14:tracePt t="29774" x="5970588" y="1296988"/>
          <p14:tracePt t="29775" x="5980113" y="1296988"/>
          <p14:tracePt t="29776" x="6000750" y="1296988"/>
          <p14:tracePt t="29777" x="6030913" y="1287463"/>
          <p14:tracePt t="29778" x="6040438" y="1287463"/>
          <p14:tracePt t="29779" x="6061075" y="1287463"/>
          <p14:tracePt t="29780" x="6070600" y="1287463"/>
          <p14:tracePt t="29781" x="6100763" y="1287463"/>
          <p14:tracePt t="29782" x="6110288" y="1287463"/>
          <p14:tracePt t="29783" x="6140450" y="1287463"/>
          <p14:tracePt t="29784" x="6151563" y="1287463"/>
          <p14:tracePt t="29785" x="6181725" y="1287463"/>
          <p14:tracePt t="29786" x="6191250" y="1287463"/>
          <p14:tracePt t="29787" x="6221413" y="1287463"/>
          <p14:tracePt t="29788" x="6242050" y="1276350"/>
          <p14:tracePt t="29789" x="6261100" y="1276350"/>
          <p14:tracePt t="29790" x="6291263" y="1276350"/>
          <p14:tracePt t="29791" x="6302375" y="1276350"/>
          <p14:tracePt t="29792" x="6332538" y="1276350"/>
          <p14:tracePt t="29793" x="6351588" y="1276350"/>
          <p14:tracePt t="29794" x="6381750" y="1276350"/>
          <p14:tracePt t="29795" x="6402388" y="1276350"/>
          <p14:tracePt t="29796" x="6423025" y="1266825"/>
          <p14:tracePt t="29797" x="6453188" y="1266825"/>
          <p14:tracePt t="29798" x="6472238" y="1266825"/>
          <p14:tracePt t="29799" x="6502400" y="1266825"/>
          <p14:tracePt t="29800" x="6523038" y="1266825"/>
          <p14:tracePt t="29801" x="6553200" y="1266825"/>
          <p14:tracePt t="29802" x="6583363" y="1266825"/>
          <p14:tracePt t="29803" x="6604000" y="1266825"/>
          <p14:tracePt t="29804" x="6634163" y="1266825"/>
          <p14:tracePt t="29805" x="6653213" y="1266825"/>
          <p14:tracePt t="29806" x="6673850" y="1257300"/>
          <p14:tracePt t="29807" x="6713538" y="1257300"/>
          <p14:tracePt t="29808" x="6734175" y="1257300"/>
          <p14:tracePt t="29809" x="6764338" y="1257300"/>
          <p14:tracePt t="29810" x="6784975" y="1257300"/>
          <p14:tracePt t="29811" x="6804025" y="1257300"/>
          <p14:tracePt t="29812" x="6834188" y="1257300"/>
          <p14:tracePt t="29813" x="6854825" y="1257300"/>
          <p14:tracePt t="29814" x="6875463" y="1257300"/>
          <p14:tracePt t="29815" x="6905625" y="1257300"/>
          <p14:tracePt t="29816" x="6935788" y="1257300"/>
          <p14:tracePt t="29817" x="6954838" y="1257300"/>
          <p14:tracePt t="29818" x="6985000" y="1257300"/>
          <p14:tracePt t="29819" x="7005638" y="1257300"/>
          <p14:tracePt t="29820" x="7035800" y="1257300"/>
          <p14:tracePt t="29821" x="7056438" y="1257300"/>
          <p14:tracePt t="29822" x="7086600" y="1257300"/>
          <p14:tracePt t="29823" x="7126288" y="1257300"/>
          <p14:tracePt t="29824" x="7146925" y="1246188"/>
          <p14:tracePt t="29825" x="7177088" y="1246188"/>
          <p14:tracePt t="29826" x="7196138" y="1246188"/>
          <p14:tracePt t="29827" x="7226300" y="1246188"/>
          <p14:tracePt t="29828" x="7237413" y="1246188"/>
          <p14:tracePt t="29829" x="7267575" y="1246188"/>
          <p14:tracePt t="29830" x="7286625" y="1246188"/>
          <p14:tracePt t="29831" x="7316788" y="1236663"/>
          <p14:tracePt t="29832" x="7346950" y="1236663"/>
          <p14:tracePt t="29833" x="7358063" y="1236663"/>
          <p14:tracePt t="29834" x="7388225" y="1236663"/>
          <p14:tracePt t="29835" x="7407275" y="1227138"/>
          <p14:tracePt t="29836" x="7437438" y="1227138"/>
          <p14:tracePt t="29837" x="7458075" y="1227138"/>
          <p14:tracePt t="29838" x="7478713" y="1227138"/>
          <p14:tracePt t="29839" x="7497763" y="1227138"/>
          <p14:tracePt t="29840" x="7518400" y="1227138"/>
          <p14:tracePt t="29841" x="7548563" y="1227138"/>
          <p14:tracePt t="29842" x="7558088" y="1216025"/>
          <p14:tracePt t="29843" x="7588250" y="1216025"/>
          <p14:tracePt t="29844" x="7608888" y="1216025"/>
          <p14:tracePt t="29845" x="7629525" y="1206500"/>
          <p14:tracePt t="29846" x="7648575" y="1206500"/>
          <p14:tracePt t="29847" x="7669213" y="1196975"/>
          <p14:tracePt t="29848" x="7689850" y="1196975"/>
          <p14:tracePt t="29849" x="7720013" y="1185863"/>
          <p14:tracePt t="29850" x="7729538" y="1185863"/>
          <p14:tracePt t="29851" x="7759700" y="1185863"/>
          <p14:tracePt t="29852" x="7759700" y="1176338"/>
          <p14:tracePt t="29853" x="7780338" y="1176338"/>
          <p14:tracePt t="29854" x="7789863" y="1176338"/>
          <p14:tracePt t="29855" x="7810500" y="1176338"/>
          <p14:tracePt t="29856" x="7820025" y="1176338"/>
          <p14:tracePt t="29857" x="7839075" y="1176338"/>
          <p14:tracePt t="29858" x="7859713" y="1176338"/>
          <p14:tracePt t="29859" x="7869238" y="1176338"/>
          <p14:tracePt t="29860" x="7880350" y="1176338"/>
          <p14:tracePt t="29861" x="7889875" y="1166813"/>
          <p14:tracePt t="29862" x="7910513" y="1166813"/>
          <p14:tracePt t="29863" x="7920038" y="1166813"/>
          <p14:tracePt t="29864" x="7929563" y="1166813"/>
          <p14:tracePt t="29865" x="7940675" y="1166813"/>
          <p14:tracePt t="29866" x="7950200" y="1166813"/>
          <p14:tracePt t="29867" x="7959725" y="1155700"/>
          <p14:tracePt t="29869" x="7980363" y="1155700"/>
          <p14:tracePt t="29870" x="7989888" y="1155700"/>
          <p14:tracePt t="29872" x="8001000" y="1155700"/>
          <p14:tracePt t="29873" x="8010525" y="1155700"/>
          <p14:tracePt t="29875" x="8020050" y="1155700"/>
          <p14:tracePt t="29876" x="8031163" y="1155700"/>
          <p14:tracePt t="29877" x="8040688" y="1146175"/>
          <p14:tracePt t="29878" x="8050213" y="1146175"/>
          <p14:tracePt t="29879" x="8061325" y="1146175"/>
          <p14:tracePt t="29882" x="8070850" y="1146175"/>
          <p14:tracePt t="29884" x="8080375" y="1146175"/>
          <p14:tracePt t="29886" x="8091488" y="1146175"/>
          <p14:tracePt t="29888" x="8101013" y="1146175"/>
          <p14:tracePt t="29891" x="8110538" y="1146175"/>
          <p14:tracePt t="29893" x="8121650" y="1146175"/>
          <p14:tracePt t="29898" x="8131175" y="1146175"/>
          <p14:tracePt t="29900" x="8140700" y="1146175"/>
          <p14:tracePt t="30538" x="8151813" y="1146175"/>
          <p14:tracePt t="30539" x="8151813" y="1155700"/>
          <p14:tracePt t="30543" x="8161338" y="1155700"/>
          <p14:tracePt t="30548" x="8170863" y="1155700"/>
          <p14:tracePt t="30549" x="8170863" y="1166813"/>
          <p14:tracePt t="30552" x="8181975" y="1166813"/>
          <p14:tracePt t="30554" x="8191500" y="1176338"/>
          <p14:tracePt t="30560" x="8201025" y="1176338"/>
          <p14:tracePt t="30562" x="8201025" y="1185863"/>
          <p14:tracePt t="30563" x="8212138" y="1185863"/>
          <p14:tracePt t="30564" x="8212138" y="1196975"/>
          <p14:tracePt t="30567" x="8221663" y="1196975"/>
          <p14:tracePt t="30568" x="8221663" y="1206500"/>
          <p14:tracePt t="30571" x="8231188" y="1206500"/>
          <p14:tracePt t="30575" x="8242300" y="1216025"/>
          <p14:tracePt t="30576" x="8251825" y="1216025"/>
          <p14:tracePt t="30579" x="8251825" y="1227138"/>
          <p14:tracePt t="30581" x="8261350" y="1227138"/>
          <p14:tracePt t="30583" x="8272463" y="1227138"/>
          <p14:tracePt t="30587" x="8281988" y="1227138"/>
          <p14:tracePt t="30588" x="8281988" y="1236663"/>
          <p14:tracePt t="30589" x="8291513" y="1236663"/>
          <p14:tracePt t="30591" x="8291513" y="1246188"/>
          <p14:tracePt t="30593" x="8302625" y="1246188"/>
          <p14:tracePt t="30594" x="8312150" y="1246188"/>
          <p14:tracePt t="30597" x="8321675" y="1246188"/>
          <p14:tracePt t="30599" x="8321675" y="1257300"/>
          <p14:tracePt t="30601" x="8332788" y="1257300"/>
          <p14:tracePt t="30604" x="8342313" y="1266825"/>
          <p14:tracePt t="30607" x="8351838" y="1266825"/>
          <p14:tracePt t="30609" x="8362950" y="1266825"/>
          <p14:tracePt t="30611" x="8362950" y="1276350"/>
          <p14:tracePt t="30613" x="8372475" y="1276350"/>
          <p14:tracePt t="30615" x="8382000" y="1276350"/>
          <p14:tracePt t="30617" x="8382000" y="1287463"/>
          <p14:tracePt t="30619" x="8393113" y="1287463"/>
          <p14:tracePt t="30621" x="8402638" y="1287463"/>
          <p14:tracePt t="30626" x="8412163" y="1296988"/>
          <p14:tracePt t="30628" x="8423275" y="1296988"/>
          <p14:tracePt t="30632" x="8423275" y="1306513"/>
          <p14:tracePt t="30634" x="8432800" y="1306513"/>
          <p14:tracePt t="30636" x="8442325" y="1306513"/>
          <p14:tracePt t="30642" x="8453438" y="1306513"/>
          <p14:tracePt t="30646" x="8462963" y="1306513"/>
          <p14:tracePt t="30650" x="8472488" y="1306513"/>
          <p14:tracePt t="30651" x="8472488" y="1317625"/>
          <p14:tracePt t="30661" x="8483600" y="1317625"/>
          <p14:tracePt t="30667" x="8493125" y="1317625"/>
          <p14:tracePt t="30674" x="8493125" y="1327150"/>
          <p14:tracePt t="30692" x="8502650" y="1327150"/>
          <p14:tracePt t="31011" x="8502650" y="1317625"/>
          <p14:tracePt t="31018" x="8502650" y="1306513"/>
          <p14:tracePt t="31022" x="8502650" y="1296988"/>
          <p14:tracePt t="31028" x="8502650" y="1287463"/>
          <p14:tracePt t="31031" x="8502650" y="1276350"/>
          <p14:tracePt t="31037" x="8502650" y="1266825"/>
          <p14:tracePt t="31040" x="8502650" y="1257300"/>
          <p14:tracePt t="31046" x="8502650" y="1246188"/>
          <p14:tracePt t="31048" x="8502650" y="1236663"/>
          <p14:tracePt t="31054" x="8502650" y="1227138"/>
          <p14:tracePt t="31056" x="8502650" y="1216025"/>
          <p14:tracePt t="31058" x="8493125" y="1216025"/>
          <p14:tracePt t="31060" x="8493125" y="1206500"/>
          <p14:tracePt t="31063" x="8493125" y="1196975"/>
          <p14:tracePt t="31065" x="8493125" y="1185863"/>
          <p14:tracePt t="31069" x="8483600" y="1176338"/>
          <p14:tracePt t="31071" x="8483600" y="1166813"/>
          <p14:tracePt t="31075" x="8483600" y="1155700"/>
          <p14:tracePt t="31077" x="8483600" y="1146175"/>
          <p14:tracePt t="31081" x="8483600" y="1136650"/>
          <p14:tracePt t="31082" x="8483600" y="1125538"/>
          <p14:tracePt t="31085" x="8472488" y="1125538"/>
          <p14:tracePt t="31087" x="8472488" y="1116013"/>
          <p14:tracePt t="31089" x="8472488" y="1106488"/>
          <p14:tracePt t="31091" x="8462963" y="1095375"/>
          <p14:tracePt t="31093" x="8462963" y="1085850"/>
          <p14:tracePt t="31097" x="8462963" y="1076325"/>
          <p14:tracePt t="31098" x="8453438" y="1076325"/>
          <p14:tracePt t="31099" x="8453438" y="1065213"/>
          <p14:tracePt t="31102" x="8453438" y="1055688"/>
          <p14:tracePt t="31105" x="8453438" y="1046163"/>
          <p14:tracePt t="31106" x="8453438" y="1035050"/>
          <p14:tracePt t="31109" x="8442325" y="1035050"/>
          <p14:tracePt t="31111" x="8442325" y="1025525"/>
          <p14:tracePt t="31112" x="8442325" y="1016000"/>
          <p14:tracePt t="31114" x="8432800" y="1016000"/>
          <p14:tracePt t="31115" x="8432800" y="1004888"/>
          <p14:tracePt t="31117" x="8432800" y="995363"/>
          <p14:tracePt t="31121" x="8432800" y="985838"/>
          <p14:tracePt t="31122" x="8432800" y="974725"/>
          <p14:tracePt t="31123" x="8423275" y="974725"/>
          <p14:tracePt t="31126" x="8423275" y="965200"/>
          <p14:tracePt t="31128" x="8412163" y="955675"/>
          <p14:tracePt t="31132" x="8412163" y="944563"/>
          <p14:tracePt t="31134" x="8412163" y="935038"/>
          <p14:tracePt t="31137" x="8402638" y="935038"/>
          <p14:tracePt t="31139" x="8402638" y="925513"/>
          <p14:tracePt t="31141" x="8402638" y="914400"/>
          <p14:tracePt t="31142" x="8393113" y="914400"/>
          <p14:tracePt t="31146" x="8393113" y="904875"/>
          <p14:tracePt t="31150" x="8393113" y="895350"/>
          <p14:tracePt t="31155" x="8382000" y="884238"/>
          <p14:tracePt t="31161" x="8382000" y="874713"/>
          <p14:tracePt t="31163" x="8372475" y="874713"/>
          <p14:tracePt t="31165" x="8372475" y="865188"/>
          <p14:tracePt t="31175" x="8372475" y="854075"/>
          <p14:tracePt t="31181" x="8372475" y="844550"/>
          <p14:tracePt t="31184" x="8362950" y="844550"/>
          <p14:tracePt t="31197" x="8362950" y="835025"/>
          <p14:tracePt t="31201" x="8351838" y="835025"/>
          <p14:tracePt t="31205" x="8351838" y="823913"/>
          <p14:tracePt t="31221" x="8351838" y="814388"/>
          <p14:tracePt t="31229" x="8351838" y="804863"/>
          <p14:tracePt t="31235" x="8342313" y="804863"/>
          <p14:tracePt t="31241" x="8342313" y="793750"/>
          <p14:tracePt t="31246" x="8342313" y="784225"/>
          <p14:tracePt t="31247" x="8332788" y="784225"/>
          <p14:tracePt t="31261" x="8332788" y="774700"/>
          <p14:tracePt t="31271" x="8332788" y="763588"/>
          <p14:tracePt t="31278" x="8321675" y="763588"/>
          <p14:tracePt t="31403" x="8321675" y="754063"/>
          <p14:tracePt t="31404" x="8312150" y="754063"/>
          <p14:tracePt t="31409" x="8302625" y="754063"/>
          <p14:tracePt t="31416" x="8302625" y="744538"/>
          <p14:tracePt t="31418" x="8291513" y="744538"/>
          <p14:tracePt t="31422" x="8291513" y="733425"/>
          <p14:tracePt t="31423" x="8281988" y="733425"/>
          <p14:tracePt t="31429" x="8272463" y="723900"/>
          <p14:tracePt t="31433" x="8261350" y="714375"/>
          <p14:tracePt t="31439" x="8251825" y="703263"/>
          <p14:tracePt t="31442" x="8242300" y="693738"/>
          <p14:tracePt t="31447" x="8242300" y="684213"/>
          <p14:tracePt t="31448" x="8231188" y="684213"/>
          <p14:tracePt t="31450" x="8221663" y="673100"/>
          <p14:tracePt t="31456" x="8221663" y="663575"/>
          <p14:tracePt t="31457" x="8212138" y="663575"/>
          <p14:tracePt t="31460" x="8212138" y="654050"/>
          <p14:tracePt t="31461" x="8201025" y="654050"/>
          <p14:tracePt t="31465" x="8201025" y="642938"/>
          <p14:tracePt t="31466" x="8191500" y="642938"/>
          <p14:tracePt t="31468" x="8191500" y="633413"/>
          <p14:tracePt t="31471" x="8181975" y="633413"/>
          <p14:tracePt t="31473" x="8170863" y="623888"/>
          <p14:tracePt t="31476" x="8170863" y="612775"/>
          <p14:tracePt t="31479" x="8170863" y="603250"/>
          <p14:tracePt t="31481" x="8161338" y="603250"/>
          <p14:tracePt t="31485" x="8151813" y="603250"/>
          <p14:tracePt t="31488" x="8151813" y="593725"/>
          <p14:tracePt t="31490" x="8151813" y="582613"/>
          <p14:tracePt t="31495" x="8140700" y="582613"/>
          <p14:tracePt t="31499" x="8140700" y="573088"/>
          <p14:tracePt t="31500" x="8131175" y="573088"/>
          <p14:tracePt t="31504" x="8131175" y="563563"/>
          <p14:tracePt t="31514" x="8121650" y="563563"/>
          <p14:tracePt t="31522" x="8121650" y="552450"/>
          <p14:tracePt t="31527" x="8110538" y="552450"/>
          <p14:tracePt t="31619" x="8101013" y="552450"/>
          <p14:tracePt t="31631" x="8091488" y="552450"/>
          <p14:tracePt t="31639" x="8091488" y="563563"/>
          <p14:tracePt t="31646" x="8091488" y="573088"/>
          <p14:tracePt t="31661" x="8091488" y="582613"/>
          <p14:tracePt t="31663" x="8080375" y="582613"/>
          <p14:tracePt t="31667" x="8080375" y="593725"/>
          <p14:tracePt t="31684" x="8080375" y="603250"/>
          <p14:tracePt t="31689" x="8070850" y="603250"/>
          <p14:tracePt t="31698" x="8070850" y="612775"/>
          <p14:tracePt t="31734" x="8070850" y="623888"/>
          <p14:tracePt t="32028" x="8070850" y="633413"/>
          <p14:tracePt t="32030" x="8080375" y="633413"/>
          <p14:tracePt t="32033" x="8080375" y="642938"/>
          <p14:tracePt t="32042" x="8091488" y="642938"/>
          <p14:tracePt t="32043" x="8091488" y="654050"/>
          <p14:tracePt t="32049" x="8101013" y="654050"/>
          <p14:tracePt t="32050" x="8101013" y="663575"/>
          <p14:tracePt t="32065" x="8101013" y="673100"/>
          <p14:tracePt t="32066" x="8110538" y="673100"/>
          <p14:tracePt t="32073" x="8110538" y="684213"/>
          <p14:tracePt t="32075" x="8121650" y="684213"/>
          <p14:tracePt t="32125" x="8121650" y="693738"/>
          <p14:tracePt t="32173" x="8121650" y="703263"/>
          <p14:tracePt t="32182" x="8131175" y="703263"/>
          <p14:tracePt t="32201" x="8131175" y="714375"/>
          <p14:tracePt t="32221" x="8140700" y="714375"/>
          <p14:tracePt t="32223" x="8140700" y="723900"/>
          <p14:tracePt t="32285" x="8140700" y="733425"/>
          <p14:tracePt t="32311" x="8140700" y="744538"/>
          <p14:tracePt t="32355" x="8151813" y="744538"/>
          <p14:tracePt t="32385" x="8151813" y="754063"/>
          <p14:tracePt t="32415" x="8151813" y="763588"/>
          <p14:tracePt t="32455" x="8161338" y="763588"/>
          <p14:tracePt t="32703" x="8161338" y="774700"/>
          <p14:tracePt t="32719" x="8161338" y="784225"/>
          <p14:tracePt t="32728" x="8161338" y="793750"/>
          <p14:tracePt t="32755" x="8170863" y="793750"/>
          <p14:tracePt t="32759" x="8170863" y="804863"/>
          <p14:tracePt t="32788" x="8170863" y="814388"/>
          <p14:tracePt t="32871" x="8170863" y="823913"/>
          <p14:tracePt t="32953" x="8170863" y="835025"/>
          <p14:tracePt t="32975" x="8170863" y="844550"/>
          <p14:tracePt t="32983" x="8170863" y="854075"/>
          <p14:tracePt t="33000" x="8170863" y="865188"/>
          <p14:tracePt t="33007" x="8170863" y="874713"/>
          <p14:tracePt t="33020" x="8170863" y="884238"/>
          <p14:tracePt t="33025" x="8170863" y="895350"/>
          <p14:tracePt t="33033" x="8170863" y="904875"/>
          <p14:tracePt t="33043" x="8170863" y="914400"/>
          <p14:tracePt t="33049" x="8170863" y="925513"/>
          <p14:tracePt t="33058" x="8170863" y="935038"/>
          <p14:tracePt t="33064" x="8170863" y="944563"/>
          <p14:tracePt t="33068" x="8161338" y="944563"/>
          <p14:tracePt t="33073" x="8161338" y="955675"/>
          <p14:tracePt t="33078" x="8151813" y="965200"/>
          <p14:tracePt t="33088" x="8151813" y="974725"/>
          <p14:tracePt t="33093" x="8151813" y="985838"/>
          <p14:tracePt t="33097" x="8140700" y="985838"/>
          <p14:tracePt t="33104" x="8140700" y="995363"/>
          <p14:tracePt t="33106" x="8131175" y="995363"/>
          <p14:tracePt t="33109" x="8131175" y="1004888"/>
          <p14:tracePt t="33118" x="8131175" y="1016000"/>
          <p14:tracePt t="33118" x="8121650" y="1016000"/>
          <p14:tracePt t="33122" x="8121650" y="1025525"/>
          <p14:tracePt t="33124" x="8110538" y="1025525"/>
          <p14:tracePt t="33130" x="8110538" y="1035050"/>
          <p14:tracePt t="33133" x="8101013" y="1046163"/>
          <p14:tracePt t="33137" x="8091488" y="1055688"/>
          <p14:tracePt t="33143" x="8091488" y="1065213"/>
          <p14:tracePt t="33145" x="8080375" y="1065213"/>
          <p14:tracePt t="33146" x="8080375" y="1076325"/>
          <p14:tracePt t="33149" x="8070850" y="1076325"/>
          <p14:tracePt t="33152" x="8070850" y="1085850"/>
          <p14:tracePt t="33155" x="8061325" y="1085850"/>
          <p14:tracePt t="33156" x="8061325" y="1095375"/>
          <p14:tracePt t="33157" x="8050213" y="1095375"/>
          <p14:tracePt t="33160" x="8050213" y="1106488"/>
          <p14:tracePt t="33162" x="8040688" y="1106488"/>
          <p14:tracePt t="33164" x="8040688" y="1116013"/>
          <p14:tracePt t="33165" x="8031163" y="1116013"/>
          <p14:tracePt t="33166" x="8020050" y="1116013"/>
          <p14:tracePt t="33169" x="8020050" y="1125538"/>
          <p14:tracePt t="33172" x="8010525" y="1136650"/>
          <p14:tracePt t="33173" x="8001000" y="1136650"/>
          <p14:tracePt t="33175" x="8001000" y="1146175"/>
          <p14:tracePt t="33178" x="7989888" y="1146175"/>
          <p14:tracePt t="33179" x="7989888" y="1155700"/>
          <p14:tracePt t="33180" x="7980363" y="1155700"/>
          <p14:tracePt t="33183" x="7980363" y="1166813"/>
          <p14:tracePt t="33184" x="7970838" y="1166813"/>
          <p14:tracePt t="33185" x="7970838" y="1176338"/>
          <p14:tracePt t="33187" x="7959725" y="1176338"/>
          <p14:tracePt t="33190" x="7950200" y="1185863"/>
          <p14:tracePt t="33192" x="7940675" y="1196975"/>
          <p14:tracePt t="33194" x="7940675" y="1206500"/>
          <p14:tracePt t="33196" x="7929563" y="1206500"/>
          <p14:tracePt t="33199" x="7920038" y="1216025"/>
          <p14:tracePt t="33201" x="7920038" y="1227138"/>
          <p14:tracePt t="33204" x="7910513" y="1227138"/>
          <p14:tracePt t="33205" x="7899400" y="1236663"/>
          <p14:tracePt t="33208" x="7899400" y="1246188"/>
          <p14:tracePt t="33210" x="7889875" y="1246188"/>
          <p14:tracePt t="33211" x="7880350" y="1246188"/>
          <p14:tracePt t="33212" x="7869238" y="1257300"/>
          <p14:tracePt t="33214" x="7869238" y="1266825"/>
          <p14:tracePt t="33216" x="7859713" y="1266825"/>
          <p14:tracePt t="33218" x="7850188" y="1276350"/>
          <p14:tracePt t="33220" x="7850188" y="1287463"/>
          <p14:tracePt t="33222" x="7839075" y="1287463"/>
          <p14:tracePt t="33223" x="7839075" y="1296988"/>
          <p14:tracePt t="33224" x="7829550" y="1296988"/>
          <p14:tracePt t="33225" x="7829550" y="1306513"/>
          <p14:tracePt t="33229" x="7820025" y="1317625"/>
          <p14:tracePt t="33231" x="7810500" y="1327150"/>
          <p14:tracePt t="33232" x="7810500" y="1336675"/>
          <p14:tracePt t="33235" x="7799388" y="1336675"/>
          <p14:tracePt t="33237" x="7799388" y="1347788"/>
          <p14:tracePt t="33238" x="7789863" y="1357313"/>
          <p14:tracePt t="33241" x="7789863" y="1366838"/>
          <p14:tracePt t="33242" x="7780338" y="1366838"/>
          <p14:tracePt t="33243" x="7780338" y="1377950"/>
          <p14:tracePt t="33245" x="7769225" y="1377950"/>
          <p14:tracePt t="33246" x="7769225" y="1387475"/>
          <p14:tracePt t="33248" x="7769225" y="1397000"/>
          <p14:tracePt t="33250" x="7759700" y="1397000"/>
          <p14:tracePt t="33251" x="7759700" y="1408113"/>
          <p14:tracePt t="33254" x="7750175" y="1417638"/>
          <p14:tracePt t="33256" x="7739063" y="1427163"/>
          <p14:tracePt t="33258" x="7739063" y="1438275"/>
          <p14:tracePt t="33261" x="7739063" y="1447800"/>
          <p14:tracePt t="33262" x="7729538" y="1447800"/>
          <p14:tracePt t="33263" x="7729538" y="1457325"/>
          <p14:tracePt t="33265" x="7720013" y="1457325"/>
          <p14:tracePt t="33266" x="7720013" y="1468438"/>
          <p14:tracePt t="33267" x="7720013" y="1477963"/>
          <p14:tracePt t="33269" x="7720013" y="1487488"/>
          <p14:tracePt t="33272" x="7708900" y="1498600"/>
          <p14:tracePt t="33274" x="7708900" y="1508125"/>
          <p14:tracePt t="33275" x="7699375" y="1508125"/>
          <p14:tracePt t="33277" x="7699375" y="1517650"/>
          <p14:tracePt t="33278" x="7699375" y="1528763"/>
          <p14:tracePt t="33281" x="7699375" y="1538288"/>
          <p14:tracePt t="33282" x="7699375" y="1547813"/>
          <p14:tracePt t="33283" x="7689850" y="1547813"/>
          <p14:tracePt t="33285" x="7689850" y="1558925"/>
          <p14:tracePt t="33287" x="7689850" y="1568450"/>
          <p14:tracePt t="33287" x="7678738" y="1568450"/>
          <p14:tracePt t="33289" x="7678738" y="1577975"/>
          <p14:tracePt t="33291" x="7678738" y="1589088"/>
          <p14:tracePt t="33294" x="7678738" y="1598613"/>
          <p14:tracePt t="33295" x="7678738" y="1608138"/>
          <p14:tracePt t="33296" x="7669213" y="1619250"/>
          <p14:tracePt t="33299" x="7669213" y="1628775"/>
          <p14:tracePt t="33301" x="7659688" y="1638300"/>
          <p14:tracePt t="33304" x="7659688" y="1649413"/>
          <p14:tracePt t="33305" x="7659688" y="1658938"/>
          <p14:tracePt t="33308" x="7659688" y="1668463"/>
          <p14:tracePt t="33309" x="7659688" y="1679575"/>
          <p14:tracePt t="33312" x="7659688" y="1689100"/>
          <p14:tracePt t="33314" x="7659688" y="1698625"/>
          <p14:tracePt t="33317" x="7659688" y="1709738"/>
          <p14:tracePt t="33318" x="7659688" y="1719263"/>
          <p14:tracePt t="33321" x="7659688" y="1730375"/>
          <p14:tracePt t="33323" x="7659688" y="1739900"/>
          <p14:tracePt t="33326" x="7659688" y="1749425"/>
          <p14:tracePt t="33328" x="7659688" y="1760538"/>
          <p14:tracePt t="33329" x="7659688" y="1770063"/>
          <p14:tracePt t="33333" x="7659688" y="1779588"/>
          <p14:tracePt t="33334" x="7659688" y="1790700"/>
          <p14:tracePt t="33338" x="7659688" y="1800225"/>
          <p14:tracePt t="33340" x="7659688" y="1809750"/>
          <p14:tracePt t="33343" x="7659688" y="1820863"/>
          <p14:tracePt t="33345" x="7659688" y="1830388"/>
          <p14:tracePt t="33349" x="7659688" y="1839913"/>
          <p14:tracePt t="33351" x="7659688" y="1851025"/>
          <p14:tracePt t="33355" x="7659688" y="1860550"/>
          <p14:tracePt t="33357" x="7659688" y="1870075"/>
          <p14:tracePt t="33361" x="7659688" y="1881188"/>
          <p14:tracePt t="33363" x="7659688" y="1890713"/>
          <p14:tracePt t="33367" x="7669213" y="1890713"/>
          <p14:tracePt t="33368" x="7669213" y="1900238"/>
          <p14:tracePt t="33370" x="7669213" y="1911350"/>
          <p14:tracePt t="33372" x="7669213" y="1920875"/>
          <p14:tracePt t="33376" x="7669213" y="1930400"/>
          <p14:tracePt t="33378" x="7669213" y="1941513"/>
          <p14:tracePt t="33380" x="7678738" y="1941513"/>
          <p14:tracePt t="33383" x="7678738" y="1951038"/>
          <p14:tracePt t="33385" x="7678738" y="1960563"/>
          <p14:tracePt t="33387" x="7689850" y="1960563"/>
          <p14:tracePt t="33390" x="7689850" y="1971675"/>
          <p14:tracePt t="33392" x="7689850" y="1981200"/>
          <p14:tracePt t="33397" x="7699375" y="1990725"/>
          <p14:tracePt t="33400" x="7699375" y="2001838"/>
          <p14:tracePt t="33404" x="7708900" y="2001838"/>
          <p14:tracePt t="33405" x="7708900" y="2011363"/>
          <p14:tracePt t="33408" x="7708900" y="2020888"/>
          <p14:tracePt t="33413" x="7720013" y="2020888"/>
          <p14:tracePt t="33414" x="7720013" y="2032000"/>
          <p14:tracePt t="33417" x="7720013" y="2041525"/>
          <p14:tracePt t="33418" x="7729538" y="2041525"/>
          <p14:tracePt t="33420" x="7729538" y="2051050"/>
          <p14:tracePt t="33428" x="7729538" y="2062163"/>
          <p14:tracePt t="33430" x="7739063" y="2062163"/>
          <p14:tracePt t="33431" x="7739063" y="2071688"/>
          <p14:tracePt t="33437" x="7750175" y="2071688"/>
          <p14:tracePt t="33440" x="7750175" y="2081213"/>
          <p14:tracePt t="33442" x="7759700" y="2081213"/>
          <p14:tracePt t="33444" x="7759700" y="2092325"/>
          <p14:tracePt t="33454" x="7759700" y="2101850"/>
          <p14:tracePt t="33455" x="7769225" y="2101850"/>
          <p14:tracePt t="33460" x="7769225" y="2111375"/>
          <p14:tracePt t="33462" x="7780338" y="2111375"/>
          <p14:tracePt t="33475" x="7780338" y="2122488"/>
          <p14:tracePt t="33478" x="7789863" y="2122488"/>
          <p14:tracePt t="33484" x="7789863" y="2132013"/>
          <p14:tracePt t="33489" x="7799388" y="2132013"/>
          <p14:tracePt t="33560" x="7810500" y="2132013"/>
          <p14:tracePt t="33580" x="7810500" y="2141538"/>
          <p14:tracePt t="33592" x="7820025" y="2141538"/>
          <p14:tracePt t="33648" x="7829550" y="2141538"/>
          <p14:tracePt t="33687" x="7839075" y="2141538"/>
          <p14:tracePt t="33767" x="7839075" y="2152650"/>
          <p14:tracePt t="33790" x="7850188" y="2152650"/>
          <p14:tracePt t="33971" x="7859713" y="2152650"/>
          <p14:tracePt t="33988" x="7869238" y="2152650"/>
          <p14:tracePt t="33994" x="7880350" y="2141538"/>
          <p14:tracePt t="33998" x="7889875" y="2141538"/>
          <p14:tracePt t="34002" x="7889875" y="2132013"/>
          <p14:tracePt t="34006" x="7899400" y="2122488"/>
          <p14:tracePt t="34010" x="7910513" y="2122488"/>
          <p14:tracePt t="34011" x="7910513" y="2111375"/>
          <p14:tracePt t="34013" x="7910513" y="2101850"/>
          <p14:tracePt t="34015" x="7920038" y="2101850"/>
          <p14:tracePt t="34019" x="7929563" y="2092325"/>
          <p14:tracePt t="34021" x="7929563" y="2081213"/>
          <p14:tracePt t="34025" x="7940675" y="2071688"/>
          <p14:tracePt t="34026" x="7940675" y="2062163"/>
          <p14:tracePt t="34028" x="7950200" y="2062163"/>
          <p14:tracePt t="34031" x="7950200" y="2051050"/>
          <p14:tracePt t="34032" x="7950200" y="2041525"/>
          <p14:tracePt t="34033" x="7959725" y="2041525"/>
          <p14:tracePt t="34034" x="7959725" y="2032000"/>
          <p14:tracePt t="34035" x="7970838" y="2032000"/>
          <p14:tracePt t="34038" x="7970838" y="2011363"/>
          <p14:tracePt t="34039" x="7980363" y="2011363"/>
          <p14:tracePt t="34040" x="7980363" y="2001838"/>
          <p14:tracePt t="34042" x="7989888" y="1990725"/>
          <p14:tracePt t="34043" x="7989888" y="1981200"/>
          <p14:tracePt t="34045" x="8001000" y="1971675"/>
          <p14:tracePt t="34048" x="8010525" y="1960563"/>
          <p14:tracePt t="34048" x="8010525" y="1951038"/>
          <p14:tracePt t="34050" x="8010525" y="1941513"/>
          <p14:tracePt t="34052" x="8010525" y="1930400"/>
          <p14:tracePt t="34053" x="8020050" y="1930400"/>
          <p14:tracePt t="34055" x="8031163" y="1911350"/>
          <p14:tracePt t="34056" x="8031163" y="1900238"/>
          <p14:tracePt t="34057" x="8040688" y="1900238"/>
          <p14:tracePt t="34058" x="8040688" y="1890713"/>
          <p14:tracePt t="34059" x="8040688" y="1881188"/>
          <p14:tracePt t="34060" x="8040688" y="1870075"/>
          <p14:tracePt t="34062" x="8050213" y="1860550"/>
          <p14:tracePt t="34063" x="8050213" y="1851025"/>
          <p14:tracePt t="34065" x="8061325" y="1839913"/>
          <p14:tracePt t="34066" x="8061325" y="1830388"/>
          <p14:tracePt t="34067" x="8061325" y="1820863"/>
          <p14:tracePt t="34070" x="8070850" y="1809750"/>
          <p14:tracePt t="34072" x="8070850" y="1800225"/>
          <p14:tracePt t="34073" x="8080375" y="1790700"/>
          <p14:tracePt t="34074" x="8080375" y="1779588"/>
          <p14:tracePt t="34076" x="8080375" y="1770063"/>
          <p14:tracePt t="34077" x="8080375" y="1760538"/>
          <p14:tracePt t="34078" x="8080375" y="1749425"/>
          <p14:tracePt t="34079" x="8080375" y="1739900"/>
          <p14:tracePt t="34081" x="8091488" y="1730375"/>
          <p14:tracePt t="34082" x="8091488" y="1719263"/>
          <p14:tracePt t="34083" x="8101013" y="1709738"/>
          <p14:tracePt t="34086" x="8101013" y="1698625"/>
          <p14:tracePt t="34087" x="8101013" y="1689100"/>
          <p14:tracePt t="34088" x="8101013" y="1679575"/>
          <p14:tracePt t="34090" x="8101013" y="1668463"/>
          <p14:tracePt t="34092" x="8110538" y="1658938"/>
          <p14:tracePt t="34093" x="8110538" y="1649413"/>
          <p14:tracePt t="34095" x="8121650" y="1638300"/>
          <p14:tracePt t="34097" x="8121650" y="1628775"/>
          <p14:tracePt t="34099" x="8121650" y="1619250"/>
          <p14:tracePt t="34100" x="8121650" y="1608138"/>
          <p14:tracePt t="34102" x="8121650" y="1598613"/>
          <p14:tracePt t="34105" x="8131175" y="1577975"/>
          <p14:tracePt t="34107" x="8140700" y="1568450"/>
          <p14:tracePt t="34108" x="8140700" y="1558925"/>
          <p14:tracePt t="34111" x="8140700" y="1547813"/>
          <p14:tracePt t="34113" x="8140700" y="1538288"/>
          <p14:tracePt t="34116" x="8151813" y="1528763"/>
          <p14:tracePt t="34118" x="8151813" y="1517650"/>
          <p14:tracePt t="34122" x="8161338" y="1508125"/>
          <p14:tracePt t="34124" x="8161338" y="1498600"/>
          <p14:tracePt t="34128" x="8161338" y="1487488"/>
          <p14:tracePt t="34130" x="8161338" y="1477963"/>
          <p14:tracePt t="34132" x="8170863" y="1477963"/>
          <p14:tracePt t="34133" x="8170863" y="1468438"/>
          <p14:tracePt t="34138" x="8181975" y="1468438"/>
          <p14:tracePt t="34139" x="8181975" y="1457325"/>
          <p14:tracePt t="34142" x="8181975" y="1447800"/>
          <p14:tracePt t="34145" x="8191500" y="1447800"/>
          <p14:tracePt t="34150" x="8191500" y="1438275"/>
          <p14:tracePt t="34156" x="8191500" y="1427163"/>
          <p14:tracePt t="34160" x="8201025" y="1427163"/>
          <p14:tracePt t="34166" x="8212138" y="1427163"/>
          <p14:tracePt t="34172" x="8212138" y="1417638"/>
          <p14:tracePt t="34178" x="8221663" y="1417638"/>
          <p14:tracePt t="34180" x="8221663" y="1408113"/>
          <p14:tracePt t="34182" x="8231188" y="1408113"/>
          <p14:tracePt t="34188" x="8242300" y="1408113"/>
          <p14:tracePt t="34191" x="8251825" y="1408113"/>
          <p14:tracePt t="34198" x="8261350" y="1408113"/>
          <p14:tracePt t="34200" x="8272463" y="1408113"/>
          <p14:tracePt t="34205" x="8281988" y="1408113"/>
          <p14:tracePt t="34206" x="8291513" y="1408113"/>
          <p14:tracePt t="34210" x="8302625" y="1408113"/>
          <p14:tracePt t="34213" x="8312150" y="1408113"/>
          <p14:tracePt t="34214" x="8321675" y="1408113"/>
          <p14:tracePt t="34217" x="8332788" y="1408113"/>
          <p14:tracePt t="34218" x="8342313" y="1408113"/>
          <p14:tracePt t="34221" x="8351838" y="1408113"/>
          <p14:tracePt t="34222" x="8362950" y="1408113"/>
          <p14:tracePt t="34224" x="8372475" y="1417638"/>
          <p14:tracePt t="34224" x="8382000" y="1417638"/>
          <p14:tracePt t="34228" x="8393113" y="1417638"/>
          <p14:tracePt t="34228" x="8402638" y="1417638"/>
          <p14:tracePt t="34231" x="8412163" y="1417638"/>
          <p14:tracePt t="34232" x="8423275" y="1427163"/>
          <p14:tracePt t="34233" x="8432800" y="1438275"/>
          <p14:tracePt t="34234" x="8442325" y="1438275"/>
          <p14:tracePt t="34238" x="8462963" y="1438275"/>
          <p14:tracePt t="34239" x="8472488" y="1438275"/>
          <p14:tracePt t="34241" x="8483600" y="1447800"/>
          <p14:tracePt t="34242" x="8493125" y="1447800"/>
          <p14:tracePt t="34243" x="8502650" y="1457325"/>
          <p14:tracePt t="34244" x="8513763" y="1457325"/>
          <p14:tracePt t="34246" x="8523288" y="1457325"/>
          <p14:tracePt t="34247" x="8532813" y="1457325"/>
          <p14:tracePt t="34249" x="8543925" y="1457325"/>
          <p14:tracePt t="34250" x="8553450" y="1468438"/>
          <p14:tracePt t="34251" x="8562975" y="1477963"/>
          <p14:tracePt t="34253" x="8574088" y="1477963"/>
          <p14:tracePt t="34254" x="8583613" y="1487488"/>
          <p14:tracePt t="34255" x="8593138" y="1487488"/>
          <p14:tracePt t="34256" x="8604250" y="1487488"/>
          <p14:tracePt t="34258" x="8613775" y="1487488"/>
          <p14:tracePt t="34259" x="8623300" y="1498600"/>
          <p14:tracePt t="34260" x="8634413" y="1498600"/>
          <p14:tracePt t="34261" x="8643938" y="1508125"/>
          <p14:tracePt t="34263" x="8653463" y="1508125"/>
          <p14:tracePt t="34264" x="8664575" y="1508125"/>
          <p14:tracePt t="34265" x="8674100" y="1508125"/>
          <p14:tracePt t="34266" x="8674100" y="1517650"/>
          <p14:tracePt t="34268" x="8683625" y="1517650"/>
          <p14:tracePt t="34268" x="8694738" y="1528763"/>
          <p14:tracePt t="34271" x="8704263" y="1528763"/>
          <p14:tracePt t="34272" x="8713788" y="1528763"/>
          <p14:tracePt t="34273" x="8724900" y="1538288"/>
          <p14:tracePt t="34274" x="8734425" y="1538288"/>
          <p14:tracePt t="34275" x="8734425" y="1547813"/>
          <p14:tracePt t="34276" x="8743950" y="1547813"/>
          <p14:tracePt t="34277" x="8764588" y="1558925"/>
          <p14:tracePt t="34280" x="8774113" y="1568450"/>
          <p14:tracePt t="34281" x="8785225" y="1568450"/>
          <p14:tracePt t="34282" x="8794750" y="1568450"/>
          <p14:tracePt t="34283" x="8804275" y="1577975"/>
          <p14:tracePt t="34284" x="8804275" y="1589088"/>
          <p14:tracePt t="34285" x="8815388" y="1589088"/>
          <p14:tracePt t="34288" x="8824913" y="1598613"/>
          <p14:tracePt t="34289" x="8834438" y="1598613"/>
          <p14:tracePt t="34290" x="8845550" y="1608138"/>
          <p14:tracePt t="34291" x="8845550" y="1619250"/>
          <p14:tracePt t="34292" x="8855075" y="1619250"/>
          <p14:tracePt t="34293" x="8864600" y="1619250"/>
          <p14:tracePt t="34295" x="8864600" y="1628775"/>
          <p14:tracePt t="34296" x="8875713" y="1628775"/>
          <p14:tracePt t="34296" x="8885238" y="1638300"/>
          <p14:tracePt t="34298" x="8894763" y="1638300"/>
          <p14:tracePt t="34299" x="8905875" y="1649413"/>
          <p14:tracePt t="34300" x="8915400" y="1658938"/>
          <p14:tracePt t="34304" x="8924925" y="1668463"/>
          <p14:tracePt t="34305" x="8936038" y="1668463"/>
          <p14:tracePt t="34307" x="8936038" y="1679575"/>
          <p14:tracePt t="34308" x="8945563" y="1679575"/>
          <p14:tracePt t="34309" x="8955088" y="1689100"/>
          <p14:tracePt t="34311" x="8955088" y="1698625"/>
          <p14:tracePt t="34312" x="8966200" y="1698625"/>
          <p14:tracePt t="34314" x="8975725" y="1709738"/>
          <p14:tracePt t="34315" x="8975725" y="1719263"/>
          <p14:tracePt t="34317" x="8985250" y="1719263"/>
          <p14:tracePt t="34319" x="8996363" y="1730375"/>
          <p14:tracePt t="34320" x="8996363" y="1739900"/>
          <p14:tracePt t="34323" x="9005888" y="1749425"/>
          <p14:tracePt t="34325" x="9015413" y="1760538"/>
          <p14:tracePt t="34326" x="9015413" y="1770063"/>
          <p14:tracePt t="34331" x="9026525" y="1779588"/>
          <p14:tracePt t="34333" x="9026525" y="1790700"/>
          <p14:tracePt t="34333" x="9036050" y="1790700"/>
          <p14:tracePt t="34336" x="9036050" y="1800225"/>
          <p14:tracePt t="34338" x="9045575" y="1809750"/>
          <p14:tracePt t="34341" x="9045575" y="1820863"/>
          <p14:tracePt t="34343" x="9045575" y="1830388"/>
          <p14:tracePt t="34349" x="9056688" y="1839913"/>
          <p14:tracePt t="34351" x="9056688" y="1851025"/>
          <p14:tracePt t="34355" x="9056688" y="1860550"/>
          <p14:tracePt t="34358" x="9056688" y="1870075"/>
          <p14:tracePt t="34361" x="9056688" y="1881188"/>
          <p14:tracePt t="34366" x="9056688" y="1890713"/>
          <p14:tracePt t="34369" x="9056688" y="1900238"/>
          <p14:tracePt t="34374" x="9056688" y="1911350"/>
          <p14:tracePt t="34377" x="9056688" y="1920875"/>
          <p14:tracePt t="34382" x="9056688" y="1930400"/>
          <p14:tracePt t="34385" x="9056688" y="1941513"/>
          <p14:tracePt t="34391" x="9056688" y="1951038"/>
          <p14:tracePt t="34394" x="9056688" y="1960563"/>
          <p14:tracePt t="34400" x="9056688" y="1971675"/>
          <p14:tracePt t="34403" x="9056688" y="1981200"/>
          <p14:tracePt t="34410" x="9056688" y="1990725"/>
          <p14:tracePt t="34414" x="9045575" y="2001838"/>
          <p14:tracePt t="34422" x="9045575" y="2011363"/>
          <p14:tracePt t="34423" x="9036050" y="2011363"/>
          <p14:tracePt t="34425" x="9036050" y="2020888"/>
          <p14:tracePt t="34429" x="9036050" y="2032000"/>
          <p14:tracePt t="34431" x="9026525" y="2032000"/>
          <p14:tracePt t="34436" x="9026525" y="2041525"/>
          <p14:tracePt t="34441" x="9026525" y="2051050"/>
          <p14:tracePt t="34447" x="9015413" y="2051050"/>
          <p14:tracePt t="34450" x="9015413" y="2062163"/>
          <p14:tracePt t="34454" x="9015413" y="2071688"/>
          <p14:tracePt t="34455" x="9005888" y="2071688"/>
          <p14:tracePt t="34466" x="9005888" y="2081213"/>
          <p14:tracePt t="34471" x="9005888" y="2092325"/>
          <p14:tracePt t="34473" x="8996363" y="2092325"/>
          <p14:tracePt t="34485" x="8985250" y="2092325"/>
          <p14:tracePt t="34493" x="8985250" y="2101850"/>
          <p14:tracePt t="34941" x="8975725" y="2101850"/>
          <p14:tracePt t="34960" x="8966200" y="2101850"/>
          <p14:tracePt t="34964" x="8966200" y="2092325"/>
          <p14:tracePt t="34977" x="8966200" y="2081213"/>
          <p14:tracePt t="34987" x="8955088" y="2081213"/>
          <p14:tracePt t="34992" x="8955088" y="2071688"/>
          <p14:tracePt t="34996" x="8945563" y="2071688"/>
          <p14:tracePt t="34997" x="8945563" y="2062163"/>
          <p14:tracePt t="35005" x="8945563" y="2051050"/>
          <p14:tracePt t="35009" x="8945563" y="2041525"/>
          <p14:tracePt t="35013" x="8936038" y="2041525"/>
          <p14:tracePt t="35015" x="8936038" y="2032000"/>
          <p14:tracePt t="35018" x="8936038" y="2020888"/>
          <p14:tracePt t="35021" x="8924925" y="2011363"/>
          <p14:tracePt t="35025" x="8924925" y="2001838"/>
          <p14:tracePt t="35027" x="8924925" y="1990725"/>
          <p14:tracePt t="35031" x="8924925" y="1981200"/>
          <p14:tracePt t="35033" x="8924925" y="1971675"/>
          <p14:tracePt t="35035" x="8915400" y="1971675"/>
          <p14:tracePt t="35037" x="8915400" y="1960563"/>
          <p14:tracePt t="35039" x="8915400" y="1951038"/>
          <p14:tracePt t="35042" x="8905875" y="1941513"/>
          <p14:tracePt t="35043" x="8905875" y="1930400"/>
          <p14:tracePt t="35047" x="8905875" y="1920875"/>
          <p14:tracePt t="35048" x="8894763" y="1911350"/>
          <p14:tracePt t="35051" x="8894763" y="1900238"/>
          <p14:tracePt t="35052" x="8894763" y="1890713"/>
          <p14:tracePt t="35056" x="8894763" y="1870075"/>
          <p14:tracePt t="35058" x="8885238" y="1860550"/>
          <p14:tracePt t="35061" x="8885238" y="1851025"/>
          <p14:tracePt t="35062" x="8885238" y="1839913"/>
          <p14:tracePt t="35063" x="8875713" y="1839913"/>
          <p14:tracePt t="35064" x="8875713" y="1830388"/>
          <p14:tracePt t="35065" x="8875713" y="1820863"/>
          <p14:tracePt t="35069" x="8875713" y="1809750"/>
          <p14:tracePt t="35072" x="8864600" y="1800225"/>
          <p14:tracePt t="35073" x="8864600" y="1790700"/>
          <p14:tracePt t="35075" x="8864600" y="1779588"/>
          <p14:tracePt t="35077" x="8855075" y="1779588"/>
          <p14:tracePt t="35078" x="8855075" y="1770063"/>
          <p14:tracePt t="35079" x="8855075" y="1760538"/>
          <p14:tracePt t="35083" x="8855075" y="1749425"/>
          <p14:tracePt t="35085" x="8855075" y="1739900"/>
          <p14:tracePt t="35086" x="8855075" y="1730375"/>
          <p14:tracePt t="35087" x="8845550" y="1730375"/>
          <p14:tracePt t="35090" x="8845550" y="1719263"/>
          <p14:tracePt t="35091" x="8845550" y="1709738"/>
          <p14:tracePt t="35093" x="8834438" y="1709738"/>
          <p14:tracePt t="35095" x="8834438" y="1698625"/>
          <p14:tracePt t="35096" x="8834438" y="1689100"/>
          <p14:tracePt t="35100" x="8834438" y="1679575"/>
          <p14:tracePt t="35101" x="8834438" y="1668463"/>
          <p14:tracePt t="35102" x="8824913" y="1668463"/>
          <p14:tracePt t="35104" x="8824913" y="1658938"/>
          <p14:tracePt t="35106" x="8824913" y="1649413"/>
          <p14:tracePt t="35107" x="8815388" y="1649413"/>
          <p14:tracePt t="35108" x="8815388" y="1638300"/>
          <p14:tracePt t="35111" x="8815388" y="1628775"/>
          <p14:tracePt t="35115" x="8804275" y="1619250"/>
          <p14:tracePt t="35116" x="8804275" y="1608138"/>
          <p14:tracePt t="35119" x="8794750" y="1608138"/>
          <p14:tracePt t="35121" x="8794750" y="1589088"/>
          <p14:tracePt t="35123" x="8794750" y="1577975"/>
          <p14:tracePt t="35126" x="8785225" y="1568450"/>
          <p14:tracePt t="35128" x="8785225" y="1558925"/>
          <p14:tracePt t="35129" x="8774113" y="1558925"/>
          <p14:tracePt t="35131" x="8774113" y="1547813"/>
          <p14:tracePt t="35133" x="8774113" y="1538288"/>
          <p14:tracePt t="35136" x="8764588" y="1538288"/>
          <p14:tracePt t="35137" x="8764588" y="1528763"/>
          <p14:tracePt t="35139" x="8764588" y="1517650"/>
          <p14:tracePt t="35140" x="8755063" y="1517650"/>
          <p14:tracePt t="35142" x="8743950" y="1508125"/>
          <p14:tracePt t="35145" x="8743950" y="1498600"/>
          <p14:tracePt t="35149" x="8734425" y="1487488"/>
          <p14:tracePt t="35150" x="8734425" y="1477963"/>
          <p14:tracePt t="35152" x="8724900" y="1477963"/>
          <p14:tracePt t="35155" x="8724900" y="1468438"/>
          <p14:tracePt t="35156" x="8724900" y="1457325"/>
          <p14:tracePt t="35158" x="8713788" y="1457325"/>
          <p14:tracePt t="35161" x="8704263" y="1447800"/>
          <p14:tracePt t="35163" x="8704263" y="1438275"/>
          <p14:tracePt t="35165" x="8704263" y="1427163"/>
          <p14:tracePt t="35167" x="8694738" y="1427163"/>
          <p14:tracePt t="35171" x="8683625" y="1417638"/>
          <p14:tracePt t="35173" x="8683625" y="1408113"/>
          <p14:tracePt t="35177" x="8674100" y="1408113"/>
          <p14:tracePt t="35180" x="8664575" y="1408113"/>
          <p14:tracePt t="35181" x="8664575" y="1397000"/>
          <p14:tracePt t="35185" x="8664575" y="1387475"/>
          <p14:tracePt t="35186" x="8653463" y="1387475"/>
          <p14:tracePt t="35189" x="8643938" y="1387475"/>
          <p14:tracePt t="35194" x="8643938" y="1377950"/>
          <p14:tracePt t="35195" x="8634413" y="1377950"/>
          <p14:tracePt t="35198" x="8623300" y="1377950"/>
          <p14:tracePt t="35200" x="8623300" y="1366838"/>
          <p14:tracePt t="35201" x="8613775" y="1366838"/>
          <p14:tracePt t="35206" x="8604250" y="1366838"/>
          <p14:tracePt t="35209" x="8593138" y="1366838"/>
          <p14:tracePt t="35214" x="8583613" y="1366838"/>
          <p14:tracePt t="35217" x="8574088" y="1366838"/>
          <p14:tracePt t="35222" x="8562975" y="1366838"/>
          <p14:tracePt t="35225" x="8553450" y="1366838"/>
          <p14:tracePt t="35229" x="8543925" y="1366838"/>
          <p14:tracePt t="35231" x="8532813" y="1366838"/>
          <p14:tracePt t="35234" x="8523288" y="1366838"/>
          <p14:tracePt t="35236" x="8513763" y="1366838"/>
          <p14:tracePt t="35240" x="8502650" y="1366838"/>
          <p14:tracePt t="35241" x="8493125" y="1366838"/>
          <p14:tracePt t="35243" x="8483600" y="1366838"/>
          <p14:tracePt t="35245" x="8472488" y="1366838"/>
          <p14:tracePt t="35246" x="8462963" y="1366838"/>
          <p14:tracePt t="35249" x="8462963" y="1377950"/>
          <p14:tracePt t="35250" x="8453438" y="1377950"/>
          <p14:tracePt t="35251" x="8442325" y="1377950"/>
          <p14:tracePt t="35254" x="8432800" y="1377950"/>
          <p14:tracePt t="35256" x="8423275" y="1387475"/>
          <p14:tracePt t="35258" x="8412163" y="1387475"/>
          <p14:tracePt t="35259" x="8402638" y="1397000"/>
          <p14:tracePt t="35261" x="8393113" y="1397000"/>
          <p14:tracePt t="35262" x="8382000" y="1397000"/>
          <p14:tracePt t="35262" x="8382000" y="1408113"/>
          <p14:tracePt t="35263" x="8372475" y="1408113"/>
          <p14:tracePt t="35264" x="8362950" y="1417638"/>
          <p14:tracePt t="35267" x="8351838" y="1417638"/>
          <p14:tracePt t="35267" x="8342313" y="1417638"/>
          <p14:tracePt t="35270" x="8332788" y="1427163"/>
          <p14:tracePt t="35272" x="8312150" y="1438275"/>
          <p14:tracePt t="35274" x="8302625" y="1447800"/>
          <p14:tracePt t="35275" x="8291513" y="1447800"/>
          <p14:tracePt t="35277" x="8281988" y="1457325"/>
          <p14:tracePt t="35277" x="8272463" y="1468438"/>
          <p14:tracePt t="35280" x="8261350" y="1468438"/>
          <p14:tracePt t="35281" x="8251825" y="1468438"/>
          <p14:tracePt t="35281" x="8251825" y="1477963"/>
          <p14:tracePt t="35283" x="8242300" y="1487488"/>
          <p14:tracePt t="35283" x="8231188" y="1487488"/>
          <p14:tracePt t="35285" x="8221663" y="1498600"/>
          <p14:tracePt t="35286" x="8201025" y="1498600"/>
          <p14:tracePt t="35288" x="8201025" y="1508125"/>
          <p14:tracePt t="35289" x="8181975" y="1508125"/>
          <p14:tracePt t="35291" x="8181975" y="1517650"/>
          <p14:tracePt t="35291" x="8170863" y="1517650"/>
          <p14:tracePt t="35292" x="8161338" y="1528763"/>
          <p14:tracePt t="35295" x="8140700" y="1528763"/>
          <p14:tracePt t="35295" x="8140700" y="1538288"/>
          <p14:tracePt t="35297" x="8131175" y="1547813"/>
          <p14:tracePt t="35297" x="8121650" y="1547813"/>
          <p14:tracePt t="35299" x="8110538" y="1547813"/>
          <p14:tracePt t="35299" x="8110538" y="1558925"/>
          <p14:tracePt t="35301" x="8101013" y="1568450"/>
          <p14:tracePt t="35301" x="8091488" y="1568450"/>
          <p14:tracePt t="35304" x="8080375" y="1577975"/>
          <p14:tracePt t="35305" x="8070850" y="1589088"/>
          <p14:tracePt t="35307" x="8061325" y="1598613"/>
          <p14:tracePt t="35307" x="8050213" y="1598613"/>
          <p14:tracePt t="35308" x="8050213" y="1608138"/>
          <p14:tracePt t="35309" x="8040688" y="1608138"/>
          <p14:tracePt t="35311" x="8031163" y="1619250"/>
          <p14:tracePt t="35313" x="8020050" y="1619250"/>
          <p14:tracePt t="35314" x="8010525" y="1628775"/>
          <p14:tracePt t="35315" x="8010525" y="1638300"/>
          <p14:tracePt t="35315" x="8001000" y="1638300"/>
          <p14:tracePt t="35316" x="7989888" y="1638300"/>
          <p14:tracePt t="35317" x="7989888" y="1649413"/>
          <p14:tracePt t="35318" x="7970838" y="1658938"/>
          <p14:tracePt t="35320" x="7959725" y="1668463"/>
          <p14:tracePt t="35323" x="7950200" y="1679575"/>
          <p14:tracePt t="35323" x="7940675" y="1679575"/>
          <p14:tracePt t="35324" x="7940675" y="1689100"/>
          <p14:tracePt t="35325" x="7929563" y="1689100"/>
          <p14:tracePt t="35326" x="7920038" y="1698625"/>
          <p14:tracePt t="35327" x="7920038" y="1709738"/>
          <p14:tracePt t="35328" x="7910513" y="1709738"/>
          <p14:tracePt t="35330" x="7899400" y="1719263"/>
          <p14:tracePt t="35332" x="7899400" y="1730375"/>
          <p14:tracePt t="35332" x="7889875" y="1730375"/>
          <p14:tracePt t="35333" x="7880350" y="1730375"/>
          <p14:tracePt t="35334" x="7880350" y="1739900"/>
          <p14:tracePt t="35335" x="7869238" y="1749425"/>
          <p14:tracePt t="35338" x="7859713" y="1760538"/>
          <p14:tracePt t="35339" x="7850188" y="1770063"/>
          <p14:tracePt t="35342" x="7839075" y="1779588"/>
          <p14:tracePt t="35343" x="7829550" y="1779588"/>
          <p14:tracePt t="35344" x="7829550" y="1790700"/>
          <p14:tracePt t="35347" x="7820025" y="1800225"/>
          <p14:tracePt t="35348" x="7810500" y="1800225"/>
          <p14:tracePt t="35349" x="7810500" y="1809750"/>
          <p14:tracePt t="35352" x="7799388" y="1820863"/>
          <p14:tracePt t="35354" x="7789863" y="1830388"/>
          <p14:tracePt t="35358" x="7789863" y="1839913"/>
          <p14:tracePt t="35359" x="7780338" y="1839913"/>
          <p14:tracePt t="35360" x="7780338" y="1851025"/>
          <p14:tracePt t="35361" x="7769225" y="1851025"/>
          <p14:tracePt t="35363" x="7769225" y="1860550"/>
          <p14:tracePt t="35367" x="7769225" y="1870075"/>
          <p14:tracePt t="35368" x="7759700" y="1870075"/>
          <p14:tracePt t="35370" x="7759700" y="1881188"/>
          <p14:tracePt t="35371" x="7750175" y="1881188"/>
          <p14:tracePt t="35375" x="7750175" y="1890713"/>
          <p14:tracePt t="35376" x="7739063" y="1890713"/>
          <p14:tracePt t="35378" x="7739063" y="1900238"/>
          <p14:tracePt t="35385" x="7739063" y="1911350"/>
          <p14:tracePt t="35390" x="7739063" y="1920875"/>
          <p14:tracePt t="35398" x="7729538" y="1920875"/>
          <p14:tracePt t="35399" x="7729538" y="1930400"/>
          <p14:tracePt t="35406" x="7729538" y="1941513"/>
          <p14:tracePt t="35440" x="7729538" y="1951038"/>
          <p14:tracePt t="35521" x="7739063" y="1951038"/>
          <p14:tracePt t="35529" x="7739063" y="1941513"/>
          <p14:tracePt t="35533" x="7750175" y="1941513"/>
          <p14:tracePt t="35538" x="7750175" y="1930400"/>
          <p14:tracePt t="35545" x="7759700" y="1930400"/>
          <p14:tracePt t="35555" x="7759700" y="1920875"/>
          <p14:tracePt t="35561" x="7759700" y="1911350"/>
          <p14:tracePt t="35573" x="7759700" y="1900238"/>
          <p14:tracePt t="35574" x="7769225" y="1900238"/>
          <p14:tracePt t="35578" x="7769225" y="1890713"/>
          <p14:tracePt t="35588" x="7769225" y="1881188"/>
          <p14:tracePt t="35593" x="7769225" y="1870075"/>
          <p14:tracePt t="35601" x="7769225" y="1860550"/>
          <p14:tracePt t="35605" x="7769225" y="1851025"/>
          <p14:tracePt t="35608" x="7769225" y="1839913"/>
          <p14:tracePt t="35616" x="7769225" y="1830388"/>
          <p14:tracePt t="35620" x="7769225" y="1820863"/>
          <p14:tracePt t="35627" x="7769225" y="1809750"/>
          <p14:tracePt t="35631" x="7769225" y="1800225"/>
          <p14:tracePt t="35635" x="7759700" y="1800225"/>
          <p14:tracePt t="35636" x="7759700" y="1790700"/>
          <p14:tracePt t="35639" x="7759700" y="1779588"/>
          <p14:tracePt t="35640" x="7750175" y="1779588"/>
          <p14:tracePt t="35644" x="7739063" y="1770063"/>
          <p14:tracePt t="35647" x="7739063" y="1760538"/>
          <p14:tracePt t="35652" x="7729538" y="1749425"/>
          <p14:tracePt t="35656" x="7720013" y="1739900"/>
          <p14:tracePt t="35662" x="7708900" y="1730375"/>
          <p14:tracePt t="35665" x="7708900" y="1719263"/>
          <p14:tracePt t="35666" x="7699375" y="1719263"/>
          <p14:tracePt t="35672" x="7699375" y="1709738"/>
          <p14:tracePt t="35673" x="7689850" y="1709738"/>
          <p14:tracePt t="35675" x="7689850" y="1698625"/>
          <p14:tracePt t="35677" x="7678738" y="1698625"/>
          <p14:tracePt t="35678" x="7678738" y="1689100"/>
          <p14:tracePt t="35683" x="7669213" y="1689100"/>
          <p14:tracePt t="35684" x="7669213" y="1679575"/>
          <p14:tracePt t="35686" x="7659688" y="1679575"/>
          <p14:tracePt t="35687" x="7659688" y="1668463"/>
          <p14:tracePt t="35692" x="7648575" y="1658938"/>
          <p14:tracePt t="35695" x="7639050" y="1649413"/>
          <p14:tracePt t="35700" x="7629525" y="1649413"/>
          <p14:tracePt t="35701" x="7629525" y="1638300"/>
          <p14:tracePt t="35702" x="7618413" y="1638300"/>
          <p14:tracePt t="35703" x="7618413" y="1628775"/>
          <p14:tracePt t="35707" x="7608888" y="1628775"/>
          <p14:tracePt t="35707" x="7608888" y="1619250"/>
          <p14:tracePt t="35709" x="7599363" y="1608138"/>
          <p14:tracePt t="35712" x="7588250" y="1608138"/>
          <p14:tracePt t="35714" x="7588250" y="1598613"/>
          <p14:tracePt t="35715" x="7578725" y="1598613"/>
          <p14:tracePt t="35716" x="7578725" y="1589088"/>
          <p14:tracePt t="35718" x="7569200" y="1589088"/>
          <p14:tracePt t="35722" x="7558088" y="1577975"/>
          <p14:tracePt t="35724" x="7548563" y="1568450"/>
          <p14:tracePt t="35727" x="7548563" y="1558925"/>
          <p14:tracePt t="35728" x="7539038" y="1558925"/>
          <p14:tracePt t="35731" x="7527925" y="1547813"/>
          <p14:tracePt t="35734" x="7527925" y="1538288"/>
          <p14:tracePt t="35735" x="7518400" y="1538288"/>
          <p14:tracePt t="35737" x="7508875" y="1538288"/>
          <p14:tracePt t="35739" x="7508875" y="1528763"/>
          <p14:tracePt t="35741" x="7497763" y="1528763"/>
          <p14:tracePt t="35742" x="7497763" y="1517650"/>
          <p14:tracePt t="35743" x="7488238" y="1517650"/>
          <p14:tracePt t="35748" x="7478713" y="1508125"/>
          <p14:tracePt t="35750" x="7467600" y="1508125"/>
          <p14:tracePt t="35751" x="7467600" y="1498600"/>
          <p14:tracePt t="35755" x="7458075" y="1498600"/>
          <p14:tracePt t="35758" x="7448550" y="1487488"/>
          <p14:tracePt t="35761" x="7437438" y="1487488"/>
          <p14:tracePt t="35764" x="7437438" y="1477963"/>
          <p14:tracePt t="35770" x="7427913" y="1477963"/>
          <p14:tracePt t="35777" x="7418388" y="1477963"/>
          <p14:tracePt t="35850" x="7407275" y="1477963"/>
          <p14:tracePt t="35861" x="7407275" y="1487488"/>
          <p14:tracePt t="35865" x="7397750" y="1487488"/>
          <p14:tracePt t="35875" x="7397750" y="1498600"/>
          <p14:tracePt t="35881" x="7397750" y="1508125"/>
          <p14:tracePt t="35887" x="7388225" y="1508125"/>
          <p14:tracePt t="35894" x="7377113" y="1517650"/>
          <p14:tracePt t="35900" x="7377113" y="1528763"/>
          <p14:tracePt t="35908" x="7367588" y="1528763"/>
          <p14:tracePt t="35915" x="7358063" y="1538288"/>
          <p14:tracePt t="35925" x="7358063" y="1547813"/>
          <p14:tracePt t="35929" x="7346950" y="1547813"/>
          <p14:tracePt t="35935" x="7337425" y="1547813"/>
          <p14:tracePt t="35944" x="7337425" y="1558925"/>
          <p14:tracePt t="35951" x="7327900" y="1558925"/>
          <p14:tracePt t="35955" x="7327900" y="1568450"/>
          <p14:tracePt t="35960" x="7316788" y="1568450"/>
          <p14:tracePt t="35966" x="7316788" y="1577975"/>
          <p14:tracePt t="35969" x="7307263" y="1577975"/>
          <p14:tracePt t="35988" x="7307263" y="1589088"/>
          <p14:tracePt t="35993" x="7297738" y="1589088"/>
          <p14:tracePt t="35998" x="7297738" y="1598613"/>
          <p14:tracePt t="36003" x="7286625" y="1598613"/>
          <p14:tracePt t="36014" x="7286625" y="1608138"/>
          <p14:tracePt t="36022" x="7286625" y="1619250"/>
          <p14:tracePt t="36024" x="7277100" y="1619250"/>
          <p14:tracePt t="36033" x="7277100" y="1628775"/>
          <p14:tracePt t="36037" x="7267575" y="1628775"/>
          <p14:tracePt t="36040" x="7267575" y="1638300"/>
          <p14:tracePt t="36053" x="7267575" y="1649413"/>
          <p14:tracePt t="36058" x="7267575" y="1658938"/>
          <p14:tracePt t="36071" x="7267575" y="1668463"/>
          <p14:tracePt t="36077" x="7267575" y="1679575"/>
          <p14:tracePt t="36078" x="7256463" y="1679575"/>
          <p14:tracePt t="36089" x="7256463" y="1689100"/>
          <p14:tracePt t="36094" x="7256463" y="1698625"/>
          <p14:tracePt t="36101" x="7256463" y="1709738"/>
          <p14:tracePt t="36113" x="7256463" y="1719263"/>
          <p14:tracePt t="36120" x="7256463" y="1730375"/>
          <p14:tracePt t="36129" x="7256463" y="1739900"/>
          <p14:tracePt t="36133" x="7256463" y="1749425"/>
          <p14:tracePt t="36142" x="7256463" y="1760538"/>
          <p14:tracePt t="36146" x="7256463" y="1770063"/>
          <p14:tracePt t="36153" x="7256463" y="1779588"/>
          <p14:tracePt t="36157" x="7256463" y="1790700"/>
          <p14:tracePt t="36163" x="7267575" y="1790700"/>
          <p14:tracePt t="36165" x="7267575" y="1800225"/>
          <p14:tracePt t="36167" x="7277100" y="1800225"/>
          <p14:tracePt t="36169" x="7277100" y="1809750"/>
          <p14:tracePt t="36177" x="7277100" y="1820863"/>
          <p14:tracePt t="36177" x="7286625" y="1820863"/>
          <p14:tracePt t="36181" x="7286625" y="1830388"/>
          <p14:tracePt t="36181" x="7297738" y="1830388"/>
          <p14:tracePt t="36187" x="7297738" y="1839913"/>
          <p14:tracePt t="36189" x="7307263" y="1839913"/>
          <p14:tracePt t="36191" x="7307263" y="1851025"/>
          <p14:tracePt t="36192" x="7316788" y="1851025"/>
          <p14:tracePt t="36195" x="7316788" y="1860550"/>
          <p14:tracePt t="36196" x="7327900" y="1860550"/>
          <p14:tracePt t="36203" x="7337425" y="1860550"/>
          <p14:tracePt t="36204" x="7337425" y="1870075"/>
          <p14:tracePt t="36207" x="7346950" y="1870075"/>
          <p14:tracePt t="36209" x="7346950" y="1881188"/>
          <p14:tracePt t="36213" x="7358063" y="1881188"/>
          <p14:tracePt t="36215" x="7367588" y="1881188"/>
          <p14:tracePt t="36218" x="7367588" y="1890713"/>
          <p14:tracePt t="36221" x="7377113" y="1890713"/>
          <p14:tracePt t="36223" x="7388225" y="1890713"/>
          <p14:tracePt t="36225" x="7388225" y="1900238"/>
          <p14:tracePt t="36229" x="7397750" y="1900238"/>
          <p14:tracePt t="36233" x="7407275" y="1900238"/>
          <p14:tracePt t="36237" x="7418388" y="1911350"/>
          <p14:tracePt t="36240" x="7427913" y="1911350"/>
          <p14:tracePt t="36247" x="7437438" y="1911350"/>
          <p14:tracePt t="36248" x="7437438" y="1920875"/>
          <p14:tracePt t="36251" x="7448550" y="1920875"/>
          <p14:tracePt t="36253" x="7458075" y="1920875"/>
          <p14:tracePt t="36260" x="7467600" y="1920875"/>
          <p14:tracePt t="36264" x="7478713" y="1920875"/>
          <p14:tracePt t="36271" x="7488238" y="1920875"/>
          <p14:tracePt t="36276" x="7497763" y="1920875"/>
          <p14:tracePt t="36283" x="7508875" y="1920875"/>
          <p14:tracePt t="36288" x="7518400" y="1920875"/>
          <p14:tracePt t="36296" x="7527925" y="1920875"/>
          <p14:tracePt t="36301" x="7539038" y="1920875"/>
          <p14:tracePt t="36304" x="7539038" y="1911350"/>
          <p14:tracePt t="36309" x="7548563" y="1911350"/>
          <p14:tracePt t="36313" x="7558088" y="1911350"/>
          <p14:tracePt t="36314" x="7558088" y="1900238"/>
          <p14:tracePt t="36320" x="7558088" y="1890713"/>
          <p14:tracePt t="36322" x="7569200" y="1890713"/>
          <p14:tracePt t="36326" x="7578725" y="1890713"/>
          <p14:tracePt t="36328" x="7578725" y="1881188"/>
          <p14:tracePt t="36333" x="7578725" y="1870075"/>
          <p14:tracePt t="36337" x="7588250" y="1870075"/>
          <p14:tracePt t="36343" x="7599363" y="1860550"/>
          <p14:tracePt t="36347" x="7599363" y="1851025"/>
          <p14:tracePt t="36348" x="7608888" y="1851025"/>
          <p14:tracePt t="36351" x="7608888" y="1839913"/>
          <p14:tracePt t="36360" x="7618413" y="1830388"/>
          <p14:tracePt t="36365" x="7618413" y="1820863"/>
          <p14:tracePt t="36367" x="7629525" y="1820863"/>
          <p14:tracePt t="36373" x="7629525" y="1809750"/>
          <p14:tracePt t="36378" x="7629525" y="1800225"/>
          <p14:tracePt t="36381" x="7639050" y="1800225"/>
          <p14:tracePt t="36387" x="7639050" y="1790700"/>
          <p14:tracePt t="36391" x="7648575" y="1779588"/>
          <p14:tracePt t="36399" x="7648575" y="1770063"/>
          <p14:tracePt t="36402" x="7648575" y="1760538"/>
          <p14:tracePt t="36408" x="7659688" y="1760538"/>
          <p14:tracePt t="36408" x="7659688" y="1749425"/>
          <p14:tracePt t="36412" x="7659688" y="1739900"/>
          <p14:tracePt t="36419" x="7669213" y="1730375"/>
          <p14:tracePt t="36421" x="7669213" y="1719263"/>
          <p14:tracePt t="36426" x="7669213" y="1709738"/>
          <p14:tracePt t="36430" x="7669213" y="1698625"/>
          <p14:tracePt t="36433" x="7669213" y="1689100"/>
          <p14:tracePt t="36437" x="7669213" y="1679575"/>
          <p14:tracePt t="36440" x="7669213" y="1668463"/>
          <p14:tracePt t="36445" x="7669213" y="1658938"/>
          <p14:tracePt t="36449" x="7669213" y="1649413"/>
          <p14:tracePt t="36453" x="7669213" y="1638300"/>
          <p14:tracePt t="36456" x="7669213" y="1628775"/>
          <p14:tracePt t="36462" x="7669213" y="1619250"/>
          <p14:tracePt t="36463" x="7669213" y="1608138"/>
          <p14:tracePt t="36468" x="7669213" y="1598613"/>
          <p14:tracePt t="36471" x="7669213" y="1589088"/>
          <p14:tracePt t="36477" x="7669213" y="1577975"/>
          <p14:tracePt t="36479" x="7669213" y="1568450"/>
          <p14:tracePt t="36482" x="7669213" y="1558925"/>
          <p14:tracePt t="36487" x="7659688" y="1558925"/>
          <p14:tracePt t="36489" x="7659688" y="1547813"/>
          <p14:tracePt t="36491" x="7659688" y="1538288"/>
          <p14:tracePt t="36497" x="7648575" y="1528763"/>
          <p14:tracePt t="36499" x="7648575" y="1517650"/>
          <p14:tracePt t="36501" x="7639050" y="1517650"/>
          <p14:tracePt t="36506" x="7639050" y="1508125"/>
          <p14:tracePt t="36509" x="7629525" y="1508125"/>
          <p14:tracePt t="36511" x="7629525" y="1498600"/>
          <p14:tracePt t="36514" x="7618413" y="1498600"/>
          <p14:tracePt t="36517" x="7618413" y="1487488"/>
          <p14:tracePt t="36522" x="7608888" y="1487488"/>
          <p14:tracePt t="36522" x="7608888" y="1477963"/>
          <p14:tracePt t="36525" x="7599363" y="1477963"/>
          <p14:tracePt t="36529" x="7588250" y="1477963"/>
          <p14:tracePt t="36537" x="7588250" y="1468438"/>
          <p14:tracePt t="36537" x="7578725" y="1468438"/>
          <p14:tracePt t="36543" x="7569200" y="1468438"/>
          <p14:tracePt t="36552" x="7558088" y="1468438"/>
          <p14:tracePt t="36555" x="7548563" y="1468438"/>
          <p14:tracePt t="36563" x="7539038" y="1468438"/>
          <p14:tracePt t="36567" x="7527925" y="1468438"/>
          <p14:tracePt t="36573" x="7518400" y="1468438"/>
          <p14:tracePt t="36576" x="7508875" y="1468438"/>
          <p14:tracePt t="36582" x="7497763" y="1468438"/>
          <p14:tracePt t="36586" x="7488238" y="1468438"/>
          <p14:tracePt t="36593" x="7478713" y="1468438"/>
          <p14:tracePt t="36595" x="7467600" y="1468438"/>
          <p14:tracePt t="36600" x="7458075" y="1468438"/>
          <p14:tracePt t="36601" x="7458075" y="1477963"/>
          <p14:tracePt t="36604" x="7448550" y="1477963"/>
          <p14:tracePt t="36607" x="7437438" y="1477963"/>
          <p14:tracePt t="36607" x="7437438" y="1487488"/>
          <p14:tracePt t="36613" x="7427913" y="1487488"/>
          <p14:tracePt t="36615" x="7418388" y="1487488"/>
          <p14:tracePt t="36617" x="7418388" y="1498600"/>
          <p14:tracePt t="36622" x="7407275" y="1508125"/>
          <p14:tracePt t="36625" x="7397750" y="1508125"/>
          <p14:tracePt t="36632" x="7388225" y="1517650"/>
          <p14:tracePt t="36636" x="7377113" y="1517650"/>
          <p14:tracePt t="36638" x="7377113" y="1528763"/>
          <p14:tracePt t="36644" x="7367588" y="1528763"/>
          <p14:tracePt t="36646" x="7367588" y="1538288"/>
          <p14:tracePt t="36647" x="7358063" y="1538288"/>
          <p14:tracePt t="36650" x="7358063" y="1547813"/>
          <p14:tracePt t="36654" x="7346950" y="1547813"/>
          <p14:tracePt t="36658" x="7337425" y="1547813"/>
          <p14:tracePt t="36660" x="7337425" y="1558925"/>
          <p14:tracePt t="36663" x="7337425" y="1568450"/>
          <p14:tracePt t="36666" x="7327900" y="1568450"/>
          <p14:tracePt t="36668" x="7327900" y="1577975"/>
          <p14:tracePt t="36671" x="7316788" y="1577975"/>
          <p14:tracePt t="36674" x="7307263" y="1589088"/>
          <p14:tracePt t="36677" x="7307263" y="1598613"/>
          <p14:tracePt t="36683" x="7297738" y="1598613"/>
          <p14:tracePt t="36684" x="7297738" y="1608138"/>
          <p14:tracePt t="36687" x="7297738" y="1619250"/>
          <p14:tracePt t="36688" x="7286625" y="1619250"/>
          <p14:tracePt t="36693" x="7286625" y="1628775"/>
          <p14:tracePt t="36695" x="7286625" y="1638300"/>
          <p14:tracePt t="36697" x="7277100" y="1638300"/>
          <p14:tracePt t="36701" x="7277100" y="1649413"/>
          <p14:tracePt t="36704" x="7267575" y="1658938"/>
          <p14:tracePt t="36709" x="7267575" y="1668463"/>
          <p14:tracePt t="36713" x="7267575" y="1679575"/>
          <p14:tracePt t="36717" x="7267575" y="1689100"/>
          <p14:tracePt t="36721" x="7267575" y="1698625"/>
          <p14:tracePt t="36723" x="7267575" y="1709738"/>
          <p14:tracePt t="36728" x="7267575" y="1719263"/>
          <p14:tracePt t="36731" x="7267575" y="1730375"/>
          <p14:tracePt t="36738" x="7267575" y="1739900"/>
          <p14:tracePt t="36741" x="7267575" y="1749425"/>
          <p14:tracePt t="36746" x="7267575" y="1760538"/>
          <p14:tracePt t="36749" x="7267575" y="1770063"/>
          <p14:tracePt t="36757" x="7267575" y="1779588"/>
          <p14:tracePt t="36759" x="7267575" y="1790700"/>
          <p14:tracePt t="36766" x="7267575" y="1800225"/>
          <p14:tracePt t="36770" x="7267575" y="1809750"/>
          <p14:tracePt t="36778" x="7267575" y="1820863"/>
          <p14:tracePt t="36783" x="7267575" y="1830388"/>
          <p14:tracePt t="36793" x="7267575" y="1839913"/>
          <p14:tracePt t="36795" x="7277100" y="1839913"/>
          <p14:tracePt t="36798" x="7277100" y="1851025"/>
          <p14:tracePt t="36804" x="7277100" y="1860550"/>
          <p14:tracePt t="36813" x="7286625" y="1860550"/>
          <p14:tracePt t="36815" x="7286625" y="1870075"/>
          <p14:tracePt t="36820" x="7297738" y="1870075"/>
          <p14:tracePt t="36822" x="7297738" y="1881188"/>
          <p14:tracePt t="36838" x="7307263" y="1890713"/>
          <p14:tracePt t="36840" x="7316788" y="1890713"/>
          <p14:tracePt t="36840" x="7316788" y="1900238"/>
          <p14:tracePt t="36846" x="7327900" y="1900238"/>
          <p14:tracePt t="36854" x="7337425" y="1911350"/>
          <p14:tracePt t="36858" x="7346950" y="1911350"/>
          <p14:tracePt t="36861" x="7346950" y="1920875"/>
          <p14:tracePt t="36865" x="7358063" y="1920875"/>
          <p14:tracePt t="36868" x="7367588" y="1920875"/>
          <p14:tracePt t="36876" x="7377113" y="1920875"/>
          <p14:tracePt t="36878" x="7388225" y="1920875"/>
          <p14:tracePt t="36880" x="7388225" y="1930400"/>
          <p14:tracePt t="36887" x="7397750" y="1930400"/>
          <p14:tracePt t="36890" x="7407275" y="1930400"/>
          <p14:tracePt t="36901" x="7418388" y="1930400"/>
          <p14:tracePt t="36905" x="7427913" y="1930400"/>
          <p14:tracePt t="36918" x="7437438" y="1930400"/>
          <p14:tracePt t="36927" x="7448550" y="1930400"/>
          <p14:tracePt t="36938" x="7458075" y="1930400"/>
          <p14:tracePt t="36972" x="7467600" y="1930400"/>
          <p14:tracePt t="36973" x="7467600" y="1920875"/>
          <p14:tracePt t="36986" x="7478713" y="1920875"/>
          <p14:tracePt t="36987" x="7478713" y="1911350"/>
          <p14:tracePt t="37003" x="7488238" y="1911350"/>
          <p14:tracePt t="37011" x="7497763" y="1911350"/>
          <p14:tracePt t="37021" x="7508875" y="1911350"/>
          <p14:tracePt t="37023" x="7508875" y="1900238"/>
          <p14:tracePt t="37024" x="7518400" y="1900238"/>
          <p14:tracePt t="37030" x="7527925" y="1900238"/>
          <p14:tracePt t="37032" x="7539038" y="1900238"/>
          <p14:tracePt t="37037" x="7548563" y="1900238"/>
          <p14:tracePt t="37040" x="7558088" y="1900238"/>
          <p14:tracePt t="37043" x="7569200" y="1900238"/>
          <p14:tracePt t="37045" x="7578725" y="1900238"/>
          <p14:tracePt t="37047" x="7588250" y="1900238"/>
          <p14:tracePt t="37049" x="7599363" y="1900238"/>
          <p14:tracePt t="37050" x="7608888" y="1900238"/>
          <p14:tracePt t="37054" x="7618413" y="1900238"/>
          <p14:tracePt t="37054" x="7629525" y="1900238"/>
          <p14:tracePt t="37056" x="7639050" y="1900238"/>
          <p14:tracePt t="37058" x="7648575" y="1900238"/>
          <p14:tracePt t="37061" x="7659688" y="1900238"/>
          <p14:tracePt t="37062" x="7669213" y="1900238"/>
          <p14:tracePt t="37063" x="7678738" y="1900238"/>
          <p14:tracePt t="37064" x="7689850" y="1900238"/>
          <p14:tracePt t="37066" x="7699375" y="1900238"/>
          <p14:tracePt t="37067" x="7708900" y="1900238"/>
          <p14:tracePt t="37070" x="7720013" y="1900238"/>
          <p14:tracePt t="37071" x="7729538" y="1900238"/>
          <p14:tracePt t="37073" x="7739063" y="1900238"/>
          <p14:tracePt t="37073" x="7750175" y="1900238"/>
          <p14:tracePt t="37074" x="7759700" y="1900238"/>
          <p14:tracePt t="37075" x="7769225" y="1900238"/>
          <p14:tracePt t="37076" x="7780338" y="1900238"/>
          <p14:tracePt t="37078" x="7789863" y="1900238"/>
          <p14:tracePt t="37079" x="7799388" y="1900238"/>
          <p14:tracePt t="37081" x="7810500" y="1900238"/>
          <p14:tracePt t="37082" x="7820025" y="1900238"/>
          <p14:tracePt t="37084" x="7829550" y="1900238"/>
          <p14:tracePt t="37085" x="7850188" y="1900238"/>
          <p14:tracePt t="37087" x="7859713" y="1900238"/>
          <p14:tracePt t="37088" x="7869238" y="1900238"/>
          <p14:tracePt t="37090" x="7880350" y="1900238"/>
          <p14:tracePt t="37091" x="7889875" y="1900238"/>
          <p14:tracePt t="37092" x="7899400" y="1900238"/>
          <p14:tracePt t="37093" x="7910513" y="1900238"/>
          <p14:tracePt t="37094" x="7920038" y="1900238"/>
          <p14:tracePt t="37097" x="7929563" y="1900238"/>
          <p14:tracePt t="37097" x="7940675" y="1900238"/>
          <p14:tracePt t="37098" x="7950200" y="1900238"/>
          <p14:tracePt t="37099" x="7959725" y="1900238"/>
          <p14:tracePt t="37100" x="7970838" y="1900238"/>
          <p14:tracePt t="37103" x="7980363" y="1900238"/>
          <p14:tracePt t="37104" x="7989888" y="1900238"/>
          <p14:tracePt t="37105" x="8001000" y="1911350"/>
          <p14:tracePt t="37106" x="8010525" y="1911350"/>
          <p14:tracePt t="37107" x="8020050" y="1911350"/>
          <p14:tracePt t="37108" x="8031163" y="1911350"/>
          <p14:tracePt t="37110" x="8040688" y="1911350"/>
          <p14:tracePt t="37111" x="8061325" y="1911350"/>
          <p14:tracePt t="37113" x="8070850" y="1911350"/>
          <p14:tracePt t="37114" x="8080375" y="1911350"/>
          <p14:tracePt t="37117" x="8091488" y="1911350"/>
          <p14:tracePt t="37117" x="8101013" y="1911350"/>
          <p14:tracePt t="37118" x="8110538" y="1911350"/>
          <p14:tracePt t="37120" x="8121650" y="1911350"/>
          <p14:tracePt t="37121" x="8131175" y="1911350"/>
          <p14:tracePt t="37123" x="8140700" y="1911350"/>
          <p14:tracePt t="37123" x="8151813" y="1911350"/>
          <p14:tracePt t="37125" x="8161338" y="1911350"/>
          <p14:tracePt t="37126" x="8170863" y="1911350"/>
          <p14:tracePt t="37128" x="8181975" y="1911350"/>
          <p14:tracePt t="37129" x="8191500" y="1911350"/>
          <p14:tracePt t="37131" x="8201025" y="1911350"/>
          <p14:tracePt t="37132" x="8212138" y="1911350"/>
          <p14:tracePt t="37134" x="8221663" y="1911350"/>
          <p14:tracePt t="37135" x="8231188" y="1911350"/>
          <p14:tracePt t="37138" x="8242300" y="1911350"/>
          <p14:tracePt t="37138" x="8251825" y="1911350"/>
          <p14:tracePt t="37139" x="8261350" y="1911350"/>
          <p14:tracePt t="37142" x="8272463" y="1911350"/>
          <p14:tracePt t="37143" x="8281988" y="1911350"/>
          <p14:tracePt t="37145" x="8291513" y="1911350"/>
          <p14:tracePt t="37147" x="8302625" y="1911350"/>
          <p14:tracePt t="37150" x="8312150" y="1911350"/>
          <p14:tracePt t="37151" x="8321675" y="1911350"/>
          <p14:tracePt t="37153" x="8332788" y="1911350"/>
          <p14:tracePt t="37155" x="8342313" y="1911350"/>
          <p14:tracePt t="37158" x="8351838" y="1911350"/>
          <p14:tracePt t="37160" x="8362950" y="1911350"/>
          <p14:tracePt t="37163" x="8372475" y="1911350"/>
          <p14:tracePt t="37165" x="8382000" y="1911350"/>
          <p14:tracePt t="37169" x="8393113" y="1911350"/>
          <p14:tracePt t="37170" x="8402638" y="1911350"/>
          <p14:tracePt t="37172" x="8412163" y="1911350"/>
          <p14:tracePt t="37175" x="8423275" y="1911350"/>
          <p14:tracePt t="37177" x="8432800" y="1911350"/>
          <p14:tracePt t="37181" x="8442325" y="1911350"/>
          <p14:tracePt t="37183" x="8453438" y="1911350"/>
          <p14:tracePt t="37188" x="8462963" y="1911350"/>
          <p14:tracePt t="37190" x="8472488" y="1911350"/>
          <p14:tracePt t="37195" x="8483600" y="1911350"/>
          <p14:tracePt t="37198" x="8493125" y="1911350"/>
          <p14:tracePt t="37203" x="8502650" y="1911350"/>
          <p14:tracePt t="37207" x="8513763" y="1911350"/>
          <p14:tracePt t="37212" x="8523288" y="1911350"/>
          <p14:tracePt t="37214" x="8532813" y="1911350"/>
          <p14:tracePt t="37215" x="8532813" y="1900238"/>
          <p14:tracePt t="37220" x="8543925" y="1900238"/>
          <p14:tracePt t="37223" x="8553450" y="1900238"/>
          <p14:tracePt t="37224" x="8562975" y="1900238"/>
          <p14:tracePt t="37230" x="8574088" y="1900238"/>
          <p14:tracePt t="37233" x="8583613" y="1900238"/>
          <p14:tracePt t="37238" x="8593138" y="1900238"/>
          <p14:tracePt t="37240" x="8604250" y="1900238"/>
          <p14:tracePt t="37244" x="8613775" y="1900238"/>
          <p14:tracePt t="37246" x="8623300" y="1900238"/>
          <p14:tracePt t="37251" x="8634413" y="1900238"/>
          <p14:tracePt t="37253" x="8643938" y="1900238"/>
          <p14:tracePt t="37256" x="8653463" y="1900238"/>
          <p14:tracePt t="37258" x="8664575" y="1900238"/>
          <p14:tracePt t="37262" x="8674100" y="1900238"/>
          <p14:tracePt t="37264" x="8683625" y="1900238"/>
          <p14:tracePt t="37266" x="8694738" y="1900238"/>
          <p14:tracePt t="37271" x="8704263" y="1900238"/>
          <p14:tracePt t="37271" x="8713788" y="1900238"/>
          <p14:tracePt t="37276" x="8724900" y="1900238"/>
          <p14:tracePt t="37277" x="8734425" y="1900238"/>
          <p14:tracePt t="37281" x="8743950" y="1900238"/>
          <p14:tracePt t="37282" x="8755063" y="1900238"/>
          <p14:tracePt t="37286" x="8764588" y="1900238"/>
          <p14:tracePt t="37288" x="8774113" y="1900238"/>
          <p14:tracePt t="37291" x="8785225" y="1900238"/>
          <p14:tracePt t="37292" x="8794750" y="1890713"/>
          <p14:tracePt t="37297" x="8804275" y="1890713"/>
          <p14:tracePt t="37298" x="8815388" y="1890713"/>
          <p14:tracePt t="37303" x="8824913" y="1890713"/>
          <p14:tracePt t="37305" x="8834438" y="1890713"/>
          <p14:tracePt t="37307" x="8845550" y="1890713"/>
          <p14:tracePt t="37309" x="8855075" y="1890713"/>
          <p14:tracePt t="37313" x="8864600" y="1890713"/>
          <p14:tracePt t="37316" x="8875713" y="1890713"/>
          <p14:tracePt t="37318" x="8885238" y="1890713"/>
          <p14:tracePt t="37324" x="8894763" y="1890713"/>
          <p14:tracePt t="37326" x="8905875" y="1890713"/>
          <p14:tracePt t="37326" x="8905875" y="1881188"/>
          <p14:tracePt t="37330" x="8915400" y="1881188"/>
          <p14:tracePt t="37335" x="8924925" y="1870075"/>
          <p14:tracePt t="37342" x="8936038" y="1870075"/>
          <p14:tracePt t="37347" x="8945563" y="1870075"/>
          <p14:tracePt t="37349" x="8945563" y="1860550"/>
          <p14:tracePt t="37357" x="8945563" y="1851025"/>
          <p14:tracePt t="37363" x="8955088" y="1851025"/>
          <p14:tracePt t="37370" x="8955088" y="1839913"/>
          <p14:tracePt t="37375" x="8966200" y="1830388"/>
          <p14:tracePt t="37387" x="8966200" y="1820863"/>
          <p14:tracePt t="37391" x="8966200" y="1809750"/>
          <p14:tracePt t="37396" x="8966200" y="1800225"/>
          <p14:tracePt t="37405" x="8966200" y="1790700"/>
          <p14:tracePt t="37409" x="8966200" y="1779588"/>
          <p14:tracePt t="37416" x="8966200" y="1770063"/>
          <p14:tracePt t="37420" x="8966200" y="1760538"/>
          <p14:tracePt t="37426" x="8966200" y="1749425"/>
          <p14:tracePt t="37429" x="8966200" y="1739900"/>
          <p14:tracePt t="37437" x="8966200" y="1730375"/>
          <p14:tracePt t="37440" x="8966200" y="1719263"/>
          <p14:tracePt t="37446" x="8955088" y="1719263"/>
          <p14:tracePt t="37447" x="8955088" y="1709738"/>
          <p14:tracePt t="37450" x="8955088" y="1698625"/>
          <p14:tracePt t="37458" x="8955088" y="1689100"/>
          <p14:tracePt t="37463" x="8955088" y="1679575"/>
          <p14:tracePt t="37464" x="8945563" y="1679575"/>
          <p14:tracePt t="37466" x="8945563" y="1668463"/>
          <p14:tracePt t="37472" x="8936038" y="1668463"/>
          <p14:tracePt t="37480" x="8936038" y="1658938"/>
          <p14:tracePt t="37488" x="8936038" y="1649413"/>
          <p14:tracePt t="37489" x="8924925" y="1649413"/>
          <p14:tracePt t="37495" x="8915400" y="1649413"/>
          <p14:tracePt t="37504" x="8915400" y="1638300"/>
          <p14:tracePt t="37510" x="8905875" y="1638300"/>
          <p14:tracePt t="37516" x="8894763" y="1638300"/>
          <p14:tracePt t="37517" x="8894763" y="1628775"/>
          <p14:tracePt t="37529" x="8885238" y="1628775"/>
          <p14:tracePt t="37535" x="8875713" y="1628775"/>
          <p14:tracePt t="37546" x="8864600" y="1628775"/>
          <p14:tracePt t="37549" x="8855075" y="1628775"/>
          <p14:tracePt t="37557" x="8845550" y="1628775"/>
          <p14:tracePt t="37561" x="8834438" y="1628775"/>
          <p14:tracePt t="37564" x="8824913" y="1628775"/>
          <p14:tracePt t="37571" x="8815388" y="1628775"/>
          <p14:tracePt t="37573" x="8804275" y="1628775"/>
          <p14:tracePt t="37580" x="8794750" y="1628775"/>
          <p14:tracePt t="37583" x="8785225" y="1628775"/>
          <p14:tracePt t="37588" x="8774113" y="1628775"/>
          <p14:tracePt t="37590" x="8764588" y="1638300"/>
          <p14:tracePt t="37595" x="8755063" y="1649413"/>
          <p14:tracePt t="37597" x="8743950" y="1658938"/>
          <p14:tracePt t="37600" x="8734425" y="1658938"/>
          <p14:tracePt t="37601" x="8734425" y="1668463"/>
          <p14:tracePt t="37603" x="8724900" y="1679575"/>
          <p14:tracePt t="37605" x="8724900" y="1689100"/>
          <p14:tracePt t="37608" x="8713788" y="1689100"/>
          <p14:tracePt t="37609" x="8713788" y="1698625"/>
          <p14:tracePt t="37609" x="8704263" y="1698625"/>
          <p14:tracePt t="37610" x="8704263" y="1709738"/>
          <p14:tracePt t="37614" x="8694738" y="1719263"/>
          <p14:tracePt t="37616" x="8694738" y="1730375"/>
          <p14:tracePt t="37618" x="8683625" y="1730375"/>
          <p14:tracePt t="37620" x="8683625" y="1739900"/>
          <p14:tracePt t="37621" x="8674100" y="1739900"/>
          <p14:tracePt t="37622" x="8674100" y="1749425"/>
          <p14:tracePt t="37625" x="8674100" y="1760538"/>
          <p14:tracePt t="37627" x="8674100" y="1770063"/>
          <p14:tracePt t="37627" x="8664575" y="1770063"/>
          <p14:tracePt t="37631" x="8664575" y="1779588"/>
          <p14:tracePt t="37632" x="8653463" y="1790700"/>
          <p14:tracePt t="37635" x="8653463" y="1800225"/>
          <p14:tracePt t="37637" x="8653463" y="1809750"/>
          <p14:tracePt t="37639" x="8653463" y="1820863"/>
          <p14:tracePt t="37641" x="8653463" y="1830388"/>
          <p14:tracePt t="37644" x="8653463" y="1839913"/>
          <p14:tracePt t="37647" x="8653463" y="1851025"/>
          <p14:tracePt t="37649" x="8653463" y="1860550"/>
          <p14:tracePt t="37653" x="8653463" y="1870075"/>
          <p14:tracePt t="37654" x="8653463" y="1881188"/>
          <p14:tracePt t="37657" x="8653463" y="1890713"/>
          <p14:tracePt t="37660" x="8653463" y="1900238"/>
          <p14:tracePt t="37663" x="8653463" y="1911350"/>
          <p14:tracePt t="37664" x="8653463" y="1920875"/>
          <p14:tracePt t="37668" x="8653463" y="1930400"/>
          <p14:tracePt t="37671" x="8653463" y="1941513"/>
          <p14:tracePt t="37676" x="8653463" y="1951038"/>
          <p14:tracePt t="37676" x="8664575" y="1951038"/>
          <p14:tracePt t="37678" x="8664575" y="1960563"/>
          <p14:tracePt t="37680" x="8664575" y="1971675"/>
          <p14:tracePt t="37685" x="8674100" y="1971675"/>
          <p14:tracePt t="37686" x="8674100" y="1981200"/>
          <p14:tracePt t="37689" x="8683625" y="1990725"/>
          <p14:tracePt t="37693" x="8694738" y="1990725"/>
          <p14:tracePt t="37696" x="8694738" y="2001838"/>
          <p14:tracePt t="37699" x="8694738" y="2011363"/>
          <p14:tracePt t="37701" x="8704263" y="2011363"/>
          <p14:tracePt t="37707" x="8713788" y="2011363"/>
          <p14:tracePt t="37717" x="8713788" y="2020888"/>
          <p14:tracePt t="37722" x="8724900" y="2020888"/>
          <p14:tracePt t="37800" x="8724900" y="2011363"/>
          <p14:tracePt t="37809" x="8724900" y="2001838"/>
          <p14:tracePt t="37817" x="8713788" y="2001838"/>
          <p14:tracePt t="37822" x="8704263" y="2001838"/>
          <p14:tracePt t="37824" x="8704263" y="1990725"/>
          <p14:tracePt t="37829" x="8694738" y="1990725"/>
          <p14:tracePt t="37830" x="8694738" y="1981200"/>
          <p14:tracePt t="37831" x="8683625" y="1981200"/>
          <p14:tracePt t="37834" x="8674100" y="1981200"/>
          <p14:tracePt t="37837" x="8664575" y="1981200"/>
          <p14:tracePt t="37840" x="8653463" y="1981200"/>
          <p14:tracePt t="37843" x="8643938" y="1981200"/>
          <p14:tracePt t="37844" x="8643938" y="1971675"/>
          <p14:tracePt t="37845" x="8634413" y="1971675"/>
          <p14:tracePt t="37847" x="8623300" y="1971675"/>
          <p14:tracePt t="37847" x="8613775" y="1971675"/>
          <p14:tracePt t="37855" x="8574088" y="1960563"/>
          <p14:tracePt t="37857" x="8562975" y="1951038"/>
          <p14:tracePt t="37857" x="8553450" y="1951038"/>
          <p14:tracePt t="37858" x="8543925" y="1951038"/>
          <p14:tracePt t="37860" x="8532813" y="1951038"/>
          <p14:tracePt t="37861" x="8523288" y="1951038"/>
          <p14:tracePt t="37863" x="8513763" y="1951038"/>
          <p14:tracePt t="37865" x="8502650" y="1951038"/>
          <p14:tracePt t="37865" x="8493125" y="1951038"/>
          <p14:tracePt t="37866" x="8483600" y="1941513"/>
          <p14:tracePt t="37868" x="8472488" y="1941513"/>
          <p14:tracePt t="37870" x="8453438" y="1941513"/>
          <p14:tracePt t="37871" x="8442325" y="1941513"/>
          <p14:tracePt t="37872" x="8432800" y="1930400"/>
          <p14:tracePt t="37874" x="8412163" y="1930400"/>
          <p14:tracePt t="37876" x="8402638" y="1930400"/>
          <p14:tracePt t="37877" x="8382000" y="1930400"/>
          <p14:tracePt t="37879" x="8372475" y="1930400"/>
          <p14:tracePt t="37880" x="8362950" y="1930400"/>
          <p14:tracePt t="37881" x="8351838" y="1920875"/>
          <p14:tracePt t="37882" x="8342313" y="1920875"/>
          <p14:tracePt t="37883" x="8332788" y="1920875"/>
          <p14:tracePt t="37884" x="8321675" y="1920875"/>
          <p14:tracePt t="37886" x="8312150" y="1911350"/>
          <p14:tracePt t="37887" x="8302625" y="1911350"/>
          <p14:tracePt t="37888" x="8291513" y="1911350"/>
          <p14:tracePt t="37890" x="8272463" y="1911350"/>
          <p14:tracePt t="37890" x="8261350" y="1911350"/>
          <p14:tracePt t="37892" x="8242300" y="1911350"/>
          <p14:tracePt t="37893" x="8242300" y="1900238"/>
          <p14:tracePt t="37894" x="8221663" y="1900238"/>
          <p14:tracePt t="37895" x="8212138" y="1900238"/>
          <p14:tracePt t="37897" x="8191500" y="1890713"/>
          <p14:tracePt t="37899" x="8170863" y="1890713"/>
          <p14:tracePt t="37900" x="8161338" y="1890713"/>
          <p14:tracePt t="37901" x="8151813" y="1881188"/>
          <p14:tracePt t="37902" x="8140700" y="1881188"/>
          <p14:tracePt t="37905" x="8121650" y="1881188"/>
          <p14:tracePt t="37905" x="8110538" y="1881188"/>
          <p14:tracePt t="37906" x="8101013" y="1881188"/>
          <p14:tracePt t="37907" x="8091488" y="1881188"/>
          <p14:tracePt t="37909" x="8080375" y="1870075"/>
          <p14:tracePt t="37909" x="8070850" y="1870075"/>
          <p14:tracePt t="37910" x="8061325" y="1870075"/>
          <p14:tracePt t="37911" x="8050213" y="1870075"/>
          <p14:tracePt t="37913" x="8040688" y="1860550"/>
          <p14:tracePt t="37913" x="8031163" y="1860550"/>
          <p14:tracePt t="37914" x="8020050" y="1860550"/>
          <p14:tracePt t="37915" x="8010525" y="1860550"/>
          <p14:tracePt t="37916" x="8001000" y="1860550"/>
          <p14:tracePt t="37917" x="7989888" y="1860550"/>
          <p14:tracePt t="37920" x="7970838" y="1851025"/>
          <p14:tracePt t="37921" x="7959725" y="1851025"/>
          <p14:tracePt t="37923" x="7950200" y="1839913"/>
          <p14:tracePt t="37923" x="7940675" y="1839913"/>
          <p14:tracePt t="37924" x="7929563" y="1839913"/>
          <p14:tracePt t="37925" x="7920038" y="1830388"/>
          <p14:tracePt t="37926" x="7910513" y="1830388"/>
          <p14:tracePt t="37928" x="7899400" y="1830388"/>
          <p14:tracePt t="37929" x="7889875" y="1830388"/>
          <p14:tracePt t="37930" x="7880350" y="1830388"/>
          <p14:tracePt t="37932" x="7869238" y="1830388"/>
          <p14:tracePt t="37934" x="7859713" y="1830388"/>
          <p14:tracePt t="37934" x="7850188" y="1820863"/>
          <p14:tracePt t="37937" x="7839075" y="1820863"/>
          <p14:tracePt t="37937" x="7829550" y="1820863"/>
          <p14:tracePt t="37939" x="7829550" y="1809750"/>
          <p14:tracePt t="37940" x="7820025" y="1809750"/>
          <p14:tracePt t="37940" x="7810500" y="1809750"/>
          <p14:tracePt t="37942" x="7799388" y="1809750"/>
          <p14:tracePt t="37943" x="7789863" y="1809750"/>
          <p14:tracePt t="37947" x="7780338" y="1800225"/>
          <p14:tracePt t="37948" x="7769225" y="1800225"/>
          <p14:tracePt t="37949" x="7759700" y="1800225"/>
          <p14:tracePt t="37949" x="7759700" y="1790700"/>
          <p14:tracePt t="37951" x="7750175" y="1790700"/>
          <p14:tracePt t="37952" x="7739063" y="1790700"/>
          <p14:tracePt t="37955" x="7729538" y="1790700"/>
          <p14:tracePt t="37956" x="7720013" y="1790700"/>
          <p14:tracePt t="37958" x="7720013" y="1779588"/>
          <p14:tracePt t="37960" x="7708900" y="1779588"/>
          <p14:tracePt t="37961" x="7699375" y="1779588"/>
          <p14:tracePt t="37962" x="7699375" y="1770063"/>
          <p14:tracePt t="37965" x="7689850" y="1770063"/>
          <p14:tracePt t="37966" x="7678738" y="1770063"/>
          <p14:tracePt t="37970" x="7669213" y="1770063"/>
          <p14:tracePt t="37972" x="7669213" y="1760538"/>
          <p14:tracePt t="37973" x="7659688" y="1760538"/>
          <p14:tracePt t="37976" x="7659688" y="1749425"/>
          <p14:tracePt t="37978" x="7648575" y="1749425"/>
          <p14:tracePt t="37980" x="7639050" y="1749425"/>
          <p14:tracePt t="37986" x="7629525" y="1749425"/>
          <p14:tracePt t="37987" x="7629525" y="1739900"/>
          <p14:tracePt t="37990" x="7618413" y="1739900"/>
          <p14:tracePt t="37994" x="7608888" y="1730375"/>
          <p14:tracePt t="38002" x="7608888" y="1719263"/>
          <p14:tracePt t="38004" x="7599363" y="1719263"/>
          <p14:tracePt t="38011" x="7588250" y="1719263"/>
          <p14:tracePt t="38029" x="7588250" y="1709738"/>
          <p14:tracePt t="38050" x="7578725" y="1709738"/>
          <p14:tracePt t="38366" x="7588250" y="1709738"/>
          <p14:tracePt t="38373" x="7599363" y="1709738"/>
          <p14:tracePt t="38374" x="7599363" y="1719263"/>
          <p14:tracePt t="38383" x="7599363" y="1730375"/>
          <p14:tracePt t="38386" x="7608888" y="1730375"/>
          <p14:tracePt t="38392" x="7618413" y="1730375"/>
          <p14:tracePt t="38393" x="7618413" y="1739900"/>
          <p14:tracePt t="38398" x="7629525" y="1739900"/>
          <p14:tracePt t="38411" x="7639050" y="1739900"/>
          <p14:tracePt t="38417" x="7639050" y="1749425"/>
          <p14:tracePt t="38418" x="7648575" y="1749425"/>
          <p14:tracePt t="38434" x="7648575" y="1760538"/>
          <p14:tracePt t="38436" x="7659688" y="1760538"/>
          <p14:tracePt t="38449" x="7669213" y="1760538"/>
          <p14:tracePt t="38472" x="7669213" y="1770063"/>
          <p14:tracePt t="38475" x="7678738" y="1770063"/>
          <p14:tracePt t="38484" x="7689850" y="1779588"/>
          <p14:tracePt t="38501" x="7699375" y="1779588"/>
          <p14:tracePt t="38504" x="7699375" y="1790700"/>
          <p14:tracePt t="38508" x="7708900" y="1790700"/>
          <p14:tracePt t="38516" x="7708900" y="1800225"/>
          <p14:tracePt t="38530" x="7720013" y="1800225"/>
          <p14:tracePt t="38582" x="7729538" y="1800225"/>
          <p14:tracePt t="38610" x="7729538" y="1809750"/>
          <p14:tracePt t="38618" x="7739063" y="1809750"/>
          <p14:tracePt t="38636" x="7750175" y="1809750"/>
          <p14:tracePt t="38640" x="7750175" y="1820863"/>
          <p14:tracePt t="38688" x="7759700" y="1820863"/>
          <p14:tracePt t="38864" x="7769225" y="1820863"/>
          <p14:tracePt t="38867" x="7769225" y="1830388"/>
          <p14:tracePt t="38879" x="7769225" y="1839913"/>
          <p14:tracePt t="38890" x="7780338" y="1839913"/>
          <p14:tracePt t="38901" x="7780338" y="1851025"/>
          <p14:tracePt t="38912" x="7780338" y="1860550"/>
          <p14:tracePt t="38939" x="7780338" y="1870075"/>
          <p14:tracePt t="38984" x="7789863" y="1870075"/>
          <p14:tracePt t="39039" x="7799388" y="1870075"/>
          <p14:tracePt t="39086" x="7810500" y="1870075"/>
          <p14:tracePt t="39117" x="7820025" y="1870075"/>
          <p14:tracePt t="39150" x="7829550" y="1870075"/>
          <p14:tracePt t="39160" x="7839075" y="1870075"/>
          <p14:tracePt t="39164" x="7839075" y="1881188"/>
          <p14:tracePt t="39193" x="7850188" y="1881188"/>
          <p14:tracePt t="39344" x="7859713" y="1881188"/>
          <p14:tracePt t="39371" x="7859713" y="1870075"/>
          <p14:tracePt t="39562" x="7859713" y="1860550"/>
          <p14:tracePt t="39567" x="7859713" y="1851025"/>
          <p14:tracePt t="39575" x="7859713" y="1839913"/>
          <p14:tracePt t="39579" x="7859713" y="1830388"/>
          <p14:tracePt t="39586" x="7859713" y="1820863"/>
          <p14:tracePt t="39589" x="7859713" y="1809750"/>
          <p14:tracePt t="39592" x="7850188" y="1809750"/>
          <p14:tracePt t="39595" x="7850188" y="1800225"/>
          <p14:tracePt t="39597" x="7850188" y="1790700"/>
          <p14:tracePt t="39602" x="7850188" y="1779588"/>
          <p14:tracePt t="39605" x="7850188" y="1770063"/>
          <p14:tracePt t="39610" x="7850188" y="1760538"/>
          <p14:tracePt t="39612" x="7839075" y="1749425"/>
          <p14:tracePt t="39617" x="7839075" y="1739900"/>
          <p14:tracePt t="39619" x="7829550" y="1739900"/>
          <p14:tracePt t="39620" x="7829550" y="1730375"/>
          <p14:tracePt t="39622" x="7829550" y="1719263"/>
          <p14:tracePt t="39627" x="7829550" y="1709738"/>
          <p14:tracePt t="39630" x="7820025" y="1698625"/>
          <p14:tracePt t="39635" x="7810500" y="1689100"/>
          <p14:tracePt t="39638" x="7810500" y="1679575"/>
          <p14:tracePt t="39643" x="7799388" y="1668463"/>
          <p14:tracePt t="39646" x="7789863" y="1658938"/>
          <p14:tracePt t="39653" x="7780338" y="1649413"/>
          <p14:tracePt t="39655" x="7769225" y="1649413"/>
          <p14:tracePt t="39656" x="7769225" y="1638300"/>
          <p14:tracePt t="39658" x="7759700" y="1638300"/>
          <p14:tracePt t="39662" x="7759700" y="1628775"/>
          <p14:tracePt t="39663" x="7750175" y="1628775"/>
          <p14:tracePt t="39665" x="7739063" y="1628775"/>
          <p14:tracePt t="39667" x="7739063" y="1619250"/>
          <p14:tracePt t="39669" x="7729538" y="1619250"/>
          <p14:tracePt t="39671" x="7720013" y="1619250"/>
          <p14:tracePt t="39676" x="7708900" y="1608138"/>
          <p14:tracePt t="39677" x="7699375" y="1608138"/>
          <p14:tracePt t="39681" x="7689850" y="1608138"/>
          <p14:tracePt t="39683" x="7678738" y="1598613"/>
          <p14:tracePt t="39688" x="7669213" y="1598613"/>
          <p14:tracePt t="39689" x="7659688" y="1598613"/>
          <p14:tracePt t="39692" x="7648575" y="1598613"/>
          <p14:tracePt t="39693" x="7639050" y="1598613"/>
          <p14:tracePt t="39696" x="7629525" y="1598613"/>
          <p14:tracePt t="39698" x="7618413" y="1598613"/>
          <p14:tracePt t="39699" x="7608888" y="1598613"/>
          <p14:tracePt t="39702" x="7599363" y="1598613"/>
          <p14:tracePt t="39704" x="7588250" y="1598613"/>
          <p14:tracePt t="39706" x="7578725" y="1598613"/>
          <p14:tracePt t="39707" x="7569200" y="1598613"/>
          <p14:tracePt t="39710" x="7558088" y="1598613"/>
          <p14:tracePt t="39711" x="7548563" y="1598613"/>
          <p14:tracePt t="39714" x="7539038" y="1598613"/>
          <p14:tracePt t="39715" x="7527925" y="1608138"/>
          <p14:tracePt t="39718" x="7518400" y="1608138"/>
          <p14:tracePt t="39719" x="7508875" y="1608138"/>
          <p14:tracePt t="39722" x="7497763" y="1619250"/>
          <p14:tracePt t="39724" x="7478713" y="1619250"/>
          <p14:tracePt t="39726" x="7478713" y="1628775"/>
          <p14:tracePt t="39727" x="7467600" y="1628775"/>
          <p14:tracePt t="39728" x="7458075" y="1628775"/>
          <p14:tracePt t="39731" x="7448550" y="1638300"/>
          <p14:tracePt t="39732" x="7437438" y="1638300"/>
          <p14:tracePt t="39734" x="7437438" y="1649413"/>
          <p14:tracePt t="39735" x="7427913" y="1649413"/>
          <p14:tracePt t="39736" x="7418388" y="1649413"/>
          <p14:tracePt t="39739" x="7407275" y="1658938"/>
          <p14:tracePt t="39741" x="7397750" y="1668463"/>
          <p14:tracePt t="39744" x="7388225" y="1668463"/>
          <p14:tracePt t="39745" x="7377113" y="1679575"/>
          <p14:tracePt t="39747" x="7377113" y="1689100"/>
          <p14:tracePt t="39748" x="7367588" y="1689100"/>
          <p14:tracePt t="39750" x="7358063" y="1689100"/>
          <p14:tracePt t="39751" x="7358063" y="1698625"/>
          <p14:tracePt t="39753" x="7346950" y="1709738"/>
          <p14:tracePt t="39755" x="7337425" y="1709738"/>
          <p14:tracePt t="39757" x="7327900" y="1719263"/>
          <p14:tracePt t="39759" x="7316788" y="1730375"/>
          <p14:tracePt t="39761" x="7307263" y="1739900"/>
          <p14:tracePt t="39764" x="7297738" y="1739900"/>
          <p14:tracePt t="39765" x="7297738" y="1749425"/>
          <p14:tracePt t="39766" x="7286625" y="1760538"/>
          <p14:tracePt t="39771" x="7277100" y="1770063"/>
          <p14:tracePt t="39772" x="7267575" y="1779588"/>
          <p14:tracePt t="39776" x="7267575" y="1790700"/>
          <p14:tracePt t="39777" x="7256463" y="1790700"/>
          <p14:tracePt t="39778" x="7256463" y="1800225"/>
          <p14:tracePt t="39780" x="7246938" y="1800225"/>
          <p14:tracePt t="39782" x="7246938" y="1809750"/>
          <p14:tracePt t="39784" x="7246938" y="1820863"/>
          <p14:tracePt t="39786" x="7237413" y="1820863"/>
          <p14:tracePt t="39789" x="7237413" y="1830388"/>
          <p14:tracePt t="39791" x="7226300" y="1839913"/>
          <p14:tracePt t="39795" x="7226300" y="1851025"/>
          <p14:tracePt t="39797" x="7226300" y="1860550"/>
          <p14:tracePt t="39801" x="7226300" y="1870075"/>
          <p14:tracePt t="39804" x="7226300" y="1881188"/>
          <p14:tracePt t="39806" x="7226300" y="1890713"/>
          <p14:tracePt t="39809" x="7216775" y="1890713"/>
          <p14:tracePt t="39810" x="7216775" y="1900238"/>
          <p14:tracePt t="39813" x="7216775" y="1911350"/>
          <p14:tracePt t="39817" x="7216775" y="1920875"/>
          <p14:tracePt t="39819" x="7216775" y="1930400"/>
          <p14:tracePt t="39824" x="7216775" y="1941513"/>
          <p14:tracePt t="39826" x="7216775" y="1951038"/>
          <p14:tracePt t="39830" x="7216775" y="1960563"/>
          <p14:tracePt t="39833" x="7216775" y="1971675"/>
          <p14:tracePt t="39835" x="7226300" y="1971675"/>
          <p14:tracePt t="39838" x="7226300" y="1981200"/>
          <p14:tracePt t="39839" x="7237413" y="1981200"/>
          <p14:tracePt t="39840" x="7237413" y="1990725"/>
          <p14:tracePt t="39845" x="7246938" y="2001838"/>
          <p14:tracePt t="39847" x="7246938" y="2011363"/>
          <p14:tracePt t="39848" x="7256463" y="2011363"/>
          <p14:tracePt t="39850" x="7256463" y="2020888"/>
          <p14:tracePt t="39853" x="7267575" y="2020888"/>
          <p14:tracePt t="39856" x="7277100" y="2032000"/>
          <p14:tracePt t="39859" x="7277100" y="2041525"/>
          <p14:tracePt t="39860" x="7286625" y="2041525"/>
          <p14:tracePt t="39863" x="7297738" y="2041525"/>
          <p14:tracePt t="39866" x="7307263" y="2051050"/>
          <p14:tracePt t="39868" x="7316788" y="2051050"/>
          <p14:tracePt t="39871" x="7316788" y="2062163"/>
          <p14:tracePt t="39872" x="7327900" y="2062163"/>
          <p14:tracePt t="39874" x="7337425" y="2062163"/>
          <p14:tracePt t="39875" x="7346950" y="2062163"/>
          <p14:tracePt t="39879" x="7358063" y="2062163"/>
          <p14:tracePt t="39880" x="7367588" y="2062163"/>
          <p14:tracePt t="39882" x="7367588" y="2071688"/>
          <p14:tracePt t="39883" x="7377113" y="2071688"/>
          <p14:tracePt t="39885" x="7388225" y="2071688"/>
          <p14:tracePt t="39888" x="7397750" y="2071688"/>
          <p14:tracePt t="39906" x="7418388" y="2081213"/>
          <p14:tracePt t="39907" x="7488238" y="2081213"/>
          <p14:tracePt t="39909" x="7497763" y="2081213"/>
          <p14:tracePt t="39910" x="7508875" y="2081213"/>
          <p14:tracePt t="39911" x="7518400" y="2081213"/>
          <p14:tracePt t="39914" x="7527925" y="2081213"/>
          <p14:tracePt t="39915" x="7539038" y="2081213"/>
          <p14:tracePt t="39918" x="7548563" y="2081213"/>
          <p14:tracePt t="39919" x="7558088" y="2081213"/>
          <p14:tracePt t="39922" x="7569200" y="2081213"/>
          <p14:tracePt t="39924" x="7578725" y="2081213"/>
          <p14:tracePt t="39925" x="7588250" y="2081213"/>
          <p14:tracePt t="39927" x="7599363" y="2081213"/>
          <p14:tracePt t="39929" x="7608888" y="2081213"/>
          <p14:tracePt t="39931" x="7618413" y="2071688"/>
          <p14:tracePt t="39932" x="7629525" y="2071688"/>
          <p14:tracePt t="39935" x="7639050" y="2071688"/>
          <p14:tracePt t="39936" x="7648575" y="2071688"/>
          <p14:tracePt t="39939" x="7659688" y="2071688"/>
          <p14:tracePt t="39941" x="7669213" y="2062163"/>
          <p14:tracePt t="39944" x="7678738" y="2062163"/>
          <p14:tracePt t="39945" x="7689850" y="2051050"/>
          <p14:tracePt t="39949" x="7699375" y="2051050"/>
          <p14:tracePt t="39951" x="7708900" y="2041525"/>
          <p14:tracePt t="39955" x="7720013" y="2032000"/>
          <p14:tracePt t="39958" x="7729538" y="2032000"/>
          <p14:tracePt t="39960" x="7729538" y="2020888"/>
          <p14:tracePt t="39963" x="7739063" y="2011363"/>
          <p14:tracePt t="39965" x="7739063" y="2001838"/>
          <p14:tracePt t="39966" x="7750175" y="2001838"/>
          <p14:tracePt t="39971" x="7750175" y="1990725"/>
          <p14:tracePt t="39973" x="7750175" y="1981200"/>
          <p14:tracePt t="39975" x="7759700" y="1981200"/>
          <p14:tracePt t="39977" x="7759700" y="1971675"/>
          <p14:tracePt t="39980" x="7769225" y="1960563"/>
          <p14:tracePt t="39984" x="7769225" y="1951038"/>
          <p14:tracePt t="39986" x="7769225" y="1941513"/>
          <p14:tracePt t="39988" x="7780338" y="1941513"/>
          <p14:tracePt t="39990" x="7780338" y="1930400"/>
          <p14:tracePt t="39992" x="7780338" y="1920875"/>
          <p14:tracePt t="39996" x="7780338" y="1911350"/>
          <p14:tracePt t="39998" x="7780338" y="1900238"/>
          <p14:tracePt t="40002" x="7780338" y="1890713"/>
          <p14:tracePt t="40003" x="7780338" y="1881188"/>
          <p14:tracePt t="40005" x="7780338" y="1870075"/>
          <p14:tracePt t="40008" x="7780338" y="1860550"/>
          <p14:tracePt t="40010" x="7780338" y="1851025"/>
          <p14:tracePt t="40013" x="7780338" y="1839913"/>
          <p14:tracePt t="40014" x="7769225" y="1830388"/>
          <p14:tracePt t="40017" x="7769225" y="1820863"/>
          <p14:tracePt t="40018" x="7759700" y="1820863"/>
          <p14:tracePt t="40020" x="7759700" y="1809750"/>
          <p14:tracePt t="40022" x="7759700" y="1800225"/>
          <p14:tracePt t="40024" x="7759700" y="1790700"/>
          <p14:tracePt t="40025" x="7750175" y="1790700"/>
          <p14:tracePt t="40026" x="7750175" y="1779588"/>
          <p14:tracePt t="40028" x="7739063" y="1770063"/>
          <p14:tracePt t="40031" x="7739063" y="1760538"/>
          <p14:tracePt t="40032" x="7739063" y="1749425"/>
          <p14:tracePt t="40033" x="7729538" y="1749425"/>
          <p14:tracePt t="40035" x="7720013" y="1749425"/>
          <p14:tracePt t="40036" x="7720013" y="1739900"/>
          <p14:tracePt t="40037" x="7720013" y="1730375"/>
          <p14:tracePt t="40040" x="7720013" y="1719263"/>
          <p14:tracePt t="40041" x="7708900" y="1719263"/>
          <p14:tracePt t="40043" x="7699375" y="1719263"/>
          <p14:tracePt t="40044" x="7699375" y="1709738"/>
          <p14:tracePt t="40046" x="7699375" y="1698625"/>
          <p14:tracePt t="40048" x="7689850" y="1698625"/>
          <p14:tracePt t="40051" x="7678738" y="1689100"/>
          <p14:tracePt t="40053" x="7678738" y="1679575"/>
          <p14:tracePt t="40055" x="7669213" y="1679575"/>
          <p14:tracePt t="40058" x="7659688" y="1679575"/>
          <p14:tracePt t="40059" x="7659688" y="1668463"/>
          <p14:tracePt t="40062" x="7648575" y="1658938"/>
          <p14:tracePt t="40065" x="7639050" y="1658938"/>
          <p14:tracePt t="40071" x="7629525" y="1649413"/>
          <p14:tracePt t="40072" x="7618413" y="1649413"/>
          <p14:tracePt t="40074" x="7608888" y="1649413"/>
          <p14:tracePt t="40075" x="7608888" y="1638300"/>
          <p14:tracePt t="40079" x="7599363" y="1638300"/>
          <p14:tracePt t="40081" x="7588250" y="1638300"/>
          <p14:tracePt t="40086" x="7578725" y="1638300"/>
          <p14:tracePt t="40089" x="7569200" y="1638300"/>
          <p14:tracePt t="40094" x="7558088" y="1638300"/>
          <p14:tracePt t="40097" x="7548563" y="1638300"/>
          <p14:tracePt t="40103" x="7539038" y="1638300"/>
          <p14:tracePt t="40106" x="7527925" y="1638300"/>
          <p14:tracePt t="40112" x="7518400" y="1638300"/>
          <p14:tracePt t="40114" x="7508875" y="1638300"/>
          <p14:tracePt t="40121" x="7497763" y="1649413"/>
          <p14:tracePt t="40123" x="7488238" y="1649413"/>
          <p14:tracePt t="40126" x="7478713" y="1649413"/>
          <p14:tracePt t="40128" x="7478713" y="1658938"/>
          <p14:tracePt t="40131" x="7478713" y="1668463"/>
          <p14:tracePt t="40132" x="7467600" y="1668463"/>
          <p14:tracePt t="40136" x="7458075" y="1668463"/>
          <p14:tracePt t="40138" x="7458075" y="1679575"/>
          <p14:tracePt t="40140" x="7458075" y="1689100"/>
          <p14:tracePt t="40143" x="7448550" y="1689100"/>
          <p14:tracePt t="40146" x="7448550" y="1698625"/>
          <p14:tracePt t="40147" x="7437438" y="1698625"/>
          <p14:tracePt t="40149" x="7437438" y="1709738"/>
          <p14:tracePt t="40153" x="7437438" y="1719263"/>
          <p14:tracePt t="40156" x="7437438" y="1730375"/>
          <p14:tracePt t="40158" x="7437438" y="1739900"/>
          <p14:tracePt t="40162" x="7427913" y="1749425"/>
          <p14:tracePt t="40164" x="7427913" y="1760538"/>
          <p14:tracePt t="40168" x="7427913" y="1770063"/>
          <p14:tracePt t="40171" x="7427913" y="1779588"/>
          <p14:tracePt t="40174" x="7427913" y="1790700"/>
          <p14:tracePt t="40176" x="7427913" y="1800225"/>
          <p14:tracePt t="40181" x="7427913" y="1809750"/>
          <p14:tracePt t="40183" x="7427913" y="1820863"/>
          <p14:tracePt t="40187" x="7427913" y="1830388"/>
          <p14:tracePt t="40190" x="7427913" y="1839913"/>
          <p14:tracePt t="40195" x="7427913" y="1851025"/>
          <p14:tracePt t="40197" x="7427913" y="1860550"/>
          <p14:tracePt t="40204" x="7427913" y="1870075"/>
          <p14:tracePt t="40207" x="7437438" y="1870075"/>
          <p14:tracePt t="40208" x="7437438" y="1881188"/>
          <p14:tracePt t="40213" x="7448550" y="1890713"/>
          <p14:tracePt t="40227" x="7458075" y="1890713"/>
          <p14:tracePt t="40237" x="7467600" y="1890713"/>
          <p14:tracePt t="40255" x="7478713" y="1890713"/>
          <p14:tracePt t="40264" x="7488238" y="1890713"/>
          <p14:tracePt t="40271" x="7497763" y="1890713"/>
          <p14:tracePt t="40285" x="7508875" y="1890713"/>
          <p14:tracePt t="40293" x="7518400" y="1890713"/>
          <p14:tracePt t="40303" x="7518400" y="1881188"/>
          <p14:tracePt t="40311" x="7527925" y="1881188"/>
          <p14:tracePt t="40323" x="7527925" y="1870075"/>
          <p14:tracePt t="40324" x="7539038" y="1870075"/>
          <p14:tracePt t="40707" x="7548563" y="1870075"/>
          <p14:tracePt t="40740" x="7558088" y="1870075"/>
          <p14:tracePt t="40776" x="7569200" y="1870075"/>
          <p14:tracePt t="40788" x="7578725" y="1870075"/>
          <p14:tracePt t="40799" x="7578725" y="1860550"/>
          <p14:tracePt t="40817" x="7588250" y="1860550"/>
          <p14:tracePt t="40828" x="7588250" y="1851025"/>
          <p14:tracePt t="40831" x="7599363" y="1851025"/>
          <p14:tracePt t="40861" x="7608888" y="1851025"/>
          <p14:tracePt t="40999" x="7618413" y="1851025"/>
          <p14:tracePt t="41022" x="7629525" y="1851025"/>
          <p14:tracePt t="41025" x="7629525" y="1860550"/>
          <p14:tracePt t="41044" x="7639050" y="1860550"/>
          <p14:tracePt t="41050" x="7648575" y="1860550"/>
          <p14:tracePt t="41051" x="7648575" y="1870075"/>
          <p14:tracePt t="41059" x="7659688" y="1870075"/>
          <p14:tracePt t="41060" x="7659688" y="1881188"/>
          <p14:tracePt t="41063" x="7669213" y="1881188"/>
          <p14:tracePt t="41068" x="7678738" y="1881188"/>
          <p14:tracePt t="41069" x="7678738" y="1890713"/>
          <p14:tracePt t="41071" x="7689850" y="1890713"/>
          <p14:tracePt t="41075" x="7699375" y="1890713"/>
          <p14:tracePt t="41077" x="7708900" y="1890713"/>
          <p14:tracePt t="41081" x="7720013" y="1890713"/>
          <p14:tracePt t="41083" x="7729538" y="1900238"/>
          <p14:tracePt t="41087" x="7739063" y="1900238"/>
          <p14:tracePt t="41088" x="7750175" y="1911350"/>
          <p14:tracePt t="41092" x="7759700" y="1911350"/>
          <p14:tracePt t="41094" x="7769225" y="1911350"/>
          <p14:tracePt t="41095" x="7780338" y="1911350"/>
          <p14:tracePt t="41098" x="7789863" y="1911350"/>
          <p14:tracePt t="41100" x="7799388" y="1920875"/>
          <p14:tracePt t="41103" x="7810500" y="1920875"/>
          <p14:tracePt t="41104" x="7820025" y="1920875"/>
          <p14:tracePt t="41106" x="7820025" y="1930400"/>
          <p14:tracePt t="41108" x="7829550" y="1930400"/>
          <p14:tracePt t="41109" x="7839075" y="1930400"/>
          <p14:tracePt t="41111" x="7850188" y="1930400"/>
          <p14:tracePt t="41113" x="7859713" y="1930400"/>
          <p14:tracePt t="41114" x="7859713" y="1941513"/>
          <p14:tracePt t="41116" x="7880350" y="1941513"/>
          <p14:tracePt t="41118" x="7880350" y="1951038"/>
          <p14:tracePt t="41119" x="7889875" y="1951038"/>
          <p14:tracePt t="41120" x="7899400" y="1951038"/>
          <p14:tracePt t="41122" x="7910513" y="1951038"/>
          <p14:tracePt t="41124" x="7920038" y="1951038"/>
          <p14:tracePt t="41125" x="7929563" y="1951038"/>
          <p14:tracePt t="41126" x="7929563" y="1960563"/>
          <p14:tracePt t="41127" x="7940675" y="1960563"/>
          <p14:tracePt t="41128" x="7950200" y="1960563"/>
          <p14:tracePt t="41130" x="7959725" y="1960563"/>
          <p14:tracePt t="41131" x="7970838" y="1971675"/>
          <p14:tracePt t="41134" x="7980363" y="1971675"/>
          <p14:tracePt t="41135" x="7989888" y="1971675"/>
          <p14:tracePt t="41137" x="8001000" y="1971675"/>
          <p14:tracePt t="41138" x="8010525" y="1981200"/>
          <p14:tracePt t="41140" x="8020050" y="1981200"/>
          <p14:tracePt t="41141" x="8031163" y="1981200"/>
          <p14:tracePt t="41143" x="8040688" y="1990725"/>
          <p14:tracePt t="41144" x="8050213" y="1990725"/>
          <p14:tracePt t="41145" x="8061325" y="1990725"/>
          <p14:tracePt t="41147" x="8070850" y="1990725"/>
          <p14:tracePt t="41148" x="8080375" y="1990725"/>
          <p14:tracePt t="41150" x="8091488" y="2001838"/>
          <p14:tracePt t="41151" x="8101013" y="2001838"/>
          <p14:tracePt t="41153" x="8110538" y="2001838"/>
          <p14:tracePt t="41154" x="8121650" y="2001838"/>
          <p14:tracePt t="41155" x="8121650" y="2011363"/>
          <p14:tracePt t="41156" x="8131175" y="2011363"/>
          <p14:tracePt t="41157" x="8140700" y="2011363"/>
          <p14:tracePt t="41160" x="8151813" y="2020888"/>
          <p14:tracePt t="41161" x="8161338" y="2020888"/>
          <p14:tracePt t="41163" x="8170863" y="2020888"/>
          <p14:tracePt t="41164" x="8181975" y="2020888"/>
          <p14:tracePt t="41166" x="8191500" y="2020888"/>
          <p14:tracePt t="41167" x="8201025" y="2020888"/>
          <p14:tracePt t="41168" x="8212138" y="2020888"/>
          <p14:tracePt t="41169" x="8212138" y="2032000"/>
          <p14:tracePt t="41170" x="8221663" y="2032000"/>
          <p14:tracePt t="41171" x="8231188" y="2032000"/>
          <p14:tracePt t="41173" x="8242300" y="2041525"/>
          <p14:tracePt t="41174" x="8251825" y="2041525"/>
          <p14:tracePt t="41176" x="8261350" y="2041525"/>
          <p14:tracePt t="41177" x="8272463" y="2041525"/>
          <p14:tracePt t="41179" x="8281988" y="2041525"/>
          <p14:tracePt t="41180" x="8291513" y="2041525"/>
          <p14:tracePt t="41182" x="8302625" y="2051050"/>
          <p14:tracePt t="41183" x="8312150" y="2051050"/>
          <p14:tracePt t="41185" x="8321675" y="2051050"/>
          <p14:tracePt t="41186" x="8332788" y="2051050"/>
          <p14:tracePt t="41187" x="8342313" y="2062163"/>
          <p14:tracePt t="41189" x="8351838" y="2062163"/>
          <p14:tracePt t="41190" x="8362950" y="2062163"/>
          <p14:tracePt t="41192" x="8372475" y="2062163"/>
          <p14:tracePt t="41193" x="8382000" y="2062163"/>
          <p14:tracePt t="41195" x="8393113" y="2062163"/>
          <p14:tracePt t="41196" x="8402638" y="2062163"/>
          <p14:tracePt t="41198" x="8412163" y="2071688"/>
          <p14:tracePt t="41199" x="8423275" y="2071688"/>
          <p14:tracePt t="41201" x="8432800" y="2071688"/>
          <p14:tracePt t="41202" x="8453438" y="2071688"/>
          <p14:tracePt t="41204" x="8462963" y="2081213"/>
          <p14:tracePt t="41205" x="8472488" y="2081213"/>
          <p14:tracePt t="41206" x="8483600" y="2081213"/>
          <p14:tracePt t="41208" x="8493125" y="2081213"/>
          <p14:tracePt t="41209" x="8502650" y="2081213"/>
          <p14:tracePt t="41211" x="8513763" y="2081213"/>
          <p14:tracePt t="41212" x="8523288" y="2081213"/>
          <p14:tracePt t="41214" x="8532813" y="2081213"/>
          <p14:tracePt t="41215" x="8543925" y="2081213"/>
          <p14:tracePt t="41217" x="8553450" y="2081213"/>
          <p14:tracePt t="41219" x="8562975" y="2092325"/>
          <p14:tracePt t="41221" x="8574088" y="2092325"/>
          <p14:tracePt t="41222" x="8583613" y="2092325"/>
          <p14:tracePt t="41223" x="8593138" y="2092325"/>
          <p14:tracePt t="41225" x="8604250" y="2092325"/>
          <p14:tracePt t="41226" x="8613775" y="2092325"/>
          <p14:tracePt t="41228" x="8623300" y="2092325"/>
          <p14:tracePt t="41229" x="8634413" y="2092325"/>
          <p14:tracePt t="41232" x="8643938" y="2092325"/>
          <p14:tracePt t="41233" x="8653463" y="2092325"/>
          <p14:tracePt t="41236" x="8664575" y="2092325"/>
          <p14:tracePt t="41237" x="8674100" y="2092325"/>
          <p14:tracePt t="41240" x="8683625" y="2092325"/>
          <p14:tracePt t="41241" x="8694738" y="2092325"/>
          <p14:tracePt t="41244" x="8704263" y="2092325"/>
          <p14:tracePt t="41246" x="8713788" y="2092325"/>
          <p14:tracePt t="41247" x="8724900" y="2092325"/>
          <p14:tracePt t="41251" x="8734425" y="2092325"/>
          <p14:tracePt t="41252" x="8743950" y="2092325"/>
          <p14:tracePt t="41256" x="8755063" y="2092325"/>
          <p14:tracePt t="41258" x="8764588" y="2092325"/>
          <p14:tracePt t="41262" x="8774113" y="2092325"/>
          <p14:tracePt t="41264" x="8785225" y="2092325"/>
          <p14:tracePt t="41268" x="8794750" y="2092325"/>
          <p14:tracePt t="41270" x="8804275" y="2092325"/>
          <p14:tracePt t="41275" x="8815388" y="2092325"/>
          <p14:tracePt t="41278" x="8824913" y="2092325"/>
          <p14:tracePt t="41281" x="8824913" y="2081213"/>
          <p14:tracePt t="41283" x="8834438" y="2081213"/>
          <p14:tracePt t="41286" x="8845550" y="2081213"/>
          <p14:tracePt t="41287" x="8845550" y="2071688"/>
          <p14:tracePt t="41292" x="8855075" y="2071688"/>
          <p14:tracePt t="41295" x="8864600" y="2071688"/>
          <p14:tracePt t="41299" x="8875713" y="2071688"/>
          <p14:tracePt t="41300" x="8875713" y="2062163"/>
          <p14:tracePt t="41305" x="8885238" y="2062163"/>
          <p14:tracePt t="41306" x="8885238" y="2051050"/>
          <p14:tracePt t="41309" x="8894763" y="2051050"/>
          <p14:tracePt t="41315" x="8894763" y="2041525"/>
          <p14:tracePt t="41316" x="8905875" y="2041525"/>
          <p14:tracePt t="41319" x="8915400" y="2041525"/>
          <p14:tracePt t="41320" x="8915400" y="2032000"/>
          <p14:tracePt t="41326" x="8924925" y="2032000"/>
          <p14:tracePt t="41330" x="8936038" y="2032000"/>
          <p14:tracePt t="41331" x="8936038" y="2020888"/>
          <p14:tracePt t="41336" x="8936038" y="2011363"/>
          <p14:tracePt t="41338" x="8945563" y="2011363"/>
          <p14:tracePt t="41342" x="8955088" y="2011363"/>
          <p14:tracePt t="41345" x="8955088" y="2001838"/>
          <p14:tracePt t="41350" x="8955088" y="1990725"/>
          <p14:tracePt t="41351" x="8966200" y="1990725"/>
          <p14:tracePt t="41356" x="8975725" y="1990725"/>
          <p14:tracePt t="41360" x="8975725" y="1981200"/>
          <p14:tracePt t="41365" x="8975725" y="1971675"/>
          <p14:tracePt t="41366" x="8985250" y="1971675"/>
          <p14:tracePt t="41374" x="8996363" y="1971675"/>
          <p14:tracePt t="41375" x="8996363" y="1960563"/>
          <p14:tracePt t="41380" x="8996363" y="1951038"/>
          <p14:tracePt t="41385" x="8996363" y="1941513"/>
          <p14:tracePt t="41389" x="9005888" y="1941513"/>
          <p14:tracePt t="41396" x="9015413" y="1930400"/>
          <p14:tracePt t="41402" x="9015413" y="1920875"/>
          <p14:tracePt t="41406" x="9026525" y="1920875"/>
          <p14:tracePt t="41415" x="9026525" y="1911350"/>
          <p14:tracePt t="41423" x="9026525" y="1900238"/>
          <p14:tracePt t="41426" x="9036050" y="1900238"/>
          <p14:tracePt t="41442" x="9045575" y="1900238"/>
          <p14:tracePt t="41445" x="9045575" y="1890713"/>
          <p14:tracePt t="41459" x="9045575" y="1881188"/>
          <p14:tracePt t="41647" x="9056688" y="1881188"/>
          <p14:tracePt t="41681" x="9066213" y="1881188"/>
          <p14:tracePt t="41843" x="9075738" y="1881188"/>
          <p14:tracePt t="42260" x="9075738" y="1870075"/>
          <p14:tracePt t="42270" x="9075738" y="1860550"/>
          <p14:tracePt t="42289" x="9066213" y="1851025"/>
          <p14:tracePt t="42302" x="9056688" y="1851025"/>
          <p14:tracePt t="42309" x="9056688" y="1839913"/>
          <p14:tracePt t="42334" x="9045575" y="1839913"/>
          <p14:tracePt t="42346" x="9045575" y="1830388"/>
          <p14:tracePt t="42347" x="9036050" y="1830388"/>
          <p14:tracePt t="42360" x="9036050" y="1820863"/>
          <p14:tracePt t="42369" x="9026525" y="1809750"/>
          <p14:tracePt t="42377" x="9015413" y="1809750"/>
          <p14:tracePt t="42384" x="9015413" y="1800225"/>
          <p14:tracePt t="42385" x="9005888" y="1800225"/>
          <p14:tracePt t="42391" x="9005888" y="1790700"/>
          <p14:tracePt t="42401" x="8996363" y="1790700"/>
          <p14:tracePt t="42407" x="8996363" y="1779588"/>
          <p14:tracePt t="42409" x="8985250" y="1779588"/>
          <p14:tracePt t="42414" x="8985250" y="1770063"/>
          <p14:tracePt t="42424" x="8975725" y="1770063"/>
          <p14:tracePt t="42431" x="8966200" y="1770063"/>
          <p14:tracePt t="42432" x="8966200" y="1760538"/>
          <p14:tracePt t="42444" x="8966200" y="1749425"/>
          <p14:tracePt t="42450" x="8955088" y="1749425"/>
          <p14:tracePt t="42466" x="8945563" y="1749425"/>
          <p14:tracePt t="42498" x="8936038" y="1749425"/>
          <p14:tracePt t="42505" x="8924925" y="1749425"/>
          <p14:tracePt t="42512" x="8924925" y="1760538"/>
          <p14:tracePt t="42515" x="8915400" y="1760538"/>
          <p14:tracePt t="42519" x="8915400" y="1770063"/>
          <p14:tracePt t="42520" x="8905875" y="1770063"/>
          <p14:tracePt t="42522" x="8905875" y="1779588"/>
          <p14:tracePt t="42527" x="8905875" y="1790700"/>
          <p14:tracePt t="42529" x="8894763" y="1790700"/>
          <p14:tracePt t="42529" x="8894763" y="1800225"/>
          <p14:tracePt t="42531" x="8885238" y="1800225"/>
          <p14:tracePt t="42533" x="8885238" y="1809750"/>
          <p14:tracePt t="42534" x="8885238" y="1820863"/>
          <p14:tracePt t="42536" x="8875713" y="1830388"/>
          <p14:tracePt t="42539" x="8864600" y="1839913"/>
          <p14:tracePt t="42541" x="8855075" y="1851025"/>
          <p14:tracePt t="42544" x="8855075" y="1860550"/>
          <p14:tracePt t="42546" x="8855075" y="1870075"/>
          <p14:tracePt t="42547" x="8845550" y="1870075"/>
          <p14:tracePt t="42549" x="8834438" y="1881188"/>
          <p14:tracePt t="42551" x="8834438" y="1890713"/>
          <p14:tracePt t="42555" x="8834438" y="1900238"/>
          <p14:tracePt t="42556" x="8824913" y="1911350"/>
          <p14:tracePt t="42559" x="8815388" y="1911350"/>
          <p14:tracePt t="42560" x="8815388" y="1920875"/>
          <p14:tracePt t="42561" x="8815388" y="1930400"/>
          <p14:tracePt t="42565" x="8804275" y="1941513"/>
          <p14:tracePt t="42567" x="8804275" y="1951038"/>
          <p14:tracePt t="42568" x="8794750" y="1951038"/>
          <p14:tracePt t="42569" x="8794750" y="1960563"/>
          <p14:tracePt t="42573" x="8794750" y="1971675"/>
          <p14:tracePt t="42575" x="8785225" y="1981200"/>
          <p14:tracePt t="42580" x="8774113" y="1990725"/>
          <p14:tracePt t="42582" x="8774113" y="2001838"/>
          <p14:tracePt t="42588" x="8774113" y="2011363"/>
          <p14:tracePt t="42591" x="8774113" y="2020888"/>
          <p14:tracePt t="42596" x="8764588" y="2020888"/>
          <p14:tracePt t="42599" x="8764588" y="2032000"/>
          <p14:tracePt t="42605" x="8764588" y="2041525"/>
          <p14:tracePt t="42691" x="8774113" y="2041525"/>
          <p14:tracePt t="42712" x="8785225" y="2041525"/>
          <p14:tracePt t="42718" x="8785225" y="2032000"/>
          <p14:tracePt t="42753" x="8785225" y="2020888"/>
          <p14:tracePt t="42764" x="8794750" y="2020888"/>
          <p14:tracePt t="42768" x="8794750" y="2011363"/>
          <p14:tracePt t="42785" x="8794750" y="2001838"/>
          <p14:tracePt t="42791" x="8804275" y="2001838"/>
          <p14:tracePt t="42794" x="8804275" y="1990725"/>
          <p14:tracePt t="42811" x="8804275" y="1981200"/>
          <p14:tracePt t="42821" x="8804275" y="1971675"/>
          <p14:tracePt t="42842" x="8804275" y="1960563"/>
          <p14:tracePt t="42852" x="8815388" y="1960563"/>
          <p14:tracePt t="42856" x="8815388" y="1951038"/>
          <p14:tracePt t="42873" x="8815388" y="1941513"/>
          <p14:tracePt t="42898" x="8815388" y="1930400"/>
          <p14:tracePt t="42900" x="8824913" y="1930400"/>
          <p14:tracePt t="42911" x="8824913" y="1920875"/>
          <p14:tracePt t="42938" x="8824913" y="1911350"/>
          <p14:tracePt t="42942" x="8824913" y="1900238"/>
          <p14:tracePt t="42960" x="8824913" y="1890713"/>
          <p14:tracePt t="42968" x="8824913" y="1881188"/>
          <p14:tracePt t="42981" x="8834438" y="1881188"/>
          <p14:tracePt t="42988" x="8834438" y="1870075"/>
          <p14:tracePt t="43000" x="8834438" y="1860550"/>
          <p14:tracePt t="43924" x="8845550" y="1860550"/>
          <p14:tracePt t="43984" x="8855075" y="1860550"/>
          <p14:tracePt t="44005" x="8864600" y="1860550"/>
          <p14:tracePt t="44021" x="8875713" y="1860550"/>
          <p14:tracePt t="44044" x="8885238" y="1860550"/>
          <p14:tracePt t="44053" x="8894763" y="1860550"/>
          <p14:tracePt t="44069" x="8905875" y="1860550"/>
          <p14:tracePt t="44076" x="8915400" y="1860550"/>
          <p14:tracePt t="44092" x="8924925" y="1860550"/>
          <p14:tracePt t="44102" x="8936038" y="1860550"/>
          <p14:tracePt t="44123" x="8936038" y="1870075"/>
          <p14:tracePt t="44125" x="8945563" y="1870075"/>
          <p14:tracePt t="44143" x="8955088" y="1870075"/>
          <p14:tracePt t="44175" x="8966200" y="1870075"/>
          <p14:tracePt t="44187" x="8975725" y="1870075"/>
          <p14:tracePt t="44198" x="8975725" y="1860550"/>
          <p14:tracePt t="44207" x="8985250" y="1860550"/>
          <p14:tracePt t="44217" x="8996363" y="1851025"/>
          <p14:tracePt t="44225" x="8996363" y="1839913"/>
          <p14:tracePt t="44238" x="8996363" y="1830388"/>
          <p14:tracePt t="44242" x="8996363" y="1820863"/>
          <p14:tracePt t="44243" x="9005888" y="1820863"/>
          <p14:tracePt t="44246" x="9005888" y="1809750"/>
          <p14:tracePt t="44254" x="9005888" y="1800225"/>
          <p14:tracePt t="44258" x="9005888" y="1790700"/>
          <p14:tracePt t="44264" x="9005888" y="1779588"/>
          <p14:tracePt t="44268" x="9005888" y="1770063"/>
          <p14:tracePt t="44270" x="9015413" y="1770063"/>
          <p14:tracePt t="44274" x="9015413" y="1760538"/>
          <p14:tracePt t="44277" x="9015413" y="1749425"/>
          <p14:tracePt t="44283" x="9015413" y="1739900"/>
          <p14:tracePt t="44287" x="9015413" y="1730375"/>
          <p14:tracePt t="44294" x="9015413" y="1719263"/>
          <p14:tracePt t="44297" x="9015413" y="1709738"/>
          <p14:tracePt t="44304" x="9015413" y="1698625"/>
          <p14:tracePt t="44307" x="9015413" y="1689100"/>
          <p14:tracePt t="44315" x="9015413" y="1679575"/>
          <p14:tracePt t="44319" x="9015413" y="1668463"/>
          <p14:tracePt t="44322" x="9005888" y="1658938"/>
          <p14:tracePt t="44331" x="9005888" y="1649413"/>
          <p14:tracePt t="44338" x="9005888" y="1638300"/>
          <p14:tracePt t="44341" x="8996363" y="1638300"/>
          <p14:tracePt t="44352" x="8985250" y="1638300"/>
          <p14:tracePt t="44354" x="8985250" y="1628775"/>
          <p14:tracePt t="44373" x="8975725" y="1628775"/>
          <p14:tracePt t="44384" x="8966200" y="1628775"/>
          <p14:tracePt t="44396" x="8955088" y="1628775"/>
          <p14:tracePt t="44401" x="8945563" y="1628775"/>
          <p14:tracePt t="44408" x="8945563" y="1638300"/>
          <p14:tracePt t="44410" x="8936038" y="1638300"/>
          <p14:tracePt t="44412" x="8936038" y="1649413"/>
          <p14:tracePt t="44414" x="8924925" y="1649413"/>
          <p14:tracePt t="44418" x="8924925" y="1658938"/>
          <p14:tracePt t="44421" x="8924925" y="1668463"/>
          <p14:tracePt t="44422" x="8915400" y="1668463"/>
          <p14:tracePt t="44423" x="8915400" y="1679575"/>
          <p14:tracePt t="44427" x="8905875" y="1679575"/>
          <p14:tracePt t="44428" x="8905875" y="1689100"/>
          <p14:tracePt t="44431" x="8905875" y="1698625"/>
          <p14:tracePt t="44435" x="8905875" y="1709738"/>
          <p14:tracePt t="44438" x="8894763" y="1719263"/>
          <p14:tracePt t="44441" x="8894763" y="1730375"/>
          <p14:tracePt t="44443" x="8885238" y="1739900"/>
          <p14:tracePt t="44448" x="8885238" y="1749425"/>
          <p14:tracePt t="44450" x="8885238" y="1760538"/>
          <p14:tracePt t="44455" x="8885238" y="1770063"/>
          <p14:tracePt t="44457" x="8885238" y="1779588"/>
          <p14:tracePt t="44463" x="8885238" y="1790700"/>
          <p14:tracePt t="44464" x="8885238" y="1800225"/>
          <p14:tracePt t="44471" x="8885238" y="1809750"/>
          <p14:tracePt t="44473" x="8885238" y="1820863"/>
          <p14:tracePt t="44477" x="8885238" y="1830388"/>
          <p14:tracePt t="44488" x="8885238" y="1839913"/>
          <p14:tracePt t="44527" x="8894763" y="1839913"/>
          <p14:tracePt t="44537" x="8905875" y="1839913"/>
          <p14:tracePt t="44541" x="8915400" y="1839913"/>
          <p14:tracePt t="44551" x="8924925" y="1839913"/>
          <p14:tracePt t="44554" x="8936038" y="1839913"/>
          <p14:tracePt t="44563" x="8945563" y="1839913"/>
          <p14:tracePt t="44565" x="8945563" y="1830388"/>
          <p14:tracePt t="44567" x="8955088" y="1830388"/>
          <p14:tracePt t="44574" x="8955088" y="1820863"/>
          <p14:tracePt t="44575" x="8966200" y="1820863"/>
          <p14:tracePt t="44580" x="8975725" y="1820863"/>
          <p14:tracePt t="44581" x="8975725" y="1809750"/>
          <p14:tracePt t="44589" x="8985250" y="1809750"/>
          <p14:tracePt t="44593" x="8996363" y="1800225"/>
          <p14:tracePt t="44599" x="8996363" y="1790700"/>
          <p14:tracePt t="44604" x="9005888" y="1790700"/>
          <p14:tracePt t="44608" x="9005888" y="1779588"/>
          <p14:tracePt t="44611" x="9015413" y="1770063"/>
          <p14:tracePt t="44617" x="9026525" y="1770063"/>
          <p14:tracePt t="44619" x="9026525" y="1760538"/>
          <p14:tracePt t="44623" x="9026525" y="1749425"/>
          <p14:tracePt t="44631" x="9026525" y="1739900"/>
          <p14:tracePt t="44634" x="9026525" y="1730375"/>
          <p14:tracePt t="44635" x="9036050" y="1730375"/>
          <p14:tracePt t="44642" x="9036050" y="1719263"/>
          <p14:tracePt t="44646" x="9036050" y="1709738"/>
          <p14:tracePt t="44654" x="9036050" y="1698625"/>
          <p14:tracePt t="44658" x="9036050" y="1689100"/>
          <p14:tracePt t="44666" x="9036050" y="1679575"/>
          <p14:tracePt t="44671" x="9036050" y="1668463"/>
          <p14:tracePt t="44676" x="9036050" y="1658938"/>
          <p14:tracePt t="44688" x="9036050" y="1649413"/>
          <p14:tracePt t="44690" x="9026525" y="1649413"/>
          <p14:tracePt t="44693" x="9026525" y="1638300"/>
          <p14:tracePt t="44694" x="9015413" y="1638300"/>
          <p14:tracePt t="44698" x="9005888" y="1638300"/>
          <p14:tracePt t="44706" x="8996363" y="1638300"/>
          <p14:tracePt t="44710" x="8985250" y="1638300"/>
          <p14:tracePt t="44717" x="8975725" y="1638300"/>
          <p14:tracePt t="44721" x="8966200" y="1638300"/>
          <p14:tracePt t="44726" x="8955088" y="1638300"/>
          <p14:tracePt t="44728" x="8945563" y="1638300"/>
          <p14:tracePt t="44733" x="8936038" y="1638300"/>
          <p14:tracePt t="44735" x="8924925" y="1638300"/>
          <p14:tracePt t="44739" x="8915400" y="1638300"/>
          <p14:tracePt t="44742" x="8905875" y="1638300"/>
          <p14:tracePt t="44746" x="8894763" y="1649413"/>
          <p14:tracePt t="44748" x="8885238" y="1649413"/>
          <p14:tracePt t="44752" x="8875713" y="1658938"/>
          <p14:tracePt t="44755" x="8864600" y="1668463"/>
          <p14:tracePt t="44757" x="8855075" y="1668463"/>
          <p14:tracePt t="44758" x="8855075" y="1679575"/>
          <p14:tracePt t="44760" x="8845550" y="1679575"/>
          <p14:tracePt t="44762" x="8834438" y="1689100"/>
          <p14:tracePt t="44764" x="8834438" y="1698625"/>
          <p14:tracePt t="44766" x="8824913" y="1698625"/>
          <p14:tracePt t="44767" x="8815388" y="1698625"/>
          <p14:tracePt t="44768" x="8815388" y="1709738"/>
          <p14:tracePt t="44771" x="8804275" y="1719263"/>
          <p14:tracePt t="44772" x="8794750" y="1719263"/>
          <p14:tracePt t="44774" x="8794750" y="1730375"/>
          <p14:tracePt t="44775" x="8785225" y="1730375"/>
          <p14:tracePt t="44776" x="8774113" y="1739900"/>
          <p14:tracePt t="44780" x="8764588" y="1749425"/>
          <p14:tracePt t="44782" x="8755063" y="1760538"/>
          <p14:tracePt t="44785" x="8743950" y="1760538"/>
          <p14:tracePt t="44788" x="8734425" y="1770063"/>
          <p14:tracePt t="44789" x="8734425" y="1779588"/>
          <p14:tracePt t="44791" x="8724900" y="1779588"/>
          <p14:tracePt t="44794" x="8713788" y="1779588"/>
          <p14:tracePt t="44795" x="8713788" y="1790700"/>
          <p14:tracePt t="44797" x="8704263" y="1800225"/>
          <p14:tracePt t="44804" x="8694738" y="1800225"/>
          <p14:tracePt t="44805" x="8694738" y="1809750"/>
          <p14:tracePt t="44807" x="8683625" y="1809750"/>
          <p14:tracePt t="44808" x="8683625" y="1820863"/>
          <p14:tracePt t="44813" x="8683625" y="1830388"/>
          <p14:tracePt t="44878" x="8694738" y="1830388"/>
          <p14:tracePt t="44898" x="8704263" y="1830388"/>
          <p14:tracePt t="44915" x="8713788" y="1830388"/>
          <p14:tracePt t="45097" x="8724900" y="1830388"/>
          <p14:tracePt t="45139" x="8724900" y="1839913"/>
          <p14:tracePt t="45141" x="8734425" y="1839913"/>
          <p14:tracePt t="45155" x="8734425" y="1851025"/>
          <p14:tracePt t="45157" x="8743950" y="1851025"/>
          <p14:tracePt t="45172" x="8755063" y="1851025"/>
          <p14:tracePt t="45179" x="8764588" y="1860550"/>
          <p14:tracePt t="45188" x="8764588" y="1870075"/>
          <p14:tracePt t="45189" x="8774113" y="1870075"/>
          <p14:tracePt t="45194" x="8785225" y="1870075"/>
          <p14:tracePt t="45204" x="8794750" y="1881188"/>
          <p14:tracePt t="45207" x="8804275" y="1881188"/>
          <p14:tracePt t="45214" x="8804275" y="1890713"/>
          <p14:tracePt t="45215" x="8815388" y="1890713"/>
          <p14:tracePt t="45219" x="8824913" y="1890713"/>
          <p14:tracePt t="45226" x="8834438" y="1890713"/>
          <p14:tracePt t="45230" x="8845550" y="1890713"/>
          <p14:tracePt t="45231" x="8845550" y="1900238"/>
          <p14:tracePt t="45238" x="8855075" y="1900238"/>
          <p14:tracePt t="45240" x="8864600" y="1900238"/>
          <p14:tracePt t="45241" x="8864600" y="1911350"/>
          <p14:tracePt t="45243" x="8875713" y="1911350"/>
          <p14:tracePt t="45249" x="8885238" y="1911350"/>
          <p14:tracePt t="45252" x="8894763" y="1911350"/>
          <p14:tracePt t="45258" x="8905875" y="1911350"/>
          <p14:tracePt t="45262" x="8915400" y="1911350"/>
          <p14:tracePt t="45264" x="8915400" y="1920875"/>
          <p14:tracePt t="45268" x="8924925" y="1920875"/>
          <p14:tracePt t="45271" x="8936038" y="1920875"/>
          <p14:tracePt t="45277" x="8945563" y="1920875"/>
          <p14:tracePt t="45281" x="8955088" y="1930400"/>
          <p14:tracePt t="45289" x="8966200" y="1930400"/>
          <p14:tracePt t="45291" x="8975725" y="1930400"/>
          <p14:tracePt t="45299" x="8985250" y="1930400"/>
          <p14:tracePt t="45302" x="8996363" y="1930400"/>
          <p14:tracePt t="45312" x="9005888" y="1930400"/>
          <p14:tracePt t="45317" x="9015413" y="1930400"/>
          <p14:tracePt t="45321" x="9026525" y="1930400"/>
          <p14:tracePt t="45332" x="9036050" y="1930400"/>
          <p14:tracePt t="45334" x="9036050" y="1941513"/>
          <p14:tracePt t="45339" x="9045575" y="1941513"/>
          <p14:tracePt t="45352" x="9056688" y="1941513"/>
          <p14:tracePt t="45363" x="9066213" y="1941513"/>
          <p14:tracePt t="45712" x="9066213" y="1930400"/>
          <p14:tracePt t="45733" x="9066213" y="1920875"/>
          <p14:tracePt t="45742" x="9056688" y="1920875"/>
          <p14:tracePt t="45759" x="9056688" y="1911350"/>
          <p14:tracePt t="45771" x="9056688" y="1900238"/>
          <p14:tracePt t="45773" x="9045575" y="1900238"/>
          <p14:tracePt t="45783" x="9036050" y="1900238"/>
          <p14:tracePt t="45791" x="9036050" y="1890713"/>
          <p14:tracePt t="45801" x="9036050" y="1881188"/>
          <p14:tracePt t="45808" x="9026525" y="1881188"/>
          <p14:tracePt t="45823" x="9015413" y="1881188"/>
          <p14:tracePt t="45831" x="9015413" y="1870075"/>
          <p14:tracePt t="45838" x="9005888" y="1870075"/>
          <p14:tracePt t="45851" x="9005888" y="1860550"/>
          <p14:tracePt t="45867" x="8996363" y="1860550"/>
          <p14:tracePt t="45879" x="8985250" y="1860550"/>
          <p14:tracePt t="45888" x="8985250" y="1851025"/>
          <p14:tracePt t="45899" x="8975725" y="1851025"/>
          <p14:tracePt t="45900" x="8975725" y="1839913"/>
          <p14:tracePt t="45908" x="8966200" y="1839913"/>
          <p14:tracePt t="45915" x="8966200" y="1830388"/>
          <p14:tracePt t="45922" x="8966200" y="1820863"/>
          <p14:tracePt t="45924" x="8955088" y="1820863"/>
          <p14:tracePt t="45928" x="8955088" y="1809750"/>
          <p14:tracePt t="45932" x="8945563" y="1809750"/>
          <p14:tracePt t="45941" x="8945563" y="1800225"/>
          <p14:tracePt t="45949" x="8945563" y="1790700"/>
          <p14:tracePt t="45950" x="8936038" y="1790700"/>
          <p14:tracePt t="45963" x="8924925" y="1790700"/>
          <p14:tracePt t="45973" x="8924925" y="1779588"/>
          <p14:tracePt t="45997" x="8924925" y="1770063"/>
          <p14:tracePt t="46855" x="8924925" y="1779588"/>
          <p14:tracePt t="46965" x="8924925" y="1770063"/>
          <p14:tracePt t="46967" x="8915400" y="1770063"/>
          <p14:tracePt t="46989" x="8905875" y="1739900"/>
          <p14:tracePt t="46990" x="8905875" y="1730375"/>
          <p14:tracePt t="46995" x="8905875" y="1719263"/>
          <p14:tracePt t="46998" x="8905875" y="1709738"/>
          <p14:tracePt t="47002" x="8905875" y="1698625"/>
          <p14:tracePt t="47004" x="8905875" y="1689100"/>
          <p14:tracePt t="47008" x="8905875" y="1679575"/>
          <p14:tracePt t="47011" x="8905875" y="1668463"/>
          <p14:tracePt t="47012" x="8894763" y="1668463"/>
          <p14:tracePt t="47014" x="8894763" y="1658938"/>
          <p14:tracePt t="47018" x="8894763" y="1649413"/>
          <p14:tracePt t="47019" x="8894763" y="1638300"/>
          <p14:tracePt t="47023" x="8885238" y="1638300"/>
          <p14:tracePt t="47024" x="8885238" y="1628775"/>
          <p14:tracePt t="47027" x="8885238" y="1619250"/>
          <p14:tracePt t="47034" x="8885238" y="1608138"/>
          <p14:tracePt t="47036" x="8885238" y="1598613"/>
          <p14:tracePt t="47043" x="8885238" y="1589088"/>
          <p14:tracePt t="47044" x="8875713" y="1589088"/>
          <p14:tracePt t="47048" x="8875713" y="1577975"/>
          <p14:tracePt t="47058" x="8864600" y="1577975"/>
          <p14:tracePt t="47105" x="8855075" y="1577975"/>
          <p14:tracePt t="47109" x="8855075" y="1589088"/>
          <p14:tracePt t="47117" x="8855075" y="1598613"/>
          <p14:tracePt t="47121" x="8855075" y="1608138"/>
          <p14:tracePt t="47128" x="8855075" y="1619250"/>
          <p14:tracePt t="47132" x="8855075" y="1628775"/>
          <p14:tracePt t="47139" x="8855075" y="1638300"/>
          <p14:tracePt t="47143" x="8855075" y="1649413"/>
          <p14:tracePt t="47151" x="8855075" y="1658938"/>
          <p14:tracePt t="47156" x="8855075" y="1668463"/>
          <p14:tracePt t="47162" x="8855075" y="1679575"/>
          <p14:tracePt t="47178" x="8855075" y="1689100"/>
          <p14:tracePt t="47196" x="8855075" y="1698625"/>
          <p14:tracePt t="47468" x="8864600" y="1698625"/>
          <p14:tracePt t="47481" x="8864600" y="1709738"/>
          <p14:tracePt t="47502" x="8864600" y="1719263"/>
          <p14:tracePt t="47533" x="8875713" y="1719263"/>
          <p14:tracePt t="48576" x="8864600" y="1719263"/>
          <p14:tracePt t="48580" x="8855075" y="1719263"/>
          <p14:tracePt t="48585" x="8845550" y="1719263"/>
          <p14:tracePt t="48589" x="8834438" y="1719263"/>
          <p14:tracePt t="48589" x="8834438" y="1730375"/>
          <p14:tracePt t="48592" x="8824913" y="1730375"/>
          <p14:tracePt t="48594" x="8815388" y="1730375"/>
          <p14:tracePt t="48598" x="8804275" y="1730375"/>
          <p14:tracePt t="48599" x="8794750" y="1730375"/>
          <p14:tracePt t="48602" x="8785225" y="1730375"/>
          <p14:tracePt t="48604" x="8774113" y="1730375"/>
          <p14:tracePt t="48607" x="8764588" y="1730375"/>
          <p14:tracePt t="48608" x="8755063" y="1739900"/>
          <p14:tracePt t="48609" x="8734425" y="1739900"/>
          <p14:tracePt t="48610" x="8724900" y="1739900"/>
          <p14:tracePt t="48612" x="8704263" y="1739900"/>
          <p14:tracePt t="48614" x="8694738" y="1739900"/>
          <p14:tracePt t="48615" x="8674100" y="1739900"/>
          <p14:tracePt t="48618" x="8664575" y="1739900"/>
          <p14:tracePt t="48618" x="8653463" y="1739900"/>
          <p14:tracePt t="48619" x="8643938" y="1739900"/>
          <p14:tracePt t="48621" x="8634413" y="1739900"/>
          <p14:tracePt t="48622" x="8604250" y="1739900"/>
          <p14:tracePt t="48624" x="8593138" y="1739900"/>
          <p14:tracePt t="48626" x="8583613" y="1739900"/>
          <p14:tracePt t="48626" x="8574088" y="1739900"/>
          <p14:tracePt t="48627" x="8553450" y="1739900"/>
          <p14:tracePt t="48630" x="8532813" y="1739900"/>
          <p14:tracePt t="48631" x="8513763" y="1739900"/>
          <p14:tracePt t="48632" x="8502650" y="1739900"/>
          <p14:tracePt t="48633" x="8493125" y="1739900"/>
          <p14:tracePt t="48634" x="8483600" y="1739900"/>
          <p14:tracePt t="48635" x="8462963" y="1739900"/>
          <p14:tracePt t="48637" x="8442325" y="1739900"/>
          <p14:tracePt t="48638" x="8412163" y="1739900"/>
          <p14:tracePt t="48639" x="8402638" y="1739900"/>
          <p14:tracePt t="48640" x="8382000" y="1739900"/>
          <p14:tracePt t="48641" x="8372475" y="1739900"/>
          <p14:tracePt t="48642" x="8351838" y="1739900"/>
          <p14:tracePt t="48643" x="8342313" y="1739900"/>
          <p14:tracePt t="48644" x="8321675" y="1739900"/>
          <p14:tracePt t="48645" x="8312150" y="1739900"/>
          <p14:tracePt t="48646" x="8291513" y="1739900"/>
          <p14:tracePt t="48647" x="8281988" y="1739900"/>
          <p14:tracePt t="48648" x="8272463" y="1739900"/>
          <p14:tracePt t="48650" x="8242300" y="1739900"/>
          <p14:tracePt t="48651" x="8221663" y="1739900"/>
          <p14:tracePt t="48652" x="8212138" y="1739900"/>
          <p14:tracePt t="48655" x="8181975" y="1739900"/>
          <p14:tracePt t="48656" x="8170863" y="1739900"/>
          <p14:tracePt t="48657" x="8151813" y="1739900"/>
          <p14:tracePt t="48657" x="8140700" y="1739900"/>
          <p14:tracePt t="48658" x="8131175" y="1739900"/>
          <p14:tracePt t="48659" x="8121650" y="1739900"/>
          <p14:tracePt t="48660" x="8101013" y="1739900"/>
          <p14:tracePt t="48662" x="8080375" y="1739900"/>
          <p14:tracePt t="48663" x="8070850" y="1739900"/>
          <p14:tracePt t="48664" x="8061325" y="1739900"/>
          <p14:tracePt t="48665" x="8040688" y="1739900"/>
          <p14:tracePt t="48666" x="8031163" y="1739900"/>
          <p14:tracePt t="48667" x="8020050" y="1739900"/>
          <p14:tracePt t="48668" x="8010525" y="1739900"/>
          <p14:tracePt t="48669" x="8001000" y="1739900"/>
          <p14:tracePt t="48670" x="7989888" y="1739900"/>
          <p14:tracePt t="48671" x="7970838" y="1739900"/>
          <p14:tracePt t="48672" x="7959725" y="1739900"/>
          <p14:tracePt t="48673" x="7950200" y="1739900"/>
          <p14:tracePt t="48674" x="7940675" y="1739900"/>
          <p14:tracePt t="48675" x="7929563" y="1739900"/>
          <p14:tracePt t="48676" x="7920038" y="1739900"/>
          <p14:tracePt t="48677" x="7910513" y="1730375"/>
          <p14:tracePt t="48678" x="7899400" y="1730375"/>
          <p14:tracePt t="48679" x="7889875" y="1730375"/>
          <p14:tracePt t="48680" x="7880350" y="1730375"/>
          <p14:tracePt t="48681" x="7869238" y="1730375"/>
          <p14:tracePt t="48682" x="7859713" y="1730375"/>
          <p14:tracePt t="48683" x="7850188" y="1730375"/>
          <p14:tracePt t="48684" x="7839075" y="1730375"/>
          <p14:tracePt t="48686" x="7820025" y="1730375"/>
          <p14:tracePt t="48688" x="7810500" y="1730375"/>
          <p14:tracePt t="48689" x="7799388" y="1730375"/>
          <p14:tracePt t="48690" x="7789863" y="1719263"/>
          <p14:tracePt t="48691" x="7780338" y="1719263"/>
          <p14:tracePt t="48692" x="7769225" y="1719263"/>
          <p14:tracePt t="48694" x="7759700" y="1719263"/>
          <p14:tracePt t="48695" x="7750175" y="1719263"/>
          <p14:tracePt t="48697" x="7739063" y="1719263"/>
          <p14:tracePt t="48698" x="7729538" y="1719263"/>
          <p14:tracePt t="48699" x="7720013" y="1719263"/>
          <p14:tracePt t="48700" x="7708900" y="1719263"/>
          <p14:tracePt t="48702" x="7699375" y="1719263"/>
          <p14:tracePt t="48704" x="7689850" y="1719263"/>
          <p14:tracePt t="48705" x="7678738" y="1719263"/>
          <p14:tracePt t="48708" x="7669213" y="1719263"/>
          <p14:tracePt t="48709" x="7659688" y="1719263"/>
          <p14:tracePt t="48712" x="7648575" y="1719263"/>
          <p14:tracePt t="48713" x="7639050" y="1719263"/>
          <p14:tracePt t="48716" x="7629525" y="1719263"/>
          <p14:tracePt t="48718" x="7618413" y="1719263"/>
          <p14:tracePt t="48720" x="7608888" y="1719263"/>
          <p14:tracePt t="48725" x="7599363" y="1719263"/>
          <p14:tracePt t="48728" x="7588250" y="1719263"/>
          <p14:tracePt t="48735" x="7578725" y="1719263"/>
          <p14:tracePt t="48740" x="7569200" y="1719263"/>
          <p14:tracePt t="48754" x="7558088" y="1719263"/>
          <p14:tracePt t="48763" x="7548563" y="1719263"/>
          <p14:tracePt t="48765" x="7548563" y="1730375"/>
          <p14:tracePt t="48792" x="7548563" y="1739900"/>
          <p14:tracePt t="48795" x="7539038" y="1739900"/>
          <p14:tracePt t="48805" x="7539038" y="1749425"/>
          <p14:tracePt t="48810" x="7527925" y="1749425"/>
          <p14:tracePt t="48834" x="7518400" y="1749425"/>
          <p14:tracePt t="48835" x="7518400" y="1760538"/>
          <p14:tracePt t="48843" x="7508875" y="1760538"/>
          <p14:tracePt t="48854" x="7508875" y="1770063"/>
          <p14:tracePt t="48869" x="7497763" y="1770063"/>
          <p14:tracePt t="48889" x="7488238" y="1770063"/>
          <p14:tracePt t="48958" x="7488238" y="1779588"/>
          <p14:tracePt t="50066" x="7478713" y="1779588"/>
          <p14:tracePt t="50752" x="7488238" y="1779588"/>
          <p14:tracePt t="50773" x="7488238" y="1790700"/>
          <p14:tracePt t="50777" x="7497763" y="1790700"/>
          <p14:tracePt t="50812" x="7508875" y="1790700"/>
          <p14:tracePt t="50824" x="7518400" y="1790700"/>
          <p14:tracePt t="50845" x="7527925" y="1790700"/>
          <p14:tracePt t="50852" x="7527925" y="1800225"/>
          <p14:tracePt t="50853" x="7539038" y="1800225"/>
          <p14:tracePt t="50865" x="7548563" y="1800225"/>
          <p14:tracePt t="50867" x="7548563" y="1809750"/>
          <p14:tracePt t="50870" x="7558088" y="1809750"/>
          <p14:tracePt t="50878" x="7569200" y="1809750"/>
          <p14:tracePt t="50880" x="7569200" y="1820863"/>
          <p14:tracePt t="50882" x="7578725" y="1820863"/>
          <p14:tracePt t="50888" x="7588250" y="1820863"/>
          <p14:tracePt t="50890" x="7599363" y="1820863"/>
          <p14:tracePt t="50895" x="7608888" y="1820863"/>
          <p14:tracePt t="50897" x="7618413" y="1820863"/>
          <p14:tracePt t="50899" x="7629525" y="1820863"/>
          <p14:tracePt t="50901" x="7629525" y="1830388"/>
          <p14:tracePt t="50903" x="7639050" y="1830388"/>
          <p14:tracePt t="50904" x="7648575" y="1830388"/>
          <p14:tracePt t="50907" x="7659688" y="1839913"/>
          <p14:tracePt t="50908" x="7669213" y="1839913"/>
          <p14:tracePt t="50911" x="7678738" y="1839913"/>
          <p14:tracePt t="50912" x="7689850" y="1839913"/>
          <p14:tracePt t="50913" x="7699375" y="1839913"/>
          <p14:tracePt t="50914" x="7708900" y="1839913"/>
          <p14:tracePt t="50917" x="7720013" y="1839913"/>
          <p14:tracePt t="50918" x="7729538" y="1839913"/>
          <p14:tracePt t="50919" x="7729538" y="1851025"/>
          <p14:tracePt t="50920" x="7739063" y="1851025"/>
          <p14:tracePt t="50921" x="7759700" y="1851025"/>
          <p14:tracePt t="50924" x="7769225" y="1860550"/>
          <p14:tracePt t="50925" x="7780338" y="1860550"/>
          <p14:tracePt t="50927" x="7799388" y="1860550"/>
          <p14:tracePt t="50929" x="7820025" y="1860550"/>
          <p14:tracePt t="50932" x="7839075" y="1860550"/>
          <p14:tracePt t="50932" x="7850188" y="1860550"/>
          <p14:tracePt t="50934" x="7850188" y="1870075"/>
          <p14:tracePt t="50934" x="7859713" y="1870075"/>
          <p14:tracePt t="50936" x="7869238" y="1870075"/>
          <p14:tracePt t="50936" x="7880350" y="1870075"/>
          <p14:tracePt t="50939" x="7899400" y="1881188"/>
          <p14:tracePt t="50940" x="7920038" y="1881188"/>
          <p14:tracePt t="50942" x="7929563" y="1881188"/>
          <p14:tracePt t="50943" x="7940675" y="1881188"/>
          <p14:tracePt t="50944" x="7950200" y="1881188"/>
          <p14:tracePt t="50945" x="7959725" y="1881188"/>
          <p14:tracePt t="50945" x="7970838" y="1881188"/>
          <p14:tracePt t="50946" x="7980363" y="1881188"/>
          <p14:tracePt t="50948" x="7989888" y="1890713"/>
          <p14:tracePt t="50948" x="8001000" y="1890713"/>
          <p14:tracePt t="50950" x="8010525" y="1890713"/>
          <p14:tracePt t="50951" x="8031163" y="1890713"/>
          <p14:tracePt t="50952" x="8040688" y="1890713"/>
          <p14:tracePt t="50954" x="8061325" y="1900238"/>
          <p14:tracePt t="50957" x="8070850" y="1900238"/>
          <p14:tracePt t="50958" x="8091488" y="1900238"/>
          <p14:tracePt t="50960" x="8101013" y="1900238"/>
          <p14:tracePt t="50961" x="8110538" y="1900238"/>
          <p14:tracePt t="50962" x="8121650" y="1900238"/>
          <p14:tracePt t="50963" x="8131175" y="1900238"/>
          <p14:tracePt t="50964" x="8140700" y="1900238"/>
          <p14:tracePt t="50965" x="8151813" y="1911350"/>
          <p14:tracePt t="50966" x="8161338" y="1911350"/>
          <p14:tracePt t="50967" x="8170863" y="1911350"/>
          <p14:tracePt t="50968" x="8181975" y="1911350"/>
          <p14:tracePt t="50970" x="8201025" y="1920875"/>
          <p14:tracePt t="50972" x="8212138" y="1920875"/>
          <p14:tracePt t="50973" x="8231188" y="1920875"/>
          <p14:tracePt t="50975" x="8242300" y="1920875"/>
          <p14:tracePt t="50975" x="8251825" y="1920875"/>
          <p14:tracePt t="50977" x="8251825" y="1930400"/>
          <p14:tracePt t="50978" x="8272463" y="1930400"/>
          <p14:tracePt t="50978" x="8281988" y="1930400"/>
          <p14:tracePt t="50980" x="8291513" y="1930400"/>
          <p14:tracePt t="50982" x="8302625" y="1930400"/>
          <p14:tracePt t="50984" x="8321675" y="1930400"/>
          <p14:tracePt t="50986" x="8332788" y="1930400"/>
          <p14:tracePt t="50987" x="8342313" y="1930400"/>
          <p14:tracePt t="50989" x="8351838" y="1930400"/>
          <p14:tracePt t="50990" x="8362950" y="1930400"/>
          <p14:tracePt t="50991" x="8372475" y="1930400"/>
          <p14:tracePt t="50992" x="8393113" y="1930400"/>
          <p14:tracePt t="50995" x="8402638" y="1930400"/>
          <p14:tracePt t="50996" x="8412163" y="1930400"/>
          <p14:tracePt t="50998" x="8423275" y="1930400"/>
          <p14:tracePt t="50998" x="8432800" y="1930400"/>
          <p14:tracePt t="50999" x="8442325" y="1930400"/>
          <p14:tracePt t="51002" x="8453438" y="1930400"/>
          <p14:tracePt t="51005" x="8462963" y="1930400"/>
          <p14:tracePt t="51007" x="8483600" y="1930400"/>
          <p14:tracePt t="51010" x="8493125" y="1930400"/>
          <p14:tracePt t="51011" x="8502650" y="1930400"/>
          <p14:tracePt t="51014" x="8513763" y="1930400"/>
          <p14:tracePt t="51015" x="8523288" y="1930400"/>
          <p14:tracePt t="51018" x="8532813" y="1930400"/>
          <p14:tracePt t="51020" x="8543925" y="1930400"/>
          <p14:tracePt t="51024" x="8553450" y="1930400"/>
          <p14:tracePt t="51026" x="8562975" y="1930400"/>
          <p14:tracePt t="51028" x="8574088" y="1930400"/>
          <p14:tracePt t="51039" x="8593138" y="1930400"/>
          <p14:tracePt t="51041" x="8604250" y="1930400"/>
          <p14:tracePt t="51044" x="8613775" y="1930400"/>
          <p14:tracePt t="51052" x="8623300" y="1930400"/>
          <p14:tracePt t="51057" x="8634413" y="1930400"/>
          <p14:tracePt t="51066" x="8643938" y="1930400"/>
          <p14:tracePt t="51073" x="8653463" y="1930400"/>
          <p14:tracePt t="51085" x="8664575" y="1930400"/>
          <p14:tracePt t="51088" x="8664575" y="1920875"/>
          <p14:tracePt t="51094" x="8674100" y="1920875"/>
          <p14:tracePt t="51111" x="8683625" y="1920875"/>
          <p14:tracePt t="51120" x="8694738" y="1920875"/>
          <p14:tracePt t="51121" x="8694738" y="1911350"/>
          <p14:tracePt t="51137" x="8694738" y="1900238"/>
          <p14:tracePt t="51145" x="8704263" y="1900238"/>
          <p14:tracePt t="51155" x="8704263" y="1890713"/>
          <p14:tracePt t="51166" x="8713788" y="1890713"/>
          <p14:tracePt t="51187" x="8713788" y="1881188"/>
          <p14:tracePt t="51194" x="8724900" y="1881188"/>
          <p14:tracePt t="51204" x="8724900" y="1870075"/>
          <p14:tracePt t="51238" x="8724900" y="1860550"/>
          <p14:tracePt t="51257" x="8734425" y="1860550"/>
          <p14:tracePt t="51270" x="8734425" y="1851025"/>
          <p14:tracePt t="52402" x="8743950" y="1851025"/>
          <p14:tracePt t="52403" x="8743950" y="1839913"/>
          <p14:tracePt t="52408" x="8743950" y="1830388"/>
          <p14:tracePt t="52416" x="8743950" y="1820863"/>
          <p14:tracePt t="52420" x="8743950" y="1809750"/>
          <p14:tracePt t="52429" x="8743950" y="1800225"/>
          <p14:tracePt t="52431" x="8743950" y="1790700"/>
          <p14:tracePt t="52436" x="8743950" y="1779588"/>
          <p14:tracePt t="52438" x="8743950" y="1770063"/>
          <p14:tracePt t="52440" x="8743950" y="1760538"/>
          <p14:tracePt t="52443" x="8743950" y="1749425"/>
          <p14:tracePt t="52445" x="8743950" y="1739900"/>
          <p14:tracePt t="52449" x="8743950" y="1730375"/>
          <p14:tracePt t="52450" x="8743950" y="1719263"/>
          <p14:tracePt t="52453" x="8743950" y="1709738"/>
          <p14:tracePt t="52455" x="8743950" y="1698625"/>
          <p14:tracePt t="52458" x="8743950" y="1689100"/>
          <p14:tracePt t="52460" x="8743950" y="1679575"/>
          <p14:tracePt t="52463" x="8743950" y="1668463"/>
          <p14:tracePt t="52465" x="8743950" y="1658938"/>
          <p14:tracePt t="52467" x="8743950" y="1649413"/>
          <p14:tracePt t="52469" x="8743950" y="1638300"/>
          <p14:tracePt t="52472" x="8743950" y="1628775"/>
          <p14:tracePt t="52474" x="8743950" y="1608138"/>
          <p14:tracePt t="52477" x="8743950" y="1598613"/>
          <p14:tracePt t="52478" x="8743950" y="1589088"/>
          <p14:tracePt t="52481" x="8743950" y="1577975"/>
          <p14:tracePt t="52482" x="8743950" y="1568450"/>
          <p14:tracePt t="52485" x="8743950" y="1558925"/>
          <p14:tracePt t="52486" x="8743950" y="1547813"/>
          <p14:tracePt t="52489" x="8743950" y="1538288"/>
          <p14:tracePt t="52490" x="8743950" y="1528763"/>
          <p14:tracePt t="52493" x="8743950" y="1517650"/>
          <p14:tracePt t="52494" x="8743950" y="1508125"/>
          <p14:tracePt t="52497" x="8734425" y="1498600"/>
          <p14:tracePt t="52498" x="8734425" y="1487488"/>
          <p14:tracePt t="52501" x="8734425" y="1477963"/>
          <p14:tracePt t="52503" x="8734425" y="1468438"/>
          <p14:tracePt t="52504" x="8734425" y="1457325"/>
          <p14:tracePt t="52507" x="8734425" y="1447800"/>
          <p14:tracePt t="52509" x="8734425" y="1438275"/>
          <p14:tracePt t="52512" x="8734425" y="1427163"/>
          <p14:tracePt t="52513" x="8734425" y="1417638"/>
          <p14:tracePt t="52516" x="8734425" y="1408113"/>
          <p14:tracePt t="52518" x="8734425" y="1397000"/>
          <p14:tracePt t="52519" x="8724900" y="1397000"/>
          <p14:tracePt t="52522" x="8724900" y="1377950"/>
          <p14:tracePt t="52525" x="8724900" y="1366838"/>
          <p14:tracePt t="52527" x="8724900" y="1357313"/>
          <p14:tracePt t="52528" x="8713788" y="1357313"/>
          <p14:tracePt t="52530" x="8713788" y="1347788"/>
          <p14:tracePt t="52531" x="8713788" y="1336675"/>
          <p14:tracePt t="52533" x="8713788" y="1327150"/>
          <p14:tracePt t="52534" x="8704263" y="1327150"/>
          <p14:tracePt t="52536" x="8704263" y="1317625"/>
          <p14:tracePt t="52537" x="8704263" y="1306513"/>
          <p14:tracePt t="52540" x="8704263" y="1296988"/>
          <p14:tracePt t="52541" x="8704263" y="1287463"/>
          <p14:tracePt t="52544" x="8694738" y="1276350"/>
          <p14:tracePt t="52546" x="8694738" y="1266825"/>
          <p14:tracePt t="52549" x="8683625" y="1257300"/>
          <p14:tracePt t="52551" x="8683625" y="1246188"/>
          <p14:tracePt t="52554" x="8683625" y="1236663"/>
          <p14:tracePt t="52555" x="8683625" y="1227138"/>
          <p14:tracePt t="52557" x="8674100" y="1227138"/>
          <p14:tracePt t="52558" x="8674100" y="1216025"/>
          <p14:tracePt t="52560" x="8664575" y="1206500"/>
          <p14:tracePt t="52563" x="8664575" y="1196975"/>
          <p14:tracePt t="52565" x="8664575" y="1185863"/>
          <p14:tracePt t="52566" x="8664575" y="1176338"/>
          <p14:tracePt t="52567" x="8653463" y="1176338"/>
          <p14:tracePt t="52569" x="8653463" y="1166813"/>
          <p14:tracePt t="52570" x="8643938" y="1166813"/>
          <p14:tracePt t="52571" x="8643938" y="1155700"/>
          <p14:tracePt t="52574" x="8643938" y="1146175"/>
          <p14:tracePt t="52575" x="8643938" y="1136650"/>
          <p14:tracePt t="52576" x="8634413" y="1136650"/>
          <p14:tracePt t="52579" x="8623300" y="1125538"/>
          <p14:tracePt t="52581" x="8623300" y="1116013"/>
          <p14:tracePt t="52584" x="8613775" y="1106488"/>
          <p14:tracePt t="52586" x="8613775" y="1095375"/>
          <p14:tracePt t="52587" x="8604250" y="1095375"/>
          <p14:tracePt t="52590" x="8604250" y="1085850"/>
          <p14:tracePt t="52592" x="8593138" y="1076325"/>
          <p14:tracePt t="52595" x="8583613" y="1076325"/>
          <p14:tracePt t="52596" x="8583613" y="1065213"/>
          <p14:tracePt t="52599" x="8583613" y="1055688"/>
          <p14:tracePt t="52600" x="8574088" y="1055688"/>
          <p14:tracePt t="52602" x="8562975" y="1055688"/>
          <p14:tracePt t="52603" x="8562975" y="1046163"/>
          <p14:tracePt t="52606" x="8553450" y="1035050"/>
          <p14:tracePt t="52608" x="8553450" y="1025525"/>
          <p14:tracePt t="52609" x="8543925" y="1025525"/>
          <p14:tracePt t="52611" x="8532813" y="1025525"/>
          <p14:tracePt t="52614" x="8532813" y="1016000"/>
          <p14:tracePt t="52615" x="8523288" y="1016000"/>
          <p14:tracePt t="52617" x="8513763" y="1004888"/>
          <p14:tracePt t="52621" x="8502650" y="1004888"/>
          <p14:tracePt t="52623" x="8493125" y="995363"/>
          <p14:tracePt t="52626" x="8493125" y="985838"/>
          <p14:tracePt t="52627" x="8483600" y="985838"/>
          <p14:tracePt t="52629" x="8472488" y="985838"/>
          <p14:tracePt t="52632" x="8462963" y="985838"/>
          <p14:tracePt t="52633" x="8462963" y="974725"/>
          <p14:tracePt t="52634" x="8453438" y="974725"/>
          <p14:tracePt t="52638" x="8442325" y="965200"/>
          <p14:tracePt t="52640" x="8432800" y="965200"/>
          <p14:tracePt t="52641" x="8423275" y="965200"/>
          <p14:tracePt t="52645" x="8412163" y="965200"/>
          <p14:tracePt t="52647" x="8402638" y="965200"/>
          <p14:tracePt t="52651" x="8393113" y="955675"/>
          <p14:tracePt t="52653" x="8382000" y="955675"/>
          <p14:tracePt t="52657" x="8372475" y="955675"/>
          <p14:tracePt t="52659" x="8362950" y="955675"/>
          <p14:tracePt t="52663" x="8351838" y="955675"/>
          <p14:tracePt t="52665" x="8342313" y="955675"/>
          <p14:tracePt t="52669" x="8332788" y="955675"/>
          <p14:tracePt t="52671" x="8321675" y="955675"/>
          <p14:tracePt t="52675" x="8312150" y="955675"/>
          <p14:tracePt t="52677" x="8302625" y="955675"/>
          <p14:tracePt t="52681" x="8291513" y="955675"/>
          <p14:tracePt t="52683" x="8281988" y="955675"/>
          <p14:tracePt t="52685" x="8272463" y="955675"/>
          <p14:tracePt t="52688" x="8261350" y="955675"/>
          <p14:tracePt t="52690" x="8251825" y="965200"/>
          <p14:tracePt t="52693" x="8251825" y="974725"/>
          <p14:tracePt t="52694" x="8242300" y="974725"/>
          <p14:tracePt t="52696" x="8231188" y="974725"/>
          <p14:tracePt t="52697" x="8231188" y="985838"/>
          <p14:tracePt t="52699" x="8231188" y="995363"/>
          <p14:tracePt t="52700" x="8221663" y="995363"/>
          <p14:tracePt t="52702" x="8212138" y="995363"/>
          <p14:tracePt t="52704" x="8212138" y="1004888"/>
          <p14:tracePt t="52706" x="8201025" y="1016000"/>
          <p14:tracePt t="52708" x="8191500" y="1016000"/>
          <p14:tracePt t="52709" x="8191500" y="1025525"/>
          <p14:tracePt t="52711" x="8191500" y="1035050"/>
          <p14:tracePt t="52712" x="8181975" y="1035050"/>
          <p14:tracePt t="52713" x="8181975" y="1046163"/>
          <p14:tracePt t="52714" x="8170863" y="1046163"/>
          <p14:tracePt t="52716" x="8170863" y="1055688"/>
          <p14:tracePt t="52717" x="8170863" y="1065213"/>
          <p14:tracePt t="52718" x="8161338" y="1065213"/>
          <p14:tracePt t="52720" x="8151813" y="1065213"/>
          <p14:tracePt t="52723" x="8140700" y="1085850"/>
          <p14:tracePt t="52725" x="8140700" y="1095375"/>
          <p14:tracePt t="52726" x="8140700" y="1106488"/>
          <p14:tracePt t="52727" x="8131175" y="1106488"/>
          <p14:tracePt t="52729" x="8131175" y="1116013"/>
          <p14:tracePt t="52730" x="8121650" y="1125538"/>
          <p14:tracePt t="52733" x="8121650" y="1136650"/>
          <p14:tracePt t="52735" x="8121650" y="1146175"/>
          <p14:tracePt t="52737" x="8110538" y="1155700"/>
          <p14:tracePt t="52739" x="8110538" y="1166813"/>
          <p14:tracePt t="52740" x="8101013" y="1166813"/>
          <p14:tracePt t="52741" x="8101013" y="1176338"/>
          <p14:tracePt t="52743" x="8101013" y="1185863"/>
          <p14:tracePt t="52744" x="8101013" y="1196975"/>
          <p14:tracePt t="52747" x="8101013" y="1206500"/>
          <p14:tracePt t="52749" x="8101013" y="1216025"/>
          <p14:tracePt t="52752" x="8091488" y="1227138"/>
          <p14:tracePt t="52753" x="8091488" y="1236663"/>
          <p14:tracePt t="52756" x="8091488" y="1246188"/>
          <p14:tracePt t="52758" x="8091488" y="1257300"/>
          <p14:tracePt t="52761" x="8091488" y="1266825"/>
          <p14:tracePt t="52762" x="8091488" y="1276350"/>
          <p14:tracePt t="52766" x="8091488" y="1287463"/>
          <p14:tracePt t="52767" x="8091488" y="1296988"/>
          <p14:tracePt t="52771" x="8091488" y="1306513"/>
          <p14:tracePt t="52773" x="8091488" y="1317625"/>
          <p14:tracePt t="52776" x="8091488" y="1327150"/>
          <p14:tracePt t="52778" x="8091488" y="1336675"/>
          <p14:tracePt t="52780" x="8091488" y="1347788"/>
          <p14:tracePt t="52784" x="8091488" y="1357313"/>
          <p14:tracePt t="52788" x="8091488" y="1366838"/>
          <p14:tracePt t="52791" x="8091488" y="1377950"/>
          <p14:tracePt t="52794" x="8091488" y="1387475"/>
          <p14:tracePt t="52797" x="8101013" y="1387475"/>
          <p14:tracePt t="52799" x="8101013" y="1397000"/>
          <p14:tracePt t="52801" x="8101013" y="1408113"/>
          <p14:tracePt t="52802" x="8110538" y="1408113"/>
          <p14:tracePt t="52808" x="8110538" y="1417638"/>
          <p14:tracePt t="52811" x="8121650" y="1417638"/>
          <p14:tracePt t="52812" x="8121650" y="1427163"/>
          <p14:tracePt t="52815" x="8131175" y="1427163"/>
          <p14:tracePt t="52820" x="8131175" y="1438275"/>
          <p14:tracePt t="52822" x="8140700" y="1438275"/>
          <p14:tracePt t="52824" x="8140700" y="1447800"/>
          <p14:tracePt t="52825" x="8151813" y="1447800"/>
          <p14:tracePt t="52829" x="8161338" y="1447800"/>
          <p14:tracePt t="52835" x="8170863" y="1457325"/>
          <p14:tracePt t="52838" x="8181975" y="1457325"/>
          <p14:tracePt t="52841" x="8181975" y="1468438"/>
          <p14:tracePt t="52844" x="8191500" y="1468438"/>
          <p14:tracePt t="52846" x="8201025" y="1468438"/>
          <p14:tracePt t="52849" x="8201025" y="1477963"/>
          <p14:tracePt t="52851" x="8212138" y="1477963"/>
          <p14:tracePt t="52853" x="8221663" y="1477963"/>
          <p14:tracePt t="52857" x="8231188" y="1477963"/>
          <p14:tracePt t="52859" x="8242300" y="1477963"/>
          <p14:tracePt t="52862" x="8251825" y="1477963"/>
          <p14:tracePt t="52864" x="8261350" y="1477963"/>
          <p14:tracePt t="52868" x="8272463" y="1477963"/>
          <p14:tracePt t="52869" x="8281988" y="1477963"/>
          <p14:tracePt t="52871" x="8291513" y="1477963"/>
          <p14:tracePt t="52874" x="8302625" y="1477963"/>
          <p14:tracePt t="52876" x="8312150" y="1477963"/>
          <p14:tracePt t="52879" x="8321675" y="1477963"/>
          <p14:tracePt t="52880" x="8332788" y="1477963"/>
          <p14:tracePt t="52883" x="8342313" y="1477963"/>
          <p14:tracePt t="52884" x="8351838" y="1477963"/>
          <p14:tracePt t="52887" x="8362950" y="1477963"/>
          <p14:tracePt t="52888" x="8372475" y="1477963"/>
          <p14:tracePt t="52891" x="8382000" y="1477963"/>
          <p14:tracePt t="52892" x="8393113" y="1468438"/>
          <p14:tracePt t="52895" x="8402638" y="1457325"/>
          <p14:tracePt t="52896" x="8412163" y="1457325"/>
          <p14:tracePt t="52899" x="8423275" y="1457325"/>
          <p14:tracePt t="52900" x="8432800" y="1457325"/>
          <p14:tracePt t="52902" x="8442325" y="1447800"/>
          <p14:tracePt t="52904" x="8442325" y="1438275"/>
          <p14:tracePt t="52905" x="8453438" y="1438275"/>
          <p14:tracePt t="52906" x="8462963" y="1438275"/>
          <p14:tracePt t="52908" x="8462963" y="1427163"/>
          <p14:tracePt t="52908" x="8472488" y="1427163"/>
          <p14:tracePt t="52910" x="8483600" y="1427163"/>
          <p14:tracePt t="52911" x="8483600" y="1417638"/>
          <p14:tracePt t="52914" x="8493125" y="1417638"/>
          <p14:tracePt t="52915" x="8502650" y="1408113"/>
          <p14:tracePt t="52917" x="8502650" y="1397000"/>
          <p14:tracePt t="52919" x="8513763" y="1397000"/>
          <p14:tracePt t="52920" x="8513763" y="1387475"/>
          <p14:tracePt t="52922" x="8523288" y="1377950"/>
          <p14:tracePt t="52925" x="8532813" y="1366838"/>
          <p14:tracePt t="52927" x="8543925" y="1357313"/>
          <p14:tracePt t="52930" x="8543925" y="1347788"/>
          <p14:tracePt t="52932" x="8553450" y="1336675"/>
          <p14:tracePt t="52933" x="8553450" y="1327150"/>
          <p14:tracePt t="52935" x="8562975" y="1327150"/>
          <p14:tracePt t="52937" x="8562975" y="1317625"/>
          <p14:tracePt t="52938" x="8562975" y="1306513"/>
          <p14:tracePt t="52940" x="8574088" y="1306513"/>
          <p14:tracePt t="52941" x="8574088" y="1296988"/>
          <p14:tracePt t="52943" x="8574088" y="1287463"/>
          <p14:tracePt t="52946" x="8574088" y="1276350"/>
          <p14:tracePt t="52947" x="8574088" y="1266825"/>
          <p14:tracePt t="52948" x="8583613" y="1266825"/>
          <p14:tracePt t="52950" x="8583613" y="1257300"/>
          <p14:tracePt t="52952" x="8583613" y="1246188"/>
          <p14:tracePt t="52955" x="8593138" y="1236663"/>
          <p14:tracePt t="52956" x="8593138" y="1227138"/>
          <p14:tracePt t="52959" x="8593138" y="1216025"/>
          <p14:tracePt t="52961" x="8593138" y="1206500"/>
          <p14:tracePt t="52963" x="8593138" y="1196975"/>
          <p14:tracePt t="52965" x="8593138" y="1185863"/>
          <p14:tracePt t="52965" x="8593138" y="1176338"/>
          <p14:tracePt t="52970" x="8593138" y="1166813"/>
          <p14:tracePt t="52971" x="8593138" y="1155700"/>
          <p14:tracePt t="52975" x="8593138" y="1146175"/>
          <p14:tracePt t="52977" x="8593138" y="1136650"/>
          <p14:tracePt t="52981" x="8593138" y="1125538"/>
          <p14:tracePt t="52983" x="8593138" y="1116013"/>
          <p14:tracePt t="52988" x="8593138" y="1106488"/>
          <p14:tracePt t="52991" x="8593138" y="1095375"/>
          <p14:tracePt t="52996" x="8583613" y="1095375"/>
          <p14:tracePt t="52999" x="8583613" y="1085850"/>
          <p14:tracePt t="53002" x="8583613" y="1076325"/>
          <p14:tracePt t="53009" x="8574088" y="1076325"/>
          <p14:tracePt t="53011" x="8574088" y="1065213"/>
          <p14:tracePt t="53015" x="8562975" y="1065213"/>
          <p14:tracePt t="53016" x="8562975" y="1055688"/>
          <p14:tracePt t="53020" x="8553450" y="1055688"/>
          <p14:tracePt t="53032" x="8543925" y="1046163"/>
          <p14:tracePt t="53038" x="8532813" y="1046163"/>
          <p14:tracePt t="53048" x="8523288" y="1046163"/>
          <p14:tracePt t="53055" x="8513763" y="1046163"/>
          <p14:tracePt t="53058" x="8502650" y="1046163"/>
          <p14:tracePt t="53061" x="8493125" y="1046163"/>
          <p14:tracePt t="53066" x="8483600" y="1046163"/>
          <p14:tracePt t="53068" x="8472488" y="1046163"/>
          <p14:tracePt t="53069" x="8472488" y="1055688"/>
          <p14:tracePt t="53072" x="8462963" y="1065213"/>
          <p14:tracePt t="53074" x="8453438" y="1065213"/>
          <p14:tracePt t="53078" x="8442325" y="1076325"/>
          <p14:tracePt t="53080" x="8432800" y="1076325"/>
          <p14:tracePt t="53082" x="8423275" y="1085850"/>
          <p14:tracePt t="53086" x="8412163" y="1085850"/>
          <p14:tracePt t="53089" x="8402638" y="1106488"/>
          <p14:tracePt t="53093" x="8393113" y="1106488"/>
          <p14:tracePt t="53094" x="8393113" y="1116013"/>
          <p14:tracePt t="53096" x="8382000" y="1125538"/>
          <p14:tracePt t="53100" x="8382000" y="1136650"/>
          <p14:tracePt t="53101" x="8372475" y="1136650"/>
          <p14:tracePt t="53103" x="8372475" y="1146175"/>
          <p14:tracePt t="53105" x="8362950" y="1146175"/>
          <p14:tracePt t="53107" x="8362950" y="1155700"/>
          <p14:tracePt t="53109" x="8362950" y="1166813"/>
          <p14:tracePt t="53111" x="8351838" y="1166813"/>
          <p14:tracePt t="53112" x="8351838" y="1176338"/>
          <p14:tracePt t="53114" x="8351838" y="1185863"/>
          <p14:tracePt t="53115" x="8342313" y="1185863"/>
          <p14:tracePt t="53116" x="8342313" y="1196975"/>
          <p14:tracePt t="53119" x="8342313" y="1206500"/>
          <p14:tracePt t="53120" x="8342313" y="1216025"/>
          <p14:tracePt t="53124" x="8342313" y="1227138"/>
          <p14:tracePt t="53125" x="8342313" y="1236663"/>
          <p14:tracePt t="53128" x="8342313" y="1246188"/>
          <p14:tracePt t="53129" x="8342313" y="1257300"/>
          <p14:tracePt t="53132" x="8342313" y="1266825"/>
          <p14:tracePt t="53133" x="8342313" y="1276350"/>
          <p14:tracePt t="53136" x="8342313" y="1287463"/>
          <p14:tracePt t="53137" x="8342313" y="1296988"/>
          <p14:tracePt t="53140" x="8342313" y="1306513"/>
          <p14:tracePt t="53141" x="8342313" y="1317625"/>
          <p14:tracePt t="53143" x="8342313" y="1327150"/>
          <p14:tracePt t="53145" x="8342313" y="1336675"/>
          <p14:tracePt t="53146" x="8342313" y="1347788"/>
          <p14:tracePt t="53148" x="8351838" y="1357313"/>
          <p14:tracePt t="53150" x="8351838" y="1366838"/>
          <p14:tracePt t="53152" x="8351838" y="1377950"/>
          <p14:tracePt t="53153" x="8362950" y="1377950"/>
          <p14:tracePt t="53154" x="8362950" y="1387475"/>
          <p14:tracePt t="53156" x="8372475" y="1397000"/>
          <p14:tracePt t="53157" x="8372475" y="1408113"/>
          <p14:tracePt t="53160" x="8382000" y="1417638"/>
          <p14:tracePt t="53161" x="8382000" y="1427163"/>
          <p14:tracePt t="53162" x="8393113" y="1427163"/>
          <p14:tracePt t="53164" x="8393113" y="1438275"/>
          <p14:tracePt t="53165" x="8393113" y="1447800"/>
          <p14:tracePt t="53166" x="8402638" y="1447800"/>
          <p14:tracePt t="53168" x="8412163" y="1457325"/>
          <p14:tracePt t="53169" x="8412163" y="1468438"/>
          <p14:tracePt t="53170" x="8412163" y="1477963"/>
          <p14:tracePt t="53172" x="8432800" y="1477963"/>
          <p14:tracePt t="53173" x="8432800" y="1487488"/>
          <p14:tracePt t="53174" x="8442325" y="1498600"/>
          <p14:tracePt t="53177" x="8453438" y="1508125"/>
          <p14:tracePt t="53178" x="8462963" y="1508125"/>
          <p14:tracePt t="53179" x="8462963" y="1517650"/>
          <p14:tracePt t="53181" x="8472488" y="1528763"/>
          <p14:tracePt t="53182" x="8483600" y="1528763"/>
          <p14:tracePt t="53183" x="8483600" y="1538288"/>
          <p14:tracePt t="53185" x="8493125" y="1538288"/>
          <p14:tracePt t="53186" x="8493125" y="1547813"/>
          <p14:tracePt t="53187" x="8502650" y="1558925"/>
          <p14:tracePt t="53189" x="8513763" y="1558925"/>
          <p14:tracePt t="53190" x="8513763" y="1568450"/>
          <p14:tracePt t="53191" x="8523288" y="1577975"/>
          <p14:tracePt t="53193" x="8532813" y="1577975"/>
          <p14:tracePt t="53194" x="8532813" y="1589088"/>
          <p14:tracePt t="53195" x="8543925" y="1589088"/>
          <p14:tracePt t="53196" x="8543925" y="1598613"/>
          <p14:tracePt t="53198" x="8553450" y="1598613"/>
          <p14:tracePt t="53198" x="8562975" y="1608138"/>
          <p14:tracePt t="53200" x="8574088" y="1619250"/>
          <p14:tracePt t="53202" x="8574088" y="1628775"/>
          <p14:tracePt t="53204" x="8583613" y="1628775"/>
          <p14:tracePt t="53205" x="8593138" y="1628775"/>
          <p14:tracePt t="53206" x="8593138" y="1638300"/>
          <p14:tracePt t="53209" x="8604250" y="1649413"/>
          <p14:tracePt t="53211" x="8613775" y="1649413"/>
          <p14:tracePt t="53212" x="8613775" y="1658938"/>
          <p14:tracePt t="53213" x="8623300" y="1658938"/>
          <p14:tracePt t="53214" x="8623300" y="1668463"/>
          <p14:tracePt t="53215" x="8634413" y="1668463"/>
          <p14:tracePt t="53220" x="8634413" y="1679575"/>
          <p14:tracePt t="53221" x="8643938" y="1679575"/>
          <p14:tracePt t="53223" x="8653463" y="1689100"/>
          <p14:tracePt t="53227" x="8664575" y="1689100"/>
          <p14:tracePt t="53229" x="8664575" y="1698625"/>
          <p14:tracePt t="53230" x="8674100" y="1698625"/>
          <p14:tracePt t="53232" x="8674100" y="1709738"/>
          <p14:tracePt t="53236" x="8683625" y="1709738"/>
          <p14:tracePt t="53239" x="8694738" y="1719263"/>
          <p14:tracePt t="53243" x="8694738" y="1730375"/>
          <p14:tracePt t="53245" x="8704263" y="1730375"/>
          <p14:tracePt t="53249" x="8713788" y="1730375"/>
          <p14:tracePt t="53252" x="8713788" y="1739900"/>
          <p14:tracePt t="53254" x="8724900" y="1739900"/>
          <p14:tracePt t="53258" x="8724900" y="1749425"/>
          <p14:tracePt t="53272" x="8734425" y="1749425"/>
          <p14:tracePt t="53281" x="8734425" y="1760538"/>
          <p14:tracePt t="53335" x="8734425" y="1770063"/>
          <p14:tracePt t="53341" x="8743950" y="1770063"/>
          <p14:tracePt t="54193" x="8743950" y="1779588"/>
          <p14:tracePt t="54458" x="8755063" y="1779588"/>
          <p14:tracePt t="54462" x="8764588" y="1779588"/>
          <p14:tracePt t="54468" x="8774113" y="1790700"/>
          <p14:tracePt t="54470" x="8785225" y="1790700"/>
          <p14:tracePt t="54475" x="8794750" y="1790700"/>
          <p14:tracePt t="54476" x="8804275" y="1790700"/>
          <p14:tracePt t="54480" x="8815388" y="1790700"/>
          <p14:tracePt t="54482" x="8824913" y="1790700"/>
          <p14:tracePt t="54483" x="8824913" y="1800225"/>
          <p14:tracePt t="54488" x="8834438" y="1800225"/>
          <p14:tracePt t="54891" x="8845550" y="1800225"/>
          <p14:tracePt t="54922" x="8845550" y="1790700"/>
          <p14:tracePt t="54944" x="8845550" y="1779588"/>
          <p14:tracePt t="54951" x="8845550" y="1770063"/>
          <p14:tracePt t="54957" x="8845550" y="1760538"/>
          <p14:tracePt t="54967" x="8845550" y="1749425"/>
          <p14:tracePt t="54973" x="8845550" y="1739900"/>
          <p14:tracePt t="54983" x="8845550" y="1730375"/>
          <p14:tracePt t="54988" x="8845550" y="1719263"/>
          <p14:tracePt t="54996" x="8845550" y="1709738"/>
          <p14:tracePt t="55001" x="8845550" y="1698625"/>
          <p14:tracePt t="55023" x="8855075" y="1698625"/>
          <p14:tracePt t="55029" x="8864600" y="1698625"/>
          <p14:tracePt t="55031" x="8864600" y="1689100"/>
          <p14:tracePt t="55036" x="8875713" y="1689100"/>
          <p14:tracePt t="55046" x="8875713" y="1679575"/>
          <p14:tracePt t="55063" x="8885238" y="1679575"/>
          <p14:tracePt t="55086" x="8894763" y="1679575"/>
          <p14:tracePt t="55093" x="8894763" y="1668463"/>
          <p14:tracePt t="55120" x="8894763" y="1658938"/>
          <p14:tracePt t="55127" x="8905875" y="1658938"/>
          <p14:tracePt t="55141" x="8915400" y="1658938"/>
          <p14:tracePt t="55157" x="8924925" y="1658938"/>
          <p14:tracePt t="55161" x="8936038" y="1658938"/>
          <p14:tracePt t="55169" x="8945563" y="1658938"/>
          <p14:tracePt t="55172" x="8955088" y="1658938"/>
          <p14:tracePt t="55178" x="8966200" y="1658938"/>
          <p14:tracePt t="55181" x="8975725" y="1658938"/>
          <p14:tracePt t="55186" x="8985250" y="1658938"/>
          <p14:tracePt t="55188" x="8985250" y="1668463"/>
          <p14:tracePt t="55189" x="8996363" y="1668463"/>
          <p14:tracePt t="55191" x="9005888" y="1668463"/>
          <p14:tracePt t="55195" x="9015413" y="1668463"/>
          <p14:tracePt t="55197" x="9026525" y="1668463"/>
          <p14:tracePt t="55201" x="9036050" y="1668463"/>
          <p14:tracePt t="55203" x="9045575" y="1668463"/>
          <p14:tracePt t="55206" x="9056688" y="1668463"/>
          <p14:tracePt t="55208" x="9066213" y="1668463"/>
          <p14:tracePt t="55211" x="9075738" y="1668463"/>
          <p14:tracePt t="55213" x="9086850" y="1668463"/>
          <p14:tracePt t="55214" x="9086850" y="1679575"/>
          <p14:tracePt t="55215" x="9096375" y="1679575"/>
          <p14:tracePt t="55217" x="9105900" y="1679575"/>
          <p14:tracePt t="55219" x="9117013" y="1679575"/>
          <p14:tracePt t="55220" x="9126538" y="1679575"/>
          <p14:tracePt t="55223" x="9136063" y="1679575"/>
          <p14:tracePt t="55224" x="9147175" y="1679575"/>
          <p14:tracePt t="55225" x="9156700" y="1679575"/>
          <p14:tracePt t="55227" x="9166225" y="1679575"/>
          <p14:tracePt t="55228" x="9177338" y="1689100"/>
          <p14:tracePt t="55230" x="9186863" y="1689100"/>
          <p14:tracePt t="55232" x="9196388" y="1689100"/>
          <p14:tracePt t="55234" x="9207500" y="1689100"/>
          <p14:tracePt t="55235" x="9217025" y="1689100"/>
          <p14:tracePt t="55238" x="9237663" y="1689100"/>
          <p14:tracePt t="55240" x="9256713" y="1689100"/>
          <p14:tracePt t="55241" x="9267825" y="1689100"/>
          <p14:tracePt t="55243" x="9277350" y="1689100"/>
          <p14:tracePt t="55244" x="9286875" y="1689100"/>
          <p14:tracePt t="55246" x="9297988" y="1689100"/>
          <p14:tracePt t="55247" x="9307513" y="1689100"/>
          <p14:tracePt t="55248" x="9317038" y="1689100"/>
          <p14:tracePt t="55249" x="9328150" y="1689100"/>
          <p14:tracePt t="55251" x="9337675" y="1689100"/>
          <p14:tracePt t="55252" x="9358313" y="1689100"/>
          <p14:tracePt t="55254" x="9367838" y="1689100"/>
          <p14:tracePt t="55255" x="9377363" y="1689100"/>
          <p14:tracePt t="55256" x="9388475" y="1689100"/>
          <p14:tracePt t="55257" x="9398000" y="1689100"/>
          <p14:tracePt t="55259" x="9418638" y="1689100"/>
          <p14:tracePt t="55260" x="9428163" y="1689100"/>
          <p14:tracePt t="55262" x="9448800" y="1689100"/>
          <p14:tracePt t="55264" x="9467850" y="1689100"/>
          <p14:tracePt t="55265" x="9478963" y="1689100"/>
          <p14:tracePt t="55266" x="9488488" y="1689100"/>
          <p14:tracePt t="55267" x="9498013" y="1689100"/>
          <p14:tracePt t="55268" x="9509125" y="1689100"/>
          <p14:tracePt t="55269" x="9518650" y="1689100"/>
          <p14:tracePt t="55270" x="9528175" y="1689100"/>
          <p14:tracePt t="55272" x="9548813" y="1689100"/>
          <p14:tracePt t="55273" x="9558338" y="1689100"/>
          <p14:tracePt t="55274" x="9578975" y="1689100"/>
          <p14:tracePt t="55276" x="9598025" y="1689100"/>
          <p14:tracePt t="55278" x="9618663" y="1689100"/>
          <p14:tracePt t="55280" x="9639300" y="1689100"/>
          <p14:tracePt t="55281" x="9648825" y="1689100"/>
          <p14:tracePt t="55282" x="9658350" y="1689100"/>
          <p14:tracePt t="55283" x="9669463" y="1689100"/>
          <p14:tracePt t="55284" x="9678988" y="1689100"/>
          <p14:tracePt t="55285" x="9688513" y="1689100"/>
          <p14:tracePt t="55286" x="9699625" y="1689100"/>
          <p14:tracePt t="55287" x="9718675" y="1689100"/>
          <p14:tracePt t="55289" x="9739313" y="1689100"/>
          <p14:tracePt t="55291" x="9759950" y="1689100"/>
          <p14:tracePt t="55292" x="9769475" y="1689100"/>
          <p14:tracePt t="55293" x="9779000" y="1689100"/>
          <p14:tracePt t="55294" x="9799638" y="1689100"/>
          <p14:tracePt t="55296" x="9820275" y="1689100"/>
          <p14:tracePt t="55297" x="9829800" y="1689100"/>
          <p14:tracePt t="55298" x="9839325" y="1689100"/>
          <p14:tracePt t="55299" x="9850438" y="1689100"/>
          <p14:tracePt t="55300" x="9859963" y="1689100"/>
          <p14:tracePt t="55301" x="9869488" y="1689100"/>
          <p14:tracePt t="55302" x="9880600" y="1689100"/>
          <p14:tracePt t="55303" x="9890125" y="1689100"/>
          <p14:tracePt t="55304" x="9899650" y="1689100"/>
          <p14:tracePt t="55305" x="9910763" y="1689100"/>
          <p14:tracePt t="55306" x="9929813" y="1689100"/>
          <p14:tracePt t="55308" x="9950450" y="1689100"/>
          <p14:tracePt t="55310" x="9971088" y="1689100"/>
          <p14:tracePt t="55311" x="9980613" y="1689100"/>
          <p14:tracePt t="55312" x="9990138" y="1689100"/>
          <p14:tracePt t="55312" x="10001250" y="1689100"/>
          <p14:tracePt t="55315" x="10020300" y="1689100"/>
          <p14:tracePt t="55316" x="10031413" y="1689100"/>
          <p14:tracePt t="55318" x="10040938" y="1689100"/>
          <p14:tracePt t="55319" x="10050463" y="1689100"/>
          <p14:tracePt t="55320" x="10061575" y="1689100"/>
          <p14:tracePt t="55321" x="10071100" y="1689100"/>
          <p14:tracePt t="55322" x="10080625" y="1689100"/>
          <p14:tracePt t="55323" x="10091738" y="1689100"/>
          <p14:tracePt t="55324" x="10101263" y="1679575"/>
          <p14:tracePt t="55326" x="10110788" y="1679575"/>
          <p14:tracePt t="55327" x="10121900" y="1679575"/>
          <p14:tracePt t="55328" x="10131425" y="1679575"/>
          <p14:tracePt t="55329" x="10140950" y="1679575"/>
          <p14:tracePt t="55331" x="10152063" y="1679575"/>
          <p14:tracePt t="55332" x="10161588" y="1679575"/>
          <p14:tracePt t="55334" x="10171113" y="1679575"/>
          <p14:tracePt t="55335" x="10182225" y="1679575"/>
          <p14:tracePt t="55336" x="10191750" y="1679575"/>
          <p14:tracePt t="55337" x="10201275" y="1668463"/>
          <p14:tracePt t="55338" x="10212388" y="1668463"/>
          <p14:tracePt t="55340" x="10221913" y="1668463"/>
          <p14:tracePt t="55341" x="10231438" y="1668463"/>
          <p14:tracePt t="55342" x="10231438" y="1658938"/>
          <p14:tracePt t="55343" x="10242550" y="1658938"/>
          <p14:tracePt t="55344" x="10252075" y="1658938"/>
          <p14:tracePt t="55346" x="10261600" y="1658938"/>
          <p14:tracePt t="55347" x="10272713" y="1658938"/>
          <p14:tracePt t="55349" x="10282238" y="1658938"/>
          <p14:tracePt t="55350" x="10291763" y="1649413"/>
          <p14:tracePt t="55353" x="10302875" y="1649413"/>
          <p14:tracePt t="55354" x="10312400" y="1638300"/>
          <p14:tracePt t="55355" x="10321925" y="1638300"/>
          <p14:tracePt t="55357" x="10333038" y="1628775"/>
          <p14:tracePt t="55358" x="10342563" y="1628775"/>
          <p14:tracePt t="55360" x="10352088" y="1628775"/>
          <p14:tracePt t="55362" x="10363200" y="1628775"/>
          <p14:tracePt t="55363" x="10363200" y="1619250"/>
          <p14:tracePt t="55364" x="10372725" y="1619250"/>
          <p14:tracePt t="55365" x="10382250" y="1619250"/>
          <p14:tracePt t="55366" x="10382250" y="1608138"/>
          <p14:tracePt t="55368" x="10393363" y="1608138"/>
          <p14:tracePt t="55369" x="10402888" y="1608138"/>
          <p14:tracePt t="55372" x="10412413" y="1598613"/>
          <p14:tracePt t="55374" x="10423525" y="1598613"/>
          <p14:tracePt t="55375" x="10423525" y="1589088"/>
          <p14:tracePt t="55378" x="10433050" y="1589088"/>
          <p14:tracePt t="55379" x="10442575" y="1577975"/>
          <p14:tracePt t="55381" x="10453688" y="1568450"/>
          <p14:tracePt t="55385" x="10453688" y="1558925"/>
          <p14:tracePt t="55386" x="10463213" y="1558925"/>
          <p14:tracePt t="55387" x="10463213" y="1547813"/>
          <p14:tracePt t="55388" x="10472738" y="1547813"/>
          <p14:tracePt t="55391" x="10472738" y="1538288"/>
          <p14:tracePt t="55393" x="10483850" y="1528763"/>
          <p14:tracePt t="55395" x="10493375" y="1528763"/>
          <p14:tracePt t="55397" x="10493375" y="1517650"/>
          <p14:tracePt t="55399" x="10493375" y="1508125"/>
          <p14:tracePt t="55400" x="10502900" y="1508125"/>
          <p14:tracePt t="55401" x="10502900" y="1498600"/>
          <p14:tracePt t="55404" x="10514013" y="1498600"/>
          <p14:tracePt t="55405" x="10514013" y="1487488"/>
          <p14:tracePt t="55406" x="10514013" y="1477963"/>
          <p14:tracePt t="55410" x="10523538" y="1468438"/>
          <p14:tracePt t="55412" x="10523538" y="1457325"/>
          <p14:tracePt t="55413" x="10533063" y="1457325"/>
          <p14:tracePt t="55415" x="10533063" y="1447800"/>
          <p14:tracePt t="55417" x="10533063" y="1438275"/>
          <p14:tracePt t="55419" x="10544175" y="1438275"/>
          <p14:tracePt t="55421" x="10544175" y="1427163"/>
          <p14:tracePt t="55422" x="10553700" y="1417638"/>
          <p14:tracePt t="55426" x="10553700" y="1408113"/>
          <p14:tracePt t="55427" x="10553700" y="1397000"/>
          <p14:tracePt t="55429" x="10563225" y="1397000"/>
          <p14:tracePt t="55430" x="10563225" y="1387475"/>
          <p14:tracePt t="55432" x="10574338" y="1377950"/>
          <p14:tracePt t="55435" x="10574338" y="1366838"/>
          <p14:tracePt t="55437" x="10574338" y="1357313"/>
          <p14:tracePt t="55439" x="10583863" y="1347788"/>
          <p14:tracePt t="55442" x="10593388" y="1336675"/>
          <p14:tracePt t="55444" x="10593388" y="1327150"/>
          <p14:tracePt t="55446" x="10604500" y="1327150"/>
          <p14:tracePt t="55447" x="10604500" y="1317625"/>
          <p14:tracePt t="55449" x="10604500" y="1306513"/>
          <p14:tracePt t="55452" x="10604500" y="1296988"/>
          <p14:tracePt t="55453" x="10604500" y="1287463"/>
          <p14:tracePt t="55456" x="10614025" y="1287463"/>
          <p14:tracePt t="55457" x="10614025" y="1276350"/>
          <p14:tracePt t="55458" x="10614025" y="1266825"/>
          <p14:tracePt t="55461" x="10623550" y="1257300"/>
          <p14:tracePt t="55463" x="10623550" y="1246188"/>
          <p14:tracePt t="55465" x="10623550" y="1236663"/>
          <p14:tracePt t="55467" x="10623550" y="1227138"/>
          <p14:tracePt t="55470" x="10623550" y="1216025"/>
          <p14:tracePt t="55471" x="10623550" y="1206500"/>
          <p14:tracePt t="55472" x="10623550" y="1196975"/>
          <p14:tracePt t="55475" x="10623550" y="1185863"/>
          <p14:tracePt t="55477" x="10634663" y="1176338"/>
          <p14:tracePt t="55479" x="10634663" y="1166813"/>
          <p14:tracePt t="55481" x="10634663" y="1155700"/>
          <p14:tracePt t="55484" x="10634663" y="1146175"/>
          <p14:tracePt t="55486" x="10634663" y="1136650"/>
          <p14:tracePt t="55489" x="10634663" y="1125538"/>
          <p14:tracePt t="55491" x="10634663" y="1116013"/>
          <p14:tracePt t="55495" x="10634663" y="1106488"/>
          <p14:tracePt t="55497" x="10634663" y="1095375"/>
          <p14:tracePt t="55501" x="10634663" y="1085850"/>
          <p14:tracePt t="55504" x="10634663" y="1076325"/>
          <p14:tracePt t="55506" x="10634663" y="1065213"/>
          <p14:tracePt t="55510" x="10634663" y="1055688"/>
          <p14:tracePt t="55513" x="10634663" y="1046163"/>
          <p14:tracePt t="55519" x="10634663" y="1035050"/>
          <p14:tracePt t="55521" x="10634663" y="1025525"/>
          <p14:tracePt t="55527" x="10634663" y="1016000"/>
          <p14:tracePt t="55530" x="10634663" y="1004888"/>
          <p14:tracePt t="55536" x="10634663" y="995363"/>
          <p14:tracePt t="55539" x="10623550" y="985838"/>
          <p14:tracePt t="55545" x="10623550" y="974725"/>
          <p14:tracePt t="55546" x="10614025" y="974725"/>
          <p14:tracePt t="55548" x="10614025" y="965200"/>
          <p14:tracePt t="55554" x="10614025" y="955675"/>
          <p14:tracePt t="55557" x="10604500" y="944563"/>
          <p14:tracePt t="55562" x="10593388" y="935038"/>
          <p14:tracePt t="55565" x="10593388" y="925513"/>
          <p14:tracePt t="55566" x="10583863" y="925513"/>
          <p14:tracePt t="55568" x="10583863" y="914400"/>
          <p14:tracePt t="55573" x="10574338" y="914400"/>
          <p14:tracePt t="55574" x="10574338" y="904875"/>
          <p14:tracePt t="55577" x="10563225" y="895350"/>
          <p14:tracePt t="55583" x="10553700" y="884238"/>
          <p14:tracePt t="55586" x="10553700" y="874713"/>
          <p14:tracePt t="55587" x="10544175" y="874713"/>
          <p14:tracePt t="55593" x="10533063" y="865188"/>
          <p14:tracePt t="55595" x="10523538" y="865188"/>
          <p14:tracePt t="55597" x="10523538" y="854075"/>
          <p14:tracePt t="55601" x="10514013" y="854075"/>
          <p14:tracePt t="55604" x="10502900" y="844550"/>
          <p14:tracePt t="55608" x="10502900" y="835025"/>
          <p14:tracePt t="55609" x="10493375" y="835025"/>
          <p14:tracePt t="55612" x="10483850" y="835025"/>
          <p14:tracePt t="55616" x="10483850" y="823913"/>
          <p14:tracePt t="55617" x="10472738" y="823913"/>
          <p14:tracePt t="55620" x="10463213" y="823913"/>
          <p14:tracePt t="55621" x="10463213" y="814388"/>
          <p14:tracePt t="55625" x="10453688" y="814388"/>
          <p14:tracePt t="55627" x="10442575" y="814388"/>
          <p14:tracePt t="55630" x="10433050" y="814388"/>
          <p14:tracePt t="55631" x="10433050" y="804863"/>
          <p14:tracePt t="55635" x="10423525" y="804863"/>
          <p14:tracePt t="55636" x="10423525" y="793750"/>
          <p14:tracePt t="55637" x="10412413" y="793750"/>
          <p14:tracePt t="55642" x="10402888" y="784225"/>
          <p14:tracePt t="55645" x="10393363" y="784225"/>
          <p14:tracePt t="55650" x="10382250" y="784225"/>
          <p14:tracePt t="55653" x="10372725" y="784225"/>
          <p14:tracePt t="55658" x="10363200" y="784225"/>
          <p14:tracePt t="55659" x="10363200" y="774700"/>
          <p14:tracePt t="55660" x="10352088" y="774700"/>
          <p14:tracePt t="55666" x="10342563" y="774700"/>
          <p14:tracePt t="55668" x="10333038" y="763588"/>
          <p14:tracePt t="55673" x="10321925" y="763588"/>
          <p14:tracePt t="55675" x="10312400" y="763588"/>
          <p14:tracePt t="55677" x="10302875" y="763588"/>
          <p14:tracePt t="55682" x="10291763" y="763588"/>
          <p14:tracePt t="55684" x="10282238" y="763588"/>
          <p14:tracePt t="55688" x="10272713" y="763588"/>
          <p14:tracePt t="55690" x="10261600" y="763588"/>
          <p14:tracePt t="55693" x="10261600" y="754063"/>
          <p14:tracePt t="55694" x="10252075" y="754063"/>
          <p14:tracePt t="55696" x="10242550" y="754063"/>
          <p14:tracePt t="55700" x="10231438" y="754063"/>
          <p14:tracePt t="55701" x="10221913" y="754063"/>
          <p14:tracePt t="55705" x="10212388" y="754063"/>
          <p14:tracePt t="55706" x="10201275" y="754063"/>
          <p14:tracePt t="55710" x="10191750" y="754063"/>
          <p14:tracePt t="55711" x="10182225" y="754063"/>
          <p14:tracePt t="55715" x="10171113" y="754063"/>
          <p14:tracePt t="55716" x="10161588" y="744538"/>
          <p14:tracePt t="55718" x="10152063" y="744538"/>
          <p14:tracePt t="55721" x="10140950" y="744538"/>
          <p14:tracePt t="55723" x="10131425" y="744538"/>
          <p14:tracePt t="55726" x="10121900" y="744538"/>
          <p14:tracePt t="55728" x="10110788" y="744538"/>
          <p14:tracePt t="55731" x="10101263" y="744538"/>
          <p14:tracePt t="55733" x="10091738" y="744538"/>
          <p14:tracePt t="55737" x="10080625" y="744538"/>
          <p14:tracePt t="55738" x="10080625" y="733425"/>
          <p14:tracePt t="55739" x="10071100" y="733425"/>
          <p14:tracePt t="55743" x="10061575" y="723900"/>
          <p14:tracePt t="55745" x="10050463" y="723900"/>
          <p14:tracePt t="55750" x="10040938" y="723900"/>
          <p14:tracePt t="55752" x="10031413" y="723900"/>
          <p14:tracePt t="55753" x="10031413" y="714375"/>
          <p14:tracePt t="55758" x="10020300" y="714375"/>
          <p14:tracePt t="55759" x="10020300" y="703263"/>
          <p14:tracePt t="55760" x="10010775" y="703263"/>
          <p14:tracePt t="55763" x="10001250" y="703263"/>
          <p14:tracePt t="55770" x="9990138" y="703263"/>
          <p14:tracePt t="55774" x="9980613" y="693738"/>
          <p14:tracePt t="55785" x="9971088" y="693738"/>
          <p14:tracePt t="55786" x="9971088" y="684213"/>
          <p14:tracePt t="55909" x="9980613" y="684213"/>
          <p14:tracePt t="55912" x="9990138" y="684213"/>
          <p14:tracePt t="55918" x="10001250" y="684213"/>
          <p14:tracePt t="55920" x="10010775" y="684213"/>
          <p14:tracePt t="55922" x="10020300" y="684213"/>
          <p14:tracePt t="55927" x="10031413" y="684213"/>
          <p14:tracePt t="55930" x="10040938" y="693738"/>
          <p14:tracePt t="55933" x="10050463" y="693738"/>
          <p14:tracePt t="55935" x="10061575" y="693738"/>
          <p14:tracePt t="55939" x="10071100" y="693738"/>
          <p14:tracePt t="55941" x="10080625" y="693738"/>
          <p14:tracePt t="55945" x="10091738" y="693738"/>
          <p14:tracePt t="55948" x="10101263" y="693738"/>
          <p14:tracePt t="55949" x="10101263" y="703263"/>
          <p14:tracePt t="55952" x="10110788" y="703263"/>
          <p14:tracePt t="55955" x="10121900" y="703263"/>
          <p14:tracePt t="55956" x="10121900" y="714375"/>
          <p14:tracePt t="55960" x="10131425" y="714375"/>
          <p14:tracePt t="55963" x="10140950" y="714375"/>
          <p14:tracePt t="55968" x="10140950" y="723900"/>
          <p14:tracePt t="55969" x="10152063" y="723900"/>
          <p14:tracePt t="55973" x="10161588" y="723900"/>
          <p14:tracePt t="55974" x="10161588" y="733425"/>
          <p14:tracePt t="55977" x="10171113" y="733425"/>
          <p14:tracePt t="55986" x="10182225" y="744538"/>
          <p14:tracePt t="55991" x="10191750" y="754063"/>
          <p14:tracePt t="55999" x="10201275" y="754063"/>
          <p14:tracePt t="56003" x="10212388" y="763588"/>
          <p14:tracePt t="56008" x="10212388" y="774700"/>
          <p14:tracePt t="56010" x="10221913" y="774700"/>
          <p14:tracePt t="56013" x="10231438" y="774700"/>
          <p14:tracePt t="56019" x="10242550" y="784225"/>
          <p14:tracePt t="56021" x="10252075" y="784225"/>
          <p14:tracePt t="56025" x="10252075" y="793750"/>
          <p14:tracePt t="56026" x="10261600" y="793750"/>
          <p14:tracePt t="56028" x="10272713" y="793750"/>
          <p14:tracePt t="56031" x="10272713" y="804863"/>
          <p14:tracePt t="56033" x="10282238" y="804863"/>
          <p14:tracePt t="56035" x="10291763" y="804863"/>
          <p14:tracePt t="56039" x="10302875" y="804863"/>
          <p14:tracePt t="56041" x="10312400" y="804863"/>
          <p14:tracePt t="56043" x="10321925" y="804863"/>
          <p14:tracePt t="56044" x="10321925" y="814388"/>
          <p14:tracePt t="56047" x="10333038" y="814388"/>
          <p14:tracePt t="56049" x="10342563" y="814388"/>
          <p14:tracePt t="56053" x="10352088" y="823913"/>
          <p14:tracePt t="56055" x="10363200" y="823913"/>
          <p14:tracePt t="56059" x="10372725" y="823913"/>
          <p14:tracePt t="56061" x="10382250" y="823913"/>
          <p14:tracePt t="56066" x="10393363" y="823913"/>
          <p14:tracePt t="56068" x="10402888" y="823913"/>
          <p14:tracePt t="56090" x="10472738" y="844550"/>
          <p14:tracePt t="56091" x="10483850" y="844550"/>
          <p14:tracePt t="56092" x="10493375" y="844550"/>
          <p14:tracePt t="56096" x="10502900" y="844550"/>
          <p14:tracePt t="56098" x="10514013" y="844550"/>
          <p14:tracePt t="56101" x="10523538" y="844550"/>
          <p14:tracePt t="56103" x="10533063" y="844550"/>
          <p14:tracePt t="56106" x="10544175" y="844550"/>
          <p14:tracePt t="56108" x="10553700" y="844550"/>
          <p14:tracePt t="56111" x="10563225" y="844550"/>
          <p14:tracePt t="56114" x="10574338" y="844550"/>
          <p14:tracePt t="56117" x="10583863" y="844550"/>
          <p14:tracePt t="56119" x="10593388" y="844550"/>
          <p14:tracePt t="56122" x="10604500" y="844550"/>
          <p14:tracePt t="56126" x="10614025" y="844550"/>
          <p14:tracePt t="56127" x="10614025" y="854075"/>
          <p14:tracePt t="56129" x="10623550" y="854075"/>
          <p14:tracePt t="56134" x="10634663" y="854075"/>
          <p14:tracePt t="56138" x="10644188" y="854075"/>
          <p14:tracePt t="56144" x="10653713" y="854075"/>
          <p14:tracePt t="56148" x="10664825" y="854075"/>
          <p14:tracePt t="56157" x="10674350" y="854075"/>
          <p14:tracePt t="56163" x="10683875" y="854075"/>
          <p14:tracePt t="56174" x="10694988" y="854075"/>
          <p14:tracePt t="56182" x="10704513" y="854075"/>
          <p14:tracePt t="56190" x="10704513" y="844550"/>
          <p14:tracePt t="56195" x="10714038" y="844550"/>
          <p14:tracePt t="56196" x="10714038" y="835025"/>
          <p14:tracePt t="56203" x="10725150" y="835025"/>
          <p14:tracePt t="56206" x="10725150" y="823913"/>
          <p14:tracePt t="56211" x="10725150" y="814388"/>
          <p14:tracePt t="56215" x="10734675" y="814388"/>
          <p14:tracePt t="56218" x="10734675" y="804863"/>
          <p14:tracePt t="56221" x="10734675" y="793750"/>
          <p14:tracePt t="56222" x="10744200" y="793750"/>
          <p14:tracePt t="56223" x="10744200" y="784225"/>
          <p14:tracePt t="56227" x="10755313" y="774700"/>
          <p14:tracePt t="56229" x="10755313" y="763588"/>
          <p14:tracePt t="56232" x="10755313" y="754063"/>
          <p14:tracePt t="56234" x="10755313" y="744538"/>
          <p14:tracePt t="56238" x="10755313" y="733425"/>
          <p14:tracePt t="56239" x="10755313" y="723900"/>
          <p14:tracePt t="56242" x="10755313" y="714375"/>
          <p14:tracePt t="56243" x="10764838" y="703263"/>
          <p14:tracePt t="56246" x="10764838" y="693738"/>
          <p14:tracePt t="56248" x="10764838" y="684213"/>
          <p14:tracePt t="56250" x="10764838" y="673100"/>
          <p14:tracePt t="56252" x="10764838" y="663575"/>
          <p14:tracePt t="56255" x="10764838" y="642938"/>
          <p14:tracePt t="56257" x="10764838" y="633413"/>
          <p14:tracePt t="56259" x="10764838" y="623888"/>
          <p14:tracePt t="56260" x="10764838" y="612775"/>
          <p14:tracePt t="56262" x="10764838" y="603250"/>
          <p14:tracePt t="56264" x="10764838" y="593725"/>
          <p14:tracePt t="56266" x="10764838" y="582613"/>
          <p14:tracePt t="56267" x="10764838" y="573088"/>
          <p14:tracePt t="56269" x="10764838" y="563563"/>
          <p14:tracePt t="56271" x="10764838" y="552450"/>
          <p14:tracePt t="56273" x="10764838" y="542925"/>
          <p14:tracePt t="56274" x="10764838" y="533400"/>
          <p14:tracePt t="56276" x="10764838" y="522288"/>
          <p14:tracePt t="56277" x="10764838" y="512763"/>
          <p14:tracePt t="56280" x="10764838" y="503238"/>
          <p14:tracePt t="56281" x="10764838" y="492125"/>
          <p14:tracePt t="56282" x="10764838" y="482600"/>
          <p14:tracePt t="56284" x="10764838" y="473075"/>
          <p14:tracePt t="56285" x="10764838" y="461963"/>
          <p14:tracePt t="56286" x="10755313" y="461963"/>
          <p14:tracePt t="56287" x="10755313" y="452438"/>
          <p14:tracePt t="56289" x="10755313" y="442913"/>
          <p14:tracePt t="56290" x="10744200" y="442913"/>
          <p14:tracePt t="56291" x="10744200" y="431800"/>
          <p14:tracePt t="56292" x="10744200" y="422275"/>
          <p14:tracePt t="56293" x="10734675" y="422275"/>
          <p14:tracePt t="56294" x="10734675" y="412750"/>
          <p14:tracePt t="56296" x="10734675" y="401638"/>
          <p14:tracePt t="56298" x="10734675" y="392113"/>
          <p14:tracePt t="56299" x="10725150" y="392113"/>
          <p14:tracePt t="56300" x="10725150" y="382588"/>
          <p14:tracePt t="56301" x="10714038" y="382588"/>
          <p14:tracePt t="56302" x="10714038" y="371475"/>
          <p14:tracePt t="56305" x="10714038" y="352425"/>
          <p14:tracePt t="56307" x="10704513" y="352425"/>
          <p14:tracePt t="56309" x="10694988" y="341313"/>
          <p14:tracePt t="56310" x="10694988" y="331788"/>
          <p14:tracePt t="56314" x="10683875" y="322263"/>
          <p14:tracePt t="56316" x="10674350" y="311150"/>
          <p14:tracePt t="56320" x="10674350" y="301625"/>
          <p14:tracePt t="56322" x="10664825" y="292100"/>
          <p14:tracePt t="56324" x="10653713" y="292100"/>
          <p14:tracePt t="56327" x="10653713" y="280988"/>
          <p14:tracePt t="56328" x="10644188" y="280988"/>
          <p14:tracePt t="56329" x="10644188" y="271463"/>
          <p14:tracePt t="56331" x="10634663" y="271463"/>
          <p14:tracePt t="56334" x="10634663" y="261938"/>
          <p14:tracePt t="56335" x="10623550" y="261938"/>
          <p14:tracePt t="56339" x="10614025" y="250825"/>
          <p14:tracePt t="56342" x="10604500" y="250825"/>
          <p14:tracePt t="56343" x="10604500" y="241300"/>
          <p14:tracePt t="56345" x="10593388" y="241300"/>
          <p14:tracePt t="56346" x="10593388" y="231775"/>
          <p14:tracePt t="56347" x="10583863" y="231775"/>
          <p14:tracePt t="56352" x="10574338" y="231775"/>
          <p14:tracePt t="56355" x="10563225" y="220663"/>
          <p14:tracePt t="56361" x="10553700" y="220663"/>
          <p14:tracePt t="56362" x="10553700" y="211138"/>
          <p14:tracePt t="56365" x="10544175" y="211138"/>
          <p14:tracePt t="56370" x="10544175" y="201613"/>
          <p14:tracePt t="56373" x="10533063" y="201613"/>
          <p14:tracePt t="56377" x="10523538" y="201613"/>
          <p14:tracePt t="56386" x="10514013" y="201613"/>
          <p14:tracePt t="56390" x="10502900" y="201613"/>
          <p14:tracePt t="56399" x="10493375" y="201613"/>
          <p14:tracePt t="56403" x="10483850" y="201613"/>
          <p14:tracePt t="56409" x="10472738" y="201613"/>
          <p14:tracePt t="56412" x="10463213" y="201613"/>
          <p14:tracePt t="56416" x="10453688" y="201613"/>
          <p14:tracePt t="56418" x="10442575" y="201613"/>
          <p14:tracePt t="56420" x="10433050" y="201613"/>
          <p14:tracePt t="56423" x="10433050" y="211138"/>
          <p14:tracePt t="56424" x="10423525" y="211138"/>
          <p14:tracePt t="56426" x="10412413" y="220663"/>
          <p14:tracePt t="56429" x="10402888" y="220663"/>
          <p14:tracePt t="56430" x="10402888" y="231775"/>
          <p14:tracePt t="56431" x="10393363" y="231775"/>
          <p14:tracePt t="56433" x="10393363" y="241300"/>
          <p14:tracePt t="56434" x="10382250" y="241300"/>
          <p14:tracePt t="56435" x="10372725" y="241300"/>
          <p14:tracePt t="56436" x="10372725" y="250825"/>
          <p14:tracePt t="56438" x="10372725" y="261938"/>
          <p14:tracePt t="56439" x="10363200" y="261938"/>
          <p14:tracePt t="56440" x="10352088" y="261938"/>
          <p14:tracePt t="56442" x="10352088" y="271463"/>
          <p14:tracePt t="56443" x="10342563" y="280988"/>
          <p14:tracePt t="56444" x="10333038" y="280988"/>
          <p14:tracePt t="56446" x="10333038" y="292100"/>
          <p14:tracePt t="56447" x="10321925" y="292100"/>
          <p14:tracePt t="56448" x="10321925" y="301625"/>
          <p14:tracePt t="56449" x="10312400" y="301625"/>
          <p14:tracePt t="56450" x="10302875" y="301625"/>
          <p14:tracePt t="56451" x="10302875" y="311150"/>
          <p14:tracePt t="56452" x="10302875" y="322263"/>
          <p14:tracePt t="56453" x="10291763" y="322263"/>
          <p14:tracePt t="56455" x="10282238" y="331788"/>
          <p14:tracePt t="56456" x="10282238" y="341313"/>
          <p14:tracePt t="56458" x="10272713" y="341313"/>
          <p14:tracePt t="56459" x="10261600" y="352425"/>
          <p14:tracePt t="56461" x="10261600" y="361950"/>
          <p14:tracePt t="56462" x="10252075" y="371475"/>
          <p14:tracePt t="56464" x="10242550" y="371475"/>
          <p14:tracePt t="56465" x="10242550" y="382588"/>
          <p14:tracePt t="56466" x="10242550" y="392113"/>
          <p14:tracePt t="56467" x="10231438" y="392113"/>
          <p14:tracePt t="56468" x="10221913" y="392113"/>
          <p14:tracePt t="56469" x="10221913" y="401638"/>
          <p14:tracePt t="56470" x="10221913" y="412750"/>
          <p14:tracePt t="56471" x="10212388" y="412750"/>
          <p14:tracePt t="56473" x="10201275" y="422275"/>
          <p14:tracePt t="56474" x="10201275" y="431800"/>
          <p14:tracePt t="56476" x="10191750" y="431800"/>
          <p14:tracePt t="56477" x="10191750" y="442913"/>
          <p14:tracePt t="56478" x="10182225" y="452438"/>
          <p14:tracePt t="56481" x="10182225" y="461963"/>
          <p14:tracePt t="56482" x="10171113" y="461963"/>
          <p14:tracePt t="56483" x="10171113" y="473075"/>
          <p14:tracePt t="56484" x="10161588" y="473075"/>
          <p14:tracePt t="56486" x="10152063" y="482600"/>
          <p14:tracePt t="56488" x="10152063" y="492125"/>
          <p14:tracePt t="56489" x="10152063" y="503238"/>
          <p14:tracePt t="56491" x="10140950" y="503238"/>
          <p14:tracePt t="56493" x="10140950" y="512763"/>
          <p14:tracePt t="56494" x="10131425" y="512763"/>
          <p14:tracePt t="56495" x="10131425" y="522288"/>
          <p14:tracePt t="56498" x="10131425" y="533400"/>
          <p14:tracePt t="56500" x="10131425" y="542925"/>
          <p14:tracePt t="56501" x="10121900" y="542925"/>
          <p14:tracePt t="56504" x="10121900" y="552450"/>
          <p14:tracePt t="56505" x="10110788" y="563563"/>
          <p14:tracePt t="56509" x="10110788" y="573088"/>
          <p14:tracePt t="56510" x="10110788" y="582613"/>
          <p14:tracePt t="56514" x="10110788" y="593725"/>
          <p14:tracePt t="56516" x="10101263" y="603250"/>
          <p14:tracePt t="56520" x="10101263" y="612775"/>
          <p14:tracePt t="56522" x="10101263" y="623888"/>
          <p14:tracePt t="56525" x="10101263" y="633413"/>
          <p14:tracePt t="56527" x="10101263" y="642938"/>
          <p14:tracePt t="56529" x="10101263" y="654050"/>
          <p14:tracePt t="56533" x="10101263" y="663575"/>
          <p14:tracePt t="56535" x="10101263" y="673100"/>
          <p14:tracePt t="56539" x="10101263" y="684213"/>
          <p14:tracePt t="56540" x="10101263" y="693738"/>
          <p14:tracePt t="56544" x="10101263" y="703263"/>
          <p14:tracePt t="56546" x="10101263" y="714375"/>
          <p14:tracePt t="56550" x="10101263" y="723900"/>
          <p14:tracePt t="56552" x="10101263" y="733425"/>
          <p14:tracePt t="56555" x="10101263" y="744538"/>
          <p14:tracePt t="56557" x="10101263" y="754063"/>
          <p14:tracePt t="56561" x="10101263" y="763588"/>
          <p14:tracePt t="56562" x="10110788" y="763588"/>
          <p14:tracePt t="56563" x="10110788" y="774700"/>
          <p14:tracePt t="56567" x="10110788" y="784225"/>
          <p14:tracePt t="56568" x="10121900" y="784225"/>
          <p14:tracePt t="56569" x="10121900" y="793750"/>
          <p14:tracePt t="56570" x="10121900" y="804863"/>
          <p14:tracePt t="56574" x="10121900" y="814388"/>
          <p14:tracePt t="56576" x="10121900" y="823913"/>
          <p14:tracePt t="56579" x="10131425" y="823913"/>
          <p14:tracePt t="56581" x="10131425" y="835025"/>
          <p14:tracePt t="56583" x="10131425" y="844550"/>
          <p14:tracePt t="56585" x="10140950" y="844550"/>
          <p14:tracePt t="56587" x="10140950" y="854075"/>
          <p14:tracePt t="56589" x="10140950" y="865188"/>
          <p14:tracePt t="56593" x="10140950" y="874713"/>
          <p14:tracePt t="56595" x="10152063" y="884238"/>
          <p14:tracePt t="56600" x="10161588" y="895350"/>
          <p14:tracePt t="56602" x="10161588" y="904875"/>
          <p14:tracePt t="56604" x="10171113" y="904875"/>
          <p14:tracePt t="56607" x="10171113" y="914400"/>
          <p14:tracePt t="56609" x="10171113" y="925513"/>
          <p14:tracePt t="56612" x="10171113" y="935038"/>
          <p14:tracePt t="56613" x="10182225" y="935038"/>
          <p14:tracePt t="56617" x="10191750" y="944563"/>
          <p14:tracePt t="56620" x="10191750" y="955675"/>
          <p14:tracePt t="56625" x="10201275" y="955675"/>
          <p14:tracePt t="56626" x="10201275" y="965200"/>
          <p14:tracePt t="56629" x="10212388" y="974725"/>
          <p14:tracePt t="56636" x="10212388" y="985838"/>
          <p14:tracePt t="56637" x="10221913" y="985838"/>
          <p14:tracePt t="56640" x="10221913" y="995363"/>
          <p14:tracePt t="56641" x="10231438" y="995363"/>
          <p14:tracePt t="56649" x="10242550" y="1004888"/>
          <p14:tracePt t="56653" x="10252075" y="1004888"/>
          <p14:tracePt t="56654" x="10252075" y="1016000"/>
          <p14:tracePt t="56663" x="10261600" y="1016000"/>
          <p14:tracePt t="56667" x="10272713" y="1016000"/>
          <p14:tracePt t="56668" x="10272713" y="1025525"/>
          <p14:tracePt t="56677" x="10282238" y="1025525"/>
          <p14:tracePt t="56678" x="10282238" y="1035050"/>
          <p14:tracePt t="56682" x="10291763" y="1035050"/>
          <p14:tracePt t="56692" x="10302875" y="1035050"/>
          <p14:tracePt t="56697" x="10312400" y="1035050"/>
          <p14:tracePt t="56702" x="10321925" y="1035050"/>
          <p14:tracePt t="56708" x="10321925" y="1046163"/>
          <p14:tracePt t="56710" x="10333038" y="1046163"/>
          <p14:tracePt t="56715" x="10342563" y="1046163"/>
          <p14:tracePt t="56728" x="10352088" y="1046163"/>
          <p14:tracePt t="56739" x="10363200" y="1046163"/>
          <p14:tracePt t="56825" x="10372725" y="1046163"/>
          <p14:tracePt t="56895" x="10382250" y="1046163"/>
          <p14:tracePt t="57003" x="10393363" y="1046163"/>
          <p14:tracePt t="57047" x="10402888" y="1046163"/>
          <p14:tracePt t="57054" x="10402888" y="1035050"/>
          <p14:tracePt t="57545" x="10402888" y="1025525"/>
          <p14:tracePt t="57554" x="10412413" y="1025525"/>
          <p14:tracePt t="57571" x="10423525" y="1025525"/>
          <p14:tracePt t="57710" x="10423525" y="1016000"/>
          <p14:tracePt t="57724" x="10433050" y="1016000"/>
          <p14:tracePt t="57731" x="10433050" y="1004888"/>
          <p14:tracePt t="57739" x="10442575" y="1004888"/>
          <p14:tracePt t="57754" x="10453688" y="1004888"/>
          <p14:tracePt t="57763" x="10453688" y="995363"/>
          <p14:tracePt t="57784" x="10453688" y="985838"/>
          <p14:tracePt t="57796" x="10463213" y="985838"/>
          <p14:tracePt t="57847" x="10472738" y="985838"/>
          <p14:tracePt t="57881" x="10472738" y="974725"/>
          <p14:tracePt t="57921" x="10472738" y="965200"/>
          <p14:tracePt t="57922" x="10483850" y="965200"/>
          <p14:tracePt t="57965" x="10493375" y="965200"/>
          <p14:tracePt t="58015" x="10493375" y="955675"/>
          <p14:tracePt t="58058" x="10493375" y="944563"/>
          <p14:tracePt t="58076" x="10502900" y="944563"/>
          <p14:tracePt t="58118" x="10502900" y="935038"/>
          <p14:tracePt t="58136" x="10514013" y="935038"/>
          <p14:tracePt t="58146" x="10514013" y="925513"/>
          <p14:tracePt t="58172" x="10514013" y="914400"/>
          <p14:tracePt t="58215" x="10514013" y="904875"/>
          <p14:tracePt t="58323" x="10514013" y="895350"/>
          <p14:tracePt t="58341" x="10523538" y="895350"/>
          <p14:tracePt t="58342" x="10523538" y="884238"/>
          <p14:tracePt t="58350" x="10523538" y="874713"/>
          <p14:tracePt t="58364" x="10523538" y="865188"/>
          <p14:tracePt t="58369" x="10523538" y="854075"/>
          <p14:tracePt t="58379" x="10523538" y="844550"/>
          <p14:tracePt t="58381" x="10533063" y="844550"/>
          <p14:tracePt t="58384" x="10533063" y="835025"/>
          <p14:tracePt t="58393" x="10533063" y="823913"/>
          <p14:tracePt t="58397" x="10533063" y="814388"/>
          <p14:tracePt t="58406" x="10533063" y="804863"/>
          <p14:tracePt t="58410" x="10533063" y="793750"/>
          <p14:tracePt t="58414" x="10533063" y="784225"/>
          <p14:tracePt t="58422" x="10533063" y="774700"/>
          <p14:tracePt t="58427" x="10533063" y="763588"/>
          <p14:tracePt t="58435" x="10533063" y="754063"/>
          <p14:tracePt t="58439" x="10533063" y="744538"/>
          <p14:tracePt t="58448" x="10533063" y="733425"/>
          <p14:tracePt t="58453" x="10533063" y="723900"/>
          <p14:tracePt t="58464" x="10533063" y="714375"/>
          <p14:tracePt t="58470" x="10533063" y="703263"/>
          <p14:tracePt t="58485" x="10533063" y="693738"/>
          <p14:tracePt t="58495" x="10533063" y="684213"/>
          <p14:tracePt t="59033" x="10533063" y="693738"/>
          <p14:tracePt t="59043" x="10533063" y="703263"/>
          <p14:tracePt t="59047" x="10533063" y="714375"/>
          <p14:tracePt t="59054" x="10533063" y="723900"/>
          <p14:tracePt t="59056" x="10523538" y="723900"/>
          <p14:tracePt t="59058" x="10523538" y="733425"/>
          <p14:tracePt t="59063" x="10523538" y="744538"/>
          <p14:tracePt t="59065" x="10523538" y="754063"/>
          <p14:tracePt t="59067" x="10514013" y="754063"/>
          <p14:tracePt t="59070" x="10514013" y="763588"/>
          <p14:tracePt t="59071" x="10502900" y="763588"/>
          <p14:tracePt t="59073" x="10502900" y="774700"/>
          <p14:tracePt t="59076" x="10502900" y="784225"/>
          <p14:tracePt t="59078" x="10493375" y="793750"/>
          <p14:tracePt t="59080" x="10493375" y="804863"/>
          <p14:tracePt t="59081" x="10483850" y="804863"/>
          <p14:tracePt t="59083" x="10483850" y="814388"/>
          <p14:tracePt t="59085" x="10483850" y="823913"/>
          <p14:tracePt t="59088" x="10472738" y="823913"/>
          <p14:tracePt t="59089" x="10472738" y="835025"/>
          <p14:tracePt t="59090" x="10463213" y="835025"/>
          <p14:tracePt t="59092" x="10463213" y="844550"/>
          <p14:tracePt t="59094" x="10463213" y="854075"/>
          <p14:tracePt t="59095" x="10453688" y="854075"/>
          <p14:tracePt t="59096" x="10453688" y="865188"/>
          <p14:tracePt t="59098" x="10442575" y="865188"/>
          <p14:tracePt t="59099" x="10442575" y="874713"/>
          <p14:tracePt t="59101" x="10433050" y="884238"/>
          <p14:tracePt t="59105" x="10423525" y="895350"/>
          <p14:tracePt t="59106" x="10423525" y="904875"/>
          <p14:tracePt t="59108" x="10412413" y="904875"/>
          <p14:tracePt t="59109" x="10412413" y="914400"/>
          <p14:tracePt t="59112" x="10402888" y="935038"/>
          <p14:tracePt t="59123" x="10372725" y="974725"/>
          <p14:tracePt t="59125" x="10363200" y="995363"/>
          <p14:tracePt t="59126" x="10352088" y="995363"/>
          <p14:tracePt t="59128" x="10352088" y="1004888"/>
          <p14:tracePt t="59130" x="10342563" y="1016000"/>
          <p14:tracePt t="59132" x="10333038" y="1025525"/>
          <p14:tracePt t="59134" x="10333038" y="1035050"/>
          <p14:tracePt t="59137" x="10321925" y="1046163"/>
          <p14:tracePt t="59139" x="10312400" y="1055688"/>
          <p14:tracePt t="59140" x="10302875" y="1065213"/>
          <p14:tracePt t="59141" x="10302875" y="1076325"/>
          <p14:tracePt t="59143" x="10302875" y="1085850"/>
          <p14:tracePt t="59144" x="10291763" y="1085850"/>
          <p14:tracePt t="59145" x="10291763" y="1095375"/>
          <p14:tracePt t="59146" x="10282238" y="1106488"/>
          <p14:tracePt t="59149" x="10282238" y="1116013"/>
          <p14:tracePt t="59150" x="10272713" y="1125538"/>
          <p14:tracePt t="59152" x="10261600" y="1125538"/>
          <p14:tracePt t="59153" x="10261600" y="1136650"/>
          <p14:tracePt t="59154" x="10261600" y="1146175"/>
          <p14:tracePt t="59156" x="10252075" y="1146175"/>
          <p14:tracePt t="59157" x="10252075" y="1155700"/>
          <p14:tracePt t="59158" x="10242550" y="1166813"/>
          <p14:tracePt t="59161" x="10242550" y="1176338"/>
          <p14:tracePt t="59162" x="10231438" y="1185863"/>
          <p14:tracePt t="59164" x="10221913" y="1185863"/>
          <p14:tracePt t="59165" x="10221913" y="1196975"/>
          <p14:tracePt t="59166" x="10221913" y="1206500"/>
          <p14:tracePt t="59167" x="10212388" y="1206500"/>
          <p14:tracePt t="59168" x="10212388" y="1216025"/>
          <p14:tracePt t="59169" x="10201275" y="1216025"/>
          <p14:tracePt t="59171" x="10201275" y="1227138"/>
          <p14:tracePt t="59172" x="10201275" y="1236663"/>
          <p14:tracePt t="59173" x="10191750" y="1236663"/>
          <p14:tracePt t="59175" x="10182225" y="1246188"/>
          <p14:tracePt t="59176" x="10182225" y="1257300"/>
          <p14:tracePt t="59178" x="10171113" y="1257300"/>
          <p14:tracePt t="59179" x="10161588" y="1266825"/>
          <p14:tracePt t="59180" x="10161588" y="1276350"/>
          <p14:tracePt t="59181" x="10152063" y="1276350"/>
          <p14:tracePt t="59183" x="10152063" y="1287463"/>
          <p14:tracePt t="59185" x="10140950" y="1296988"/>
          <p14:tracePt t="59186" x="10131425" y="1296988"/>
          <p14:tracePt t="59187" x="10131425" y="1306513"/>
          <p14:tracePt t="59189" x="10131425" y="1317625"/>
          <p14:tracePt t="59190" x="10121900" y="1317625"/>
          <p14:tracePt t="59191" x="10110788" y="1317625"/>
          <p14:tracePt t="59192" x="10110788" y="1327150"/>
          <p14:tracePt t="59194" x="10110788" y="1336675"/>
          <p14:tracePt t="59195" x="10101263" y="1336675"/>
          <p14:tracePt t="59197" x="10091738" y="1347788"/>
          <p14:tracePt t="59198" x="10091738" y="1357313"/>
          <p14:tracePt t="59200" x="10091738" y="1366838"/>
          <p14:tracePt t="59201" x="10080625" y="1366838"/>
          <p14:tracePt t="59202" x="10071100" y="1366838"/>
          <p14:tracePt t="59203" x="10071100" y="1377950"/>
          <p14:tracePt t="59204" x="10071100" y="1387475"/>
          <p14:tracePt t="59206" x="10061575" y="1387475"/>
          <p14:tracePt t="59208" x="10061575" y="1397000"/>
          <p14:tracePt t="59209" x="10050463" y="1408113"/>
          <p14:tracePt t="59213" x="10040938" y="1417638"/>
          <p14:tracePt t="59215" x="10031413" y="1427163"/>
          <p14:tracePt t="59218" x="10031413" y="1438275"/>
          <p14:tracePt t="59219" x="10020300" y="1438275"/>
          <p14:tracePt t="59220" x="10020300" y="1447800"/>
          <p14:tracePt t="59221" x="10010775" y="1447800"/>
          <p14:tracePt t="59223" x="10001250" y="1447800"/>
          <p14:tracePt t="59224" x="10001250" y="1457325"/>
          <p14:tracePt t="59225" x="10001250" y="1468438"/>
          <p14:tracePt t="59228" x="9990138" y="1468438"/>
          <p14:tracePt t="59230" x="9980613" y="1477963"/>
          <p14:tracePt t="59232" x="9980613" y="1487488"/>
          <p14:tracePt t="59234" x="9971088" y="1487488"/>
          <p14:tracePt t="59236" x="9959975" y="1498600"/>
          <p14:tracePt t="59238" x="9959975" y="1508125"/>
          <p14:tracePt t="59240" x="9959975" y="1517650"/>
          <p14:tracePt t="59241" x="9950450" y="1517650"/>
          <p14:tracePt t="59244" x="9940925" y="1517650"/>
          <p14:tracePt t="59245" x="9940925" y="1528763"/>
          <p14:tracePt t="59247" x="9940925" y="1538288"/>
          <p14:tracePt t="59250" x="9929813" y="1538288"/>
          <p14:tracePt t="59252" x="9920288" y="1547813"/>
          <p14:tracePt t="59254" x="9920288" y="1558925"/>
          <p14:tracePt t="59259" x="9910763" y="1568450"/>
          <p14:tracePt t="59261" x="9910763" y="1577975"/>
          <p14:tracePt t="59262" x="9899650" y="1577975"/>
          <p14:tracePt t="59266" x="9899650" y="1589088"/>
          <p14:tracePt t="59269" x="9890125" y="1598613"/>
          <p14:tracePt t="59274" x="9880600" y="1608138"/>
          <p14:tracePt t="59277" x="9880600" y="1619250"/>
          <p14:tracePt t="59279" x="9869488" y="1619250"/>
          <p14:tracePt t="59282" x="9869488" y="1628775"/>
          <p14:tracePt t="59285" x="9869488" y="1638300"/>
          <p14:tracePt t="59288" x="9869488" y="1649413"/>
          <p14:tracePt t="59291" x="9859963" y="1649413"/>
          <p14:tracePt t="59294" x="9859963" y="1658938"/>
          <p14:tracePt t="59297" x="9859963" y="1668463"/>
          <p14:tracePt t="59299" x="9850438" y="1668463"/>
          <p14:tracePt t="59304" x="9850438" y="1679575"/>
          <p14:tracePt t="59308" x="9850438" y="1689100"/>
          <p14:tracePt t="59315" x="9850438" y="1698625"/>
          <p14:tracePt t="59319" x="9850438" y="1709738"/>
          <p14:tracePt t="59327" x="9850438" y="1719263"/>
          <p14:tracePt t="59331" x="9850438" y="1730375"/>
          <p14:tracePt t="59340" x="9850438" y="1739900"/>
          <p14:tracePt t="59345" x="9850438" y="1749425"/>
          <p14:tracePt t="59355" x="9850438" y="1760538"/>
          <p14:tracePt t="59362" x="9850438" y="1770063"/>
          <p14:tracePt t="59383" x="9850438" y="1779588"/>
          <p14:tracePt t="59405" x="9850438" y="1790700"/>
          <p14:tracePt t="59451" x="9859963" y="1790700"/>
          <p14:tracePt t="59580" x="9869488" y="1790700"/>
          <p14:tracePt t="59665" x="9880600" y="1790700"/>
          <p14:tracePt t="59739" x="9890125" y="1790700"/>
          <p14:tracePt t="60020" x="9899650" y="1790700"/>
          <p14:tracePt t="60061" x="9899650" y="1779588"/>
          <p14:tracePt t="60109" x="9899650" y="1770063"/>
          <p14:tracePt t="60117" x="9910763" y="1760538"/>
          <p14:tracePt t="60130" x="9910763" y="1749425"/>
          <p14:tracePt t="60139" x="9910763" y="1739900"/>
          <p14:tracePt t="60142" x="9910763" y="1730375"/>
          <p14:tracePt t="60146" x="9910763" y="1719263"/>
          <p14:tracePt t="60152" x="9910763" y="1709738"/>
          <p14:tracePt t="60155" x="9910763" y="1698625"/>
          <p14:tracePt t="60159" x="9910763" y="1689100"/>
          <p14:tracePt t="60160" x="9920288" y="1689100"/>
          <p14:tracePt t="60161" x="9920288" y="1679575"/>
          <p14:tracePt t="60165" x="9920288" y="1668463"/>
          <p14:tracePt t="60167" x="9920288" y="1658938"/>
          <p14:tracePt t="60171" x="9920288" y="1649413"/>
          <p14:tracePt t="60173" x="9920288" y="1638300"/>
          <p14:tracePt t="60174" x="9920288" y="1628775"/>
          <p14:tracePt t="60178" x="9920288" y="1619250"/>
          <p14:tracePt t="60180" x="9920288" y="1608138"/>
          <p14:tracePt t="60183" x="9920288" y="1598613"/>
          <p14:tracePt t="60185" x="9920288" y="1589088"/>
          <p14:tracePt t="60190" x="9920288" y="1577975"/>
          <p14:tracePt t="60192" x="9920288" y="1568450"/>
          <p14:tracePt t="60196" x="9920288" y="1558925"/>
          <p14:tracePt t="60198" x="9920288" y="1547813"/>
          <p14:tracePt t="60202" x="9920288" y="1538288"/>
          <p14:tracePt t="60205" x="9920288" y="1528763"/>
          <p14:tracePt t="60208" x="9920288" y="1517650"/>
          <p14:tracePt t="60211" x="9920288" y="1508125"/>
          <p14:tracePt t="60213" x="9920288" y="1498600"/>
          <p14:tracePt t="60217" x="9920288" y="1487488"/>
          <p14:tracePt t="60219" x="9920288" y="1477963"/>
          <p14:tracePt t="60224" x="9920288" y="1468438"/>
          <p14:tracePt t="60226" x="9920288" y="1457325"/>
          <p14:tracePt t="60232" x="9920288" y="1447800"/>
          <p14:tracePt t="60236" x="9910763" y="1438275"/>
          <p14:tracePt t="60242" x="9899650" y="1438275"/>
          <p14:tracePt t="60244" x="9899650" y="1427163"/>
          <p14:tracePt t="60250" x="9899650" y="1417638"/>
          <p14:tracePt t="60252" x="9890125" y="1417638"/>
          <p14:tracePt t="60256" x="9880600" y="1417638"/>
          <p14:tracePt t="60260" x="9869488" y="1417638"/>
          <p14:tracePt t="60268" x="9859963" y="1417638"/>
          <p14:tracePt t="60272" x="9850438" y="1417638"/>
          <p14:tracePt t="60277" x="9839325" y="1417638"/>
          <p14:tracePt t="60280" x="9829800" y="1417638"/>
          <p14:tracePt t="60281" x="9829800" y="1427163"/>
          <p14:tracePt t="60284" x="9820275" y="1427163"/>
          <p14:tracePt t="60286" x="9809163" y="1427163"/>
          <p14:tracePt t="60289" x="9809163" y="1438275"/>
          <p14:tracePt t="60290" x="9799638" y="1447800"/>
          <p14:tracePt t="60292" x="9790113" y="1447800"/>
          <p14:tracePt t="60293" x="9790113" y="1457325"/>
          <p14:tracePt t="60296" x="9779000" y="1468438"/>
          <p14:tracePt t="60298" x="9769475" y="1468438"/>
          <p14:tracePt t="60299" x="9769475" y="1477963"/>
          <p14:tracePt t="60301" x="9759950" y="1487488"/>
          <p14:tracePt t="60303" x="9748838" y="1487488"/>
          <p14:tracePt t="60305" x="9748838" y="1498600"/>
          <p14:tracePt t="60306" x="9748838" y="1508125"/>
          <p14:tracePt t="60307" x="9739313" y="1517650"/>
          <p14:tracePt t="60309" x="9729788" y="1517650"/>
          <p14:tracePt t="60310" x="9729788" y="1528763"/>
          <p14:tracePt t="60311" x="9718675" y="1528763"/>
          <p14:tracePt t="60312" x="9718675" y="1538288"/>
          <p14:tracePt t="60314" x="9718675" y="1547813"/>
          <p14:tracePt t="60315" x="9709150" y="1547813"/>
          <p14:tracePt t="60316" x="9709150" y="1558925"/>
          <p14:tracePt t="60317" x="9699625" y="1558925"/>
          <p14:tracePt t="60318" x="9699625" y="1568450"/>
          <p14:tracePt t="60320" x="9699625" y="1577975"/>
          <p14:tracePt t="60322" x="9688513" y="1577975"/>
          <p14:tracePt t="60323" x="9688513" y="1589088"/>
          <p14:tracePt t="60324" x="9678988" y="1598613"/>
          <p14:tracePt t="60326" x="9678988" y="1608138"/>
          <p14:tracePt t="60327" x="9669463" y="1619250"/>
          <p14:tracePt t="60329" x="9658350" y="1619250"/>
          <p14:tracePt t="60330" x="9658350" y="1628775"/>
          <p14:tracePt t="60332" x="9658350" y="1638300"/>
          <p14:tracePt t="60333" x="9658350" y="1649413"/>
          <p14:tracePt t="60334" x="9648825" y="1649413"/>
          <p14:tracePt t="60335" x="9648825" y="1658938"/>
          <p14:tracePt t="60337" x="9639300" y="1668463"/>
          <p14:tracePt t="60339" x="9639300" y="1679575"/>
          <p14:tracePt t="60341" x="9639300" y="1689100"/>
          <p14:tracePt t="60342" x="9628188" y="1689100"/>
          <p14:tracePt t="60343" x="9628188" y="1698625"/>
          <p14:tracePt t="60345" x="9618663" y="1709738"/>
          <p14:tracePt t="60348" x="9618663" y="1719263"/>
          <p14:tracePt t="60349" x="9618663" y="1730375"/>
          <p14:tracePt t="60352" x="9618663" y="1739900"/>
          <p14:tracePt t="60354" x="9618663" y="1749425"/>
          <p14:tracePt t="60356" x="9609138" y="1749425"/>
          <p14:tracePt t="60357" x="9609138" y="1760538"/>
          <p14:tracePt t="60359" x="9609138" y="1770063"/>
          <p14:tracePt t="60363" x="9609138" y="1779588"/>
          <p14:tracePt t="60365" x="9609138" y="1790700"/>
          <p14:tracePt t="60367" x="9609138" y="1800225"/>
          <p14:tracePt t="60371" x="9609138" y="1809750"/>
          <p14:tracePt t="60373" x="9609138" y="1820863"/>
          <p14:tracePt t="60379" x="9609138" y="1830388"/>
          <p14:tracePt t="60382" x="9609138" y="1839913"/>
          <p14:tracePt t="60388" x="9609138" y="1851025"/>
          <p14:tracePt t="60390" x="9618663" y="1851025"/>
          <p14:tracePt t="60392" x="9618663" y="1860550"/>
          <p14:tracePt t="60393" x="9628188" y="1860550"/>
          <p14:tracePt t="60400" x="9639300" y="1860550"/>
          <p14:tracePt t="60401" x="9639300" y="1870075"/>
          <p14:tracePt t="60403" x="9648825" y="1870075"/>
          <p14:tracePt t="60406" x="9648825" y="1881188"/>
          <p14:tracePt t="60408" x="9658350" y="1881188"/>
          <p14:tracePt t="60410" x="9669463" y="1881188"/>
          <p14:tracePt t="60415" x="9678988" y="1881188"/>
          <p14:tracePt t="60417" x="9688513" y="1881188"/>
          <p14:tracePt t="60421" x="9699625" y="1881188"/>
          <p14:tracePt t="60423" x="9709150" y="1881188"/>
          <p14:tracePt t="60424" x="9709150" y="1890713"/>
          <p14:tracePt t="60427" x="9718675" y="1890713"/>
          <p14:tracePt t="60429" x="9729788" y="1890713"/>
          <p14:tracePt t="60430" x="9739313" y="1890713"/>
          <p14:tracePt t="60434" x="9748838" y="1890713"/>
          <p14:tracePt t="60436" x="9759950" y="1890713"/>
          <p14:tracePt t="60439" x="9769475" y="1890713"/>
          <p14:tracePt t="60441" x="9779000" y="1890713"/>
          <p14:tracePt t="60444" x="9790113" y="1890713"/>
          <p14:tracePt t="60446" x="9799638" y="1890713"/>
          <p14:tracePt t="60449" x="9809163" y="1890713"/>
          <p14:tracePt t="60451" x="9820275" y="1890713"/>
          <p14:tracePt t="60454" x="9829800" y="1890713"/>
          <p14:tracePt t="60456" x="9839325" y="1890713"/>
          <p14:tracePt t="60459" x="9850438" y="1890713"/>
          <p14:tracePt t="60461" x="9859963" y="1890713"/>
          <p14:tracePt t="60465" x="9869488" y="1890713"/>
          <p14:tracePt t="60467" x="9880600" y="1890713"/>
          <p14:tracePt t="60469" x="9890125" y="1890713"/>
          <p14:tracePt t="60473" x="9899650" y="1890713"/>
          <p14:tracePt t="60475" x="9910763" y="1890713"/>
          <p14:tracePt t="60476" x="9910763" y="1881188"/>
          <p14:tracePt t="60479" x="9920288" y="1881188"/>
          <p14:tracePt t="60481" x="9929813" y="1881188"/>
          <p14:tracePt t="60482" x="9929813" y="1870075"/>
          <p14:tracePt t="60486" x="9940925" y="1870075"/>
          <p14:tracePt t="60489" x="9950450" y="1870075"/>
          <p14:tracePt t="60493" x="9950450" y="1860550"/>
          <p14:tracePt t="60495" x="9959975" y="1860550"/>
          <p14:tracePt t="60497" x="9971088" y="1851025"/>
          <p14:tracePt t="60504" x="9980613" y="1851025"/>
          <p14:tracePt t="60506" x="9980613" y="1839913"/>
          <p14:tracePt t="60508" x="9990138" y="1839913"/>
          <p14:tracePt t="60510" x="9990138" y="1830388"/>
          <p14:tracePt t="60517" x="10001250" y="1830388"/>
          <p14:tracePt t="60518" x="10001250" y="1820863"/>
          <p14:tracePt t="60522" x="10010775" y="1820863"/>
          <p14:tracePt t="60523" x="10010775" y="1809750"/>
          <p14:tracePt t="60529" x="10020300" y="1809750"/>
          <p14:tracePt t="60531" x="10020300" y="1800225"/>
          <p14:tracePt t="60536" x="10020300" y="1790700"/>
          <p14:tracePt t="60542" x="10020300" y="1779588"/>
          <p14:tracePt t="60547" x="10031413" y="1779588"/>
          <p14:tracePt t="60559" x="10031413" y="1770063"/>
          <p14:tracePt t="60803" x="10031413" y="1760538"/>
          <p14:tracePt t="60820" x="10040938" y="1760538"/>
          <p14:tracePt t="60829" x="10040938" y="1749425"/>
          <p14:tracePt t="60845" x="10040938" y="1739900"/>
          <p14:tracePt t="60860" x="10050463" y="1739900"/>
          <p14:tracePt t="61124" x="10040938" y="1739900"/>
          <p14:tracePt t="61125" x="10040938" y="1730375"/>
          <p14:tracePt t="61131" x="10031413" y="1730375"/>
          <p14:tracePt t="61135" x="10031413" y="1719263"/>
          <p14:tracePt t="61142" x="10020300" y="1719263"/>
          <p14:tracePt t="61145" x="10020300" y="1709738"/>
          <p14:tracePt t="61148" x="10010775" y="1709738"/>
          <p14:tracePt t="61151" x="10010775" y="1698625"/>
          <p14:tracePt t="61155" x="10001250" y="1698625"/>
          <p14:tracePt t="61158" x="10001250" y="1689100"/>
          <p14:tracePt t="61163" x="10001250" y="1679575"/>
          <p14:tracePt t="61172" x="10001250" y="1668463"/>
          <p14:tracePt t="61183" x="10001250" y="1658938"/>
          <p14:tracePt t="61185" x="9990138" y="1658938"/>
          <p14:tracePt t="61309" x="9980613" y="1658938"/>
          <p14:tracePt t="62534" x="9990138" y="1658938"/>
          <p14:tracePt t="62540" x="10001250" y="1658938"/>
          <p14:tracePt t="62544" x="10010775" y="1658938"/>
          <p14:tracePt t="62545" x="10020300" y="1658938"/>
          <p14:tracePt t="62549" x="10031413" y="1658938"/>
          <p14:tracePt t="62551" x="10040938" y="1658938"/>
          <p14:tracePt t="62555" x="10050463" y="1658938"/>
          <p14:tracePt t="62557" x="10061575" y="1658938"/>
          <p14:tracePt t="62559" x="10071100" y="1658938"/>
          <p14:tracePt t="62561" x="10080625" y="1658938"/>
          <p14:tracePt t="62564" x="10091738" y="1658938"/>
          <p14:tracePt t="62565" x="10101263" y="1658938"/>
          <p14:tracePt t="62568" x="10110788" y="1658938"/>
          <p14:tracePt t="62569" x="10121900" y="1658938"/>
          <p14:tracePt t="62572" x="10131425" y="1658938"/>
          <p14:tracePt t="62573" x="10140950" y="1658938"/>
          <p14:tracePt t="62575" x="10152063" y="1658938"/>
          <p14:tracePt t="62577" x="10161588" y="1658938"/>
          <p14:tracePt t="62578" x="10171113" y="1658938"/>
          <p14:tracePt t="62580" x="10182225" y="1658938"/>
          <p14:tracePt t="62582" x="10191750" y="1658938"/>
          <p14:tracePt t="62585" x="10201275" y="1658938"/>
          <p14:tracePt t="62586" x="10212388" y="1658938"/>
          <p14:tracePt t="62589" x="10221913" y="1658938"/>
          <p14:tracePt t="62590" x="10231438" y="1658938"/>
          <p14:tracePt t="62591" x="10242550" y="1658938"/>
          <p14:tracePt t="62593" x="10252075" y="1658938"/>
          <p14:tracePt t="62595" x="10261600" y="1658938"/>
          <p14:tracePt t="62596" x="10272713" y="1658938"/>
          <p14:tracePt t="62598" x="10282238" y="1658938"/>
          <p14:tracePt t="62599" x="10291763" y="1658938"/>
          <p14:tracePt t="62601" x="10302875" y="1658938"/>
          <p14:tracePt t="62604" x="10312400" y="1658938"/>
          <p14:tracePt t="62605" x="10321925" y="1668463"/>
          <p14:tracePt t="62607" x="10333038" y="1668463"/>
          <p14:tracePt t="62608" x="10342563" y="1668463"/>
          <p14:tracePt t="62610" x="10352088" y="1668463"/>
          <p14:tracePt t="62611" x="10363200" y="1668463"/>
          <p14:tracePt t="62614" x="10372725" y="1668463"/>
          <p14:tracePt t="62615" x="10382250" y="1668463"/>
          <p14:tracePt t="62617" x="10393363" y="1668463"/>
          <p14:tracePt t="62618" x="10402888" y="1668463"/>
          <p14:tracePt t="62622" x="10412413" y="1668463"/>
          <p14:tracePt t="62623" x="10423525" y="1668463"/>
          <p14:tracePt t="62625" x="10433050" y="1668463"/>
          <p14:tracePt t="62627" x="10442575" y="1668463"/>
          <p14:tracePt t="62627" x="10453688" y="1668463"/>
          <p14:tracePt t="62629" x="10463213" y="1668463"/>
          <p14:tracePt t="62630" x="10472738" y="1668463"/>
          <p14:tracePt t="62633" x="10483850" y="1668463"/>
          <p14:tracePt t="62635" x="10493375" y="1668463"/>
          <p14:tracePt t="62638" x="10502900" y="1668463"/>
          <p14:tracePt t="62639" x="10514013" y="1668463"/>
          <p14:tracePt t="62641" x="10523538" y="1679575"/>
          <p14:tracePt t="62642" x="10533063" y="1679575"/>
          <p14:tracePt t="62645" x="10544175" y="1679575"/>
          <p14:tracePt t="62647" x="10553700" y="1679575"/>
          <p14:tracePt t="62650" x="10563225" y="1679575"/>
          <p14:tracePt t="62652" x="10574338" y="1679575"/>
          <p14:tracePt t="62655" x="10583863" y="1679575"/>
          <p14:tracePt t="62657" x="10593388" y="1679575"/>
          <p14:tracePt t="62659" x="10604500" y="1679575"/>
          <p14:tracePt t="62665" x="10614025" y="1679575"/>
          <p14:tracePt t="62668" x="10623550" y="1679575"/>
          <p14:tracePt t="62676" x="10634663" y="1679575"/>
          <p14:tracePt t="62682" x="10644188" y="1679575"/>
          <p14:tracePt t="62700" x="10653713" y="1679575"/>
          <p14:tracePt t="62713" x="10664825" y="1679575"/>
          <p14:tracePt t="62733" x="10674350" y="1679575"/>
          <p14:tracePt t="62741" x="10683875" y="1679575"/>
          <p14:tracePt t="62753" x="10694988" y="1679575"/>
          <p14:tracePt t="62759" x="10704513" y="1679575"/>
          <p14:tracePt t="62768" x="10714038" y="1679575"/>
          <p14:tracePt t="62774" x="10725150" y="1679575"/>
          <p14:tracePt t="62781" x="10734675" y="1679575"/>
          <p14:tracePt t="62785" x="10744200" y="1679575"/>
          <p14:tracePt t="62789" x="10755313" y="1679575"/>
          <p14:tracePt t="62790" x="10755313" y="1668463"/>
          <p14:tracePt t="62796" x="10764838" y="1668463"/>
          <p14:tracePt t="62800" x="10774363" y="1668463"/>
          <p14:tracePt t="62804" x="10774363" y="1658938"/>
          <p14:tracePt t="62810" x="10785475" y="1658938"/>
          <p14:tracePt t="62817" x="10795000" y="1658938"/>
          <p14:tracePt t="62822" x="10795000" y="1649413"/>
          <p14:tracePt t="62831" x="10804525" y="1649413"/>
          <p14:tracePt t="62832" x="10804525" y="1638300"/>
          <p14:tracePt t="62841" x="10815638" y="1638300"/>
          <p14:tracePt t="62845" x="10815638" y="1628775"/>
          <p14:tracePt t="62861" x="10825163" y="1628775"/>
          <p14:tracePt t="62865" x="10825163" y="1619250"/>
          <p14:tracePt t="62872" x="10834688" y="1619250"/>
          <p14:tracePt t="62873" x="10834688" y="1608138"/>
          <p14:tracePt t="62886" x="10834688" y="1598613"/>
          <p14:tracePt t="62889" x="10845800" y="1598613"/>
          <p14:tracePt t="62892" x="10845800" y="1589088"/>
          <p14:tracePt t="62895" x="10855325" y="1589088"/>
          <p14:tracePt t="62901" x="10855325" y="1577975"/>
          <p14:tracePt t="62907" x="10855325" y="1568450"/>
          <p14:tracePt t="62908" x="10864850" y="1568450"/>
          <p14:tracePt t="62915" x="10864850" y="1558925"/>
          <p14:tracePt t="62917" x="10875963" y="1558925"/>
          <p14:tracePt t="62921" x="10875963" y="1547813"/>
          <p14:tracePt t="62925" x="10885488" y="1547813"/>
          <p14:tracePt t="62931" x="10885488" y="1538288"/>
          <p14:tracePt t="62938" x="10885488" y="1528763"/>
          <p14:tracePt t="62971" x="10885488" y="1517650"/>
          <p14:tracePt t="62977" x="10885488" y="1508125"/>
          <p14:tracePt t="62981" x="10885488" y="1498600"/>
          <p14:tracePt t="62983" x="10875963" y="1498600"/>
          <p14:tracePt t="62985" x="10864850" y="1498600"/>
          <p14:tracePt t="62989" x="10855325" y="1487488"/>
          <p14:tracePt t="62991" x="10845800" y="1487488"/>
          <p14:tracePt t="62993" x="10845800" y="1477963"/>
          <p14:tracePt t="62994" x="10834688" y="1477963"/>
          <p14:tracePt t="62996" x="10825163" y="1477963"/>
          <p14:tracePt t="62998" x="10815638" y="1477963"/>
          <p14:tracePt t="62999" x="10815638" y="1468438"/>
          <p14:tracePt t="63000" x="10804525" y="1468438"/>
          <p14:tracePt t="63002" x="10795000" y="1457325"/>
          <p14:tracePt t="63004" x="10785475" y="1457325"/>
          <p14:tracePt t="63006" x="10774363" y="1457325"/>
          <p14:tracePt t="63007" x="10764838" y="1457325"/>
          <p14:tracePt t="63009" x="10755313" y="1447800"/>
          <p14:tracePt t="63010" x="10744200" y="1447800"/>
          <p14:tracePt t="63011" x="10734675" y="1438275"/>
          <p14:tracePt t="63012" x="10725150" y="1438275"/>
          <p14:tracePt t="63013" x="10714038" y="1438275"/>
          <p14:tracePt t="63014" x="10704513" y="1438275"/>
          <p14:tracePt t="63015" x="10694988" y="1438275"/>
          <p14:tracePt t="63016" x="10694988" y="1427163"/>
          <p14:tracePt t="63017" x="10674350" y="1427163"/>
          <p14:tracePt t="63019" x="10664825" y="1417638"/>
          <p14:tracePt t="63020" x="10644188" y="1417638"/>
          <p14:tracePt t="63022" x="10634663" y="1417638"/>
          <p14:tracePt t="63023" x="10623550" y="1417638"/>
          <p14:tracePt t="63024" x="10614025" y="1417638"/>
          <p14:tracePt t="63025" x="10604500" y="1408113"/>
          <p14:tracePt t="63027" x="10593388" y="1408113"/>
          <p14:tracePt t="63027" x="10583863" y="1397000"/>
          <p14:tracePt t="63028" x="10574338" y="1397000"/>
          <p14:tracePt t="63029" x="10563225" y="1397000"/>
          <p14:tracePt t="63030" x="10544175" y="1397000"/>
          <p14:tracePt t="63031" x="10533063" y="1397000"/>
          <p14:tracePt t="63032" x="10523538" y="1387475"/>
          <p14:tracePt t="63033" x="10514013" y="1387475"/>
          <p14:tracePt t="63035" x="10502900" y="1377950"/>
          <p14:tracePt t="63036" x="10493375" y="1377950"/>
          <p14:tracePt t="63037" x="10463213" y="1366838"/>
          <p14:tracePt t="63039" x="10453688" y="1366838"/>
          <p14:tracePt t="63039" x="10433050" y="1366838"/>
          <p14:tracePt t="63040" x="10433050" y="1357313"/>
          <p14:tracePt t="63041" x="10412413" y="1357313"/>
          <p14:tracePt t="63042" x="10402888" y="1347788"/>
          <p14:tracePt t="63043" x="10393363" y="1347788"/>
          <p14:tracePt t="63044" x="10372725" y="1336675"/>
          <p14:tracePt t="63045" x="10363200" y="1336675"/>
          <p14:tracePt t="63046" x="10342563" y="1336675"/>
          <p14:tracePt t="63047" x="10333038" y="1336675"/>
          <p14:tracePt t="63048" x="10312400" y="1327150"/>
          <p14:tracePt t="63049" x="10302875" y="1327150"/>
          <p14:tracePt t="63050" x="10291763" y="1317625"/>
          <p14:tracePt t="63051" x="10272713" y="1317625"/>
          <p14:tracePt t="63052" x="10261600" y="1306513"/>
          <p14:tracePt t="63053" x="10242550" y="1306513"/>
          <p14:tracePt t="63054" x="10221913" y="1296988"/>
          <p14:tracePt t="63055" x="10212388" y="1296988"/>
          <p14:tracePt t="63056" x="10201275" y="1296988"/>
          <p14:tracePt t="63057" x="10182225" y="1287463"/>
          <p14:tracePt t="63058" x="10171113" y="1287463"/>
          <p14:tracePt t="63059" x="10161588" y="1276350"/>
          <p14:tracePt t="63060" x="10140950" y="1276350"/>
          <p14:tracePt t="63061" x="10121900" y="1266825"/>
          <p14:tracePt t="63062" x="10110788" y="1266825"/>
          <p14:tracePt t="63063" x="10091738" y="1257300"/>
          <p14:tracePt t="63064" x="10071100" y="1257300"/>
          <p14:tracePt t="63065" x="10050463" y="1257300"/>
          <p14:tracePt t="63066" x="10031413" y="1246188"/>
          <p14:tracePt t="63067" x="10020300" y="1246188"/>
          <p14:tracePt t="63068" x="10001250" y="1236663"/>
          <p14:tracePt t="63069" x="9990138" y="1236663"/>
          <p14:tracePt t="63071" x="9971088" y="1227138"/>
          <p14:tracePt t="63071" x="9959975" y="1227138"/>
          <p14:tracePt t="63072" x="9940925" y="1216025"/>
          <p14:tracePt t="63073" x="9920288" y="1216025"/>
          <p14:tracePt t="63074" x="9910763" y="1206500"/>
          <p14:tracePt t="63075" x="9880600" y="1206500"/>
          <p14:tracePt t="63076" x="9869488" y="1206500"/>
          <p14:tracePt t="63077" x="9850438" y="1196975"/>
          <p14:tracePt t="63078" x="9829800" y="1196975"/>
          <p14:tracePt t="63079" x="9809163" y="1185863"/>
          <p14:tracePt t="63080" x="9790113" y="1176338"/>
          <p14:tracePt t="63081" x="9779000" y="1176338"/>
          <p14:tracePt t="63082" x="9759950" y="1166813"/>
          <p14:tracePt t="63083" x="9739313" y="1166813"/>
          <p14:tracePt t="63084" x="9729788" y="1155700"/>
          <p14:tracePt t="63085" x="9709150" y="1155700"/>
          <p14:tracePt t="63086" x="9699625" y="1155700"/>
          <p14:tracePt t="63088" x="9669463" y="1146175"/>
          <p14:tracePt t="63088" x="9648825" y="1146175"/>
          <p14:tracePt t="63089" x="9639300" y="1136650"/>
          <p14:tracePt t="63090" x="9618663" y="1125538"/>
          <p14:tracePt t="63091" x="9609138" y="1125538"/>
          <p14:tracePt t="63092" x="9588500" y="1116013"/>
          <p14:tracePt t="63093" x="9569450" y="1116013"/>
          <p14:tracePt t="63094" x="9558338" y="1106488"/>
          <p14:tracePt t="63095" x="9528175" y="1106488"/>
          <p14:tracePt t="63096" x="9518650" y="1106488"/>
          <p14:tracePt t="63097" x="9498013" y="1095375"/>
          <p14:tracePt t="63098" x="9478963" y="1085850"/>
          <p14:tracePt t="63099" x="9467850" y="1085850"/>
          <p14:tracePt t="63100" x="9448800" y="1076325"/>
          <p14:tracePt t="63101" x="9437688" y="1076325"/>
          <p14:tracePt t="63102" x="9418638" y="1065213"/>
          <p14:tracePt t="63103" x="9398000" y="1065213"/>
          <p14:tracePt t="63104" x="9388475" y="1055688"/>
          <p14:tracePt t="63105" x="9367838" y="1055688"/>
          <p14:tracePt t="63106" x="9358313" y="1055688"/>
          <p14:tracePt t="63107" x="9337675" y="1055688"/>
          <p14:tracePt t="63108" x="9317038" y="1046163"/>
          <p14:tracePt t="63109" x="9307513" y="1046163"/>
          <p14:tracePt t="63110" x="9286875" y="1035050"/>
          <p14:tracePt t="63111" x="9277350" y="1035050"/>
          <p14:tracePt t="63112" x="9256713" y="1025525"/>
          <p14:tracePt t="63113" x="9247188" y="1025525"/>
          <p14:tracePt t="63114" x="9237663" y="1016000"/>
          <p14:tracePt t="63115" x="9217025" y="1016000"/>
          <p14:tracePt t="63116" x="9207500" y="1016000"/>
          <p14:tracePt t="63117" x="9186863" y="1016000"/>
          <p14:tracePt t="63118" x="9177338" y="1016000"/>
          <p14:tracePt t="63119" x="9166225" y="1016000"/>
          <p14:tracePt t="63121" x="9156700" y="1004888"/>
          <p14:tracePt t="63121" x="9136063" y="1004888"/>
          <p14:tracePt t="63122" x="9117013" y="995363"/>
          <p14:tracePt t="63124" x="9096375" y="995363"/>
          <p14:tracePt t="63125" x="9086850" y="995363"/>
          <p14:tracePt t="63126" x="9075738" y="985838"/>
          <p14:tracePt t="63127" x="9066213" y="985838"/>
          <p14:tracePt t="63128" x="9045575" y="985838"/>
          <p14:tracePt t="63129" x="9036050" y="985838"/>
          <p14:tracePt t="63130" x="9026525" y="985838"/>
          <p14:tracePt t="63131" x="9015413" y="985838"/>
          <p14:tracePt t="63132" x="9005888" y="985838"/>
          <p14:tracePt t="63133" x="8996363" y="985838"/>
          <p14:tracePt t="63134" x="8985250" y="974725"/>
          <p14:tracePt t="63135" x="8966200" y="974725"/>
          <p14:tracePt t="63136" x="8955088" y="974725"/>
          <p14:tracePt t="63137" x="8945563" y="974725"/>
          <p14:tracePt t="63138" x="8936038" y="974725"/>
          <p14:tracePt t="63139" x="8924925" y="974725"/>
          <p14:tracePt t="63140" x="8915400" y="965200"/>
          <p14:tracePt t="63141" x="8905875" y="965200"/>
          <p14:tracePt t="63142" x="8894763" y="965200"/>
          <p14:tracePt t="63143" x="8885238" y="965200"/>
          <p14:tracePt t="63144" x="8875713" y="965200"/>
          <p14:tracePt t="63145" x="8864600" y="965200"/>
          <p14:tracePt t="63146" x="8855075" y="965200"/>
          <p14:tracePt t="63147" x="8845550" y="965200"/>
          <p14:tracePt t="63148" x="8834438" y="965200"/>
          <p14:tracePt t="63150" x="8824913" y="965200"/>
          <p14:tracePt t="63151" x="8804275" y="965200"/>
          <p14:tracePt t="63153" x="8794750" y="965200"/>
          <p14:tracePt t="63154" x="8785225" y="965200"/>
          <p14:tracePt t="63156" x="8774113" y="965200"/>
          <p14:tracePt t="63157" x="8764588" y="965200"/>
          <p14:tracePt t="63158" x="8755063" y="965200"/>
          <p14:tracePt t="63159" x="8743950" y="965200"/>
          <p14:tracePt t="63161" x="8734425" y="965200"/>
          <p14:tracePt t="63162" x="8724900" y="965200"/>
          <p14:tracePt t="63163" x="8713788" y="965200"/>
          <p14:tracePt t="63165" x="8704263" y="965200"/>
          <p14:tracePt t="63166" x="8694738" y="965200"/>
          <p14:tracePt t="63168" x="8683625" y="965200"/>
          <p14:tracePt t="63169" x="8674100" y="965200"/>
          <p14:tracePt t="63172" x="8664575" y="965200"/>
          <p14:tracePt t="63189" x="8562975" y="965200"/>
          <p14:tracePt t="63192" x="8553450" y="965200"/>
          <p14:tracePt t="63194" x="8543925" y="965200"/>
          <p14:tracePt t="63195" x="8543925" y="974725"/>
          <p14:tracePt t="63197" x="8532813" y="974725"/>
          <p14:tracePt t="63199" x="8523288" y="974725"/>
          <p14:tracePt t="63203" x="8513763" y="974725"/>
          <p14:tracePt t="63204" x="8513763" y="985838"/>
          <p14:tracePt t="63205" x="8502650" y="985838"/>
          <p14:tracePt t="63208" x="8502650" y="995363"/>
          <p14:tracePt t="63209" x="8493125" y="995363"/>
          <p14:tracePt t="63211" x="8483600" y="995363"/>
          <p14:tracePt t="63215" x="8472488" y="1004888"/>
          <p14:tracePt t="63217" x="8462963" y="1004888"/>
          <p14:tracePt t="63219" x="8462963" y="1016000"/>
          <p14:tracePt t="63222" x="8453438" y="1016000"/>
          <p14:tracePt t="63224" x="8442325" y="1025525"/>
          <p14:tracePt t="63226" x="8432800" y="1035050"/>
          <p14:tracePt t="63231" x="8423275" y="1046163"/>
          <p14:tracePt t="63233" x="8412163" y="1055688"/>
          <p14:tracePt t="63238" x="8402638" y="1065213"/>
          <p14:tracePt t="63240" x="8393113" y="1076325"/>
          <p14:tracePt t="63242" x="8393113" y="1085850"/>
          <p14:tracePt t="63245" x="8382000" y="1095375"/>
          <p14:tracePt t="63247" x="8372475" y="1106488"/>
          <p14:tracePt t="63251" x="8372475" y="1116013"/>
          <p14:tracePt t="63253" x="8362950" y="1125538"/>
          <p14:tracePt t="63255" x="8351838" y="1125538"/>
          <p14:tracePt t="63256" x="8351838" y="1136650"/>
          <p14:tracePt t="63258" x="8351838" y="1146175"/>
          <p14:tracePt t="63261" x="8342313" y="1155700"/>
          <p14:tracePt t="63263" x="8342313" y="1166813"/>
          <p14:tracePt t="63264" x="8332788" y="1166813"/>
          <p14:tracePt t="63266" x="8332788" y="1176338"/>
          <p14:tracePt t="63268" x="8332788" y="1185863"/>
          <p14:tracePt t="63271" x="8321675" y="1196975"/>
          <p14:tracePt t="63272" x="8321675" y="1206500"/>
          <p14:tracePt t="63274" x="8312150" y="1206500"/>
          <p14:tracePt t="63275" x="8312150" y="1216025"/>
          <p14:tracePt t="63277" x="8312150" y="1227138"/>
          <p14:tracePt t="63279" x="8312150" y="1236663"/>
          <p14:tracePt t="63281" x="8302625" y="1236663"/>
          <p14:tracePt t="63282" x="8302625" y="1246188"/>
          <p14:tracePt t="63283" x="8302625" y="1257300"/>
          <p14:tracePt t="63284" x="8291513" y="1257300"/>
          <p14:tracePt t="63286" x="8291513" y="1266825"/>
          <p14:tracePt t="63288" x="8281988" y="1276350"/>
          <p14:tracePt t="63290" x="8281988" y="1287463"/>
          <p14:tracePt t="63292" x="8281988" y="1296988"/>
          <p14:tracePt t="63295" x="8272463" y="1306513"/>
          <p14:tracePt t="63296" x="8272463" y="1317625"/>
          <p14:tracePt t="63298" x="8261350" y="1317625"/>
          <p14:tracePt t="63299" x="8261350" y="1327150"/>
          <p14:tracePt t="63300" x="8261350" y="1336675"/>
          <p14:tracePt t="63303" x="8261350" y="1347788"/>
          <p14:tracePt t="63304" x="8261350" y="1357313"/>
          <p14:tracePt t="63305" x="8251825" y="1366838"/>
          <p14:tracePt t="63308" x="8251825" y="1377950"/>
          <p14:tracePt t="63309" x="8242300" y="1387475"/>
          <p14:tracePt t="63311" x="8242300" y="1397000"/>
          <p14:tracePt t="63313" x="8242300" y="1408113"/>
          <p14:tracePt t="63315" x="8242300" y="1417638"/>
          <p14:tracePt t="63316" x="8231188" y="1427163"/>
          <p14:tracePt t="63319" x="8221663" y="1438275"/>
          <p14:tracePt t="63321" x="8221663" y="1447800"/>
          <p14:tracePt t="63323" x="8221663" y="1457325"/>
          <p14:tracePt t="63324" x="8221663" y="1468438"/>
          <p14:tracePt t="63326" x="8221663" y="1477963"/>
          <p14:tracePt t="63327" x="8221663" y="1487488"/>
          <p14:tracePt t="63328" x="8212138" y="1487488"/>
          <p14:tracePt t="63330" x="8212138" y="1498600"/>
          <p14:tracePt t="63331" x="8212138" y="1508125"/>
          <p14:tracePt t="63332" x="8201025" y="1508125"/>
          <p14:tracePt t="63333" x="8201025" y="1517650"/>
          <p14:tracePt t="63335" x="8201025" y="1528763"/>
          <p14:tracePt t="63336" x="8201025" y="1538288"/>
          <p14:tracePt t="63339" x="8201025" y="1547813"/>
          <p14:tracePt t="63340" x="8201025" y="1558925"/>
          <p14:tracePt t="63342" x="8191500" y="1558925"/>
          <p14:tracePt t="63343" x="8191500" y="1568450"/>
          <p14:tracePt t="63344" x="8191500" y="1577975"/>
          <p14:tracePt t="63346" x="8191500" y="1589088"/>
          <p14:tracePt t="63347" x="8181975" y="1589088"/>
          <p14:tracePt t="63348" x="8181975" y="1598613"/>
          <p14:tracePt t="63350" x="8181975" y="1608138"/>
          <p14:tracePt t="63352" x="8181975" y="1619250"/>
          <p14:tracePt t="63354" x="8181975" y="1628775"/>
          <p14:tracePt t="63356" x="8181975" y="1638300"/>
          <p14:tracePt t="63358" x="8181975" y="1649413"/>
          <p14:tracePt t="63360" x="8181975" y="1658938"/>
          <p14:tracePt t="63361" x="8181975" y="1668463"/>
          <p14:tracePt t="63362" x="8170863" y="1668463"/>
          <p14:tracePt t="63364" x="8170863" y="1679575"/>
          <p14:tracePt t="63365" x="8170863" y="1689100"/>
          <p14:tracePt t="63368" x="8170863" y="1698625"/>
          <p14:tracePt t="63370" x="8170863" y="1709738"/>
          <p14:tracePt t="63372" x="8170863" y="1719263"/>
          <p14:tracePt t="63374" x="8170863" y="1730375"/>
          <p14:tracePt t="63377" x="8170863" y="1739900"/>
          <p14:tracePt t="63378" x="8170863" y="1749425"/>
          <p14:tracePt t="63381" x="8170863" y="1760538"/>
          <p14:tracePt t="63383" x="8170863" y="1770063"/>
          <p14:tracePt t="63386" x="8170863" y="1779588"/>
          <p14:tracePt t="63388" x="8170863" y="1790700"/>
          <p14:tracePt t="63390" x="8170863" y="1800225"/>
          <p14:tracePt t="63391" x="8161338" y="1800225"/>
          <p14:tracePt t="63393" x="8161338" y="1809750"/>
          <p14:tracePt t="63395" x="8161338" y="1820863"/>
          <p14:tracePt t="63399" x="8161338" y="1830388"/>
          <p14:tracePt t="63401" x="8161338" y="1839913"/>
          <p14:tracePt t="63405" x="8161338" y="1851025"/>
          <p14:tracePt t="63408" x="8161338" y="1860550"/>
          <p14:tracePt t="63414" x="8161338" y="1870075"/>
          <p14:tracePt t="63417" x="8161338" y="1881188"/>
          <p14:tracePt t="63424" x="8161338" y="1890713"/>
          <p14:tracePt t="63428" x="8161338" y="1900238"/>
          <p14:tracePt t="63439" x="8161338" y="1911350"/>
          <p14:tracePt t="63446" x="8161338" y="1920875"/>
          <p14:tracePt t="63740" x="8170863" y="1920875"/>
          <p14:tracePt t="63859" x="8181975" y="1920875"/>
          <p14:tracePt t="64127" x="8191500" y="1920875"/>
          <p14:tracePt t="64239" x="8201025" y="1920875"/>
          <p14:tracePt t="64366" x="8212138" y="1920875"/>
          <p14:tracePt t="64707" x="8201025" y="1920875"/>
          <p14:tracePt t="64714" x="8191500" y="1920875"/>
          <p14:tracePt t="64718" x="8181975" y="1920875"/>
          <p14:tracePt t="64725" x="8170863" y="1920875"/>
          <p14:tracePt t="64728" x="8161338" y="1920875"/>
          <p14:tracePt t="64732" x="8151813" y="1920875"/>
          <p14:tracePt t="64736" x="8140700" y="1920875"/>
          <p14:tracePt t="64738" x="8131175" y="1920875"/>
          <p14:tracePt t="64742" x="8121650" y="1920875"/>
          <p14:tracePt t="64744" x="8110538" y="1920875"/>
          <p14:tracePt t="64748" x="8101013" y="1920875"/>
          <p14:tracePt t="64750" x="8091488" y="1920875"/>
          <p14:tracePt t="64752" x="8080375" y="1920875"/>
          <p14:tracePt t="64755" x="8070850" y="1920875"/>
          <p14:tracePt t="64758" x="8061325" y="1920875"/>
          <p14:tracePt t="64761" x="8050213" y="1920875"/>
          <p14:tracePt t="64764" x="8040688" y="1920875"/>
          <p14:tracePt t="64766" x="8031163" y="1920875"/>
          <p14:tracePt t="64770" x="8020050" y="1911350"/>
          <p14:tracePt t="64771" x="8010525" y="1911350"/>
          <p14:tracePt t="64773" x="8001000" y="1911350"/>
          <p14:tracePt t="64776" x="7989888" y="1911350"/>
          <p14:tracePt t="64778" x="7980363" y="1911350"/>
          <p14:tracePt t="64780" x="7970838" y="1911350"/>
          <p14:tracePt t="64783" x="7959725" y="1911350"/>
          <p14:tracePt t="64785" x="7959725" y="1900238"/>
          <p14:tracePt t="64785" x="7950200" y="1900238"/>
          <p14:tracePt t="64788" x="7940675" y="1900238"/>
          <p14:tracePt t="64790" x="7929563" y="1890713"/>
          <p14:tracePt t="64793" x="7920038" y="1890713"/>
          <p14:tracePt t="64795" x="7910513" y="1890713"/>
          <p14:tracePt t="64797" x="7899400" y="1890713"/>
          <p14:tracePt t="64801" x="7889875" y="1890713"/>
          <p14:tracePt t="64803" x="7880350" y="1890713"/>
          <p14:tracePt t="64804" x="7880350" y="1881188"/>
          <p14:tracePt t="64806" x="7869238" y="1881188"/>
          <p14:tracePt t="64807" x="7859713" y="1881188"/>
          <p14:tracePt t="64809" x="7850188" y="1881188"/>
          <p14:tracePt t="64811" x="7850188" y="1870075"/>
          <p14:tracePt t="64811" x="7839075" y="1870075"/>
          <p14:tracePt t="64813" x="7829550" y="1870075"/>
          <p14:tracePt t="64816" x="7820025" y="1870075"/>
          <p14:tracePt t="64817" x="7810500" y="1870075"/>
          <p14:tracePt t="64820" x="7799388" y="1870075"/>
          <p14:tracePt t="64822" x="7789863" y="1870075"/>
          <p14:tracePt t="64823" x="7789863" y="1860550"/>
          <p14:tracePt t="64824" x="7780338" y="1860550"/>
          <p14:tracePt t="64826" x="7769225" y="1860550"/>
          <p14:tracePt t="64828" x="7759700" y="1851025"/>
          <p14:tracePt t="64831" x="7750175" y="1851025"/>
          <p14:tracePt t="64833" x="7739063" y="1851025"/>
          <p14:tracePt t="64835" x="7729538" y="1851025"/>
          <p14:tracePt t="64839" x="7720013" y="1851025"/>
          <p14:tracePt t="64841" x="7708900" y="1839913"/>
          <p14:tracePt t="64841" x="7699375" y="1839913"/>
          <p14:tracePt t="64844" x="7689850" y="1839913"/>
          <p14:tracePt t="64845" x="7678738" y="1839913"/>
          <p14:tracePt t="64849" x="7678738" y="1830388"/>
          <p14:tracePt t="64850" x="7669213" y="1830388"/>
          <p14:tracePt t="64850" x="7659688" y="1830388"/>
          <p14:tracePt t="64854" x="7648575" y="1830388"/>
          <p14:tracePt t="64856" x="7639050" y="1830388"/>
          <p14:tracePt t="64859" x="7629525" y="1830388"/>
          <p14:tracePt t="64861" x="7618413" y="1830388"/>
          <p14:tracePt t="64866" x="7608888" y="1830388"/>
          <p14:tracePt t="64869" x="7599363" y="1830388"/>
          <p14:tracePt t="64870" x="7599363" y="1820863"/>
          <p14:tracePt t="64874" x="7588250" y="1820863"/>
          <p14:tracePt t="64877" x="7578725" y="1820863"/>
          <p14:tracePt t="64882" x="7569200" y="1820863"/>
          <p14:tracePt t="64896" x="7558088" y="1820863"/>
          <p14:tracePt t="64914" x="7548563" y="1820863"/>
          <p14:tracePt t="65113" x="7548563" y="1830388"/>
          <p14:tracePt t="65218" x="7558088" y="1830388"/>
          <p14:tracePt t="65489" x="7569200" y="1830388"/>
          <p14:tracePt t="65494" x="7569200" y="1839913"/>
          <p14:tracePt t="65537" x="7578725" y="1839913"/>
          <p14:tracePt t="65679" x="7588250" y="1839913"/>
          <p14:tracePt t="65780" x="7599363" y="1839913"/>
          <p14:tracePt t="65788" x="7608888" y="1839913"/>
          <p14:tracePt t="65805" x="7608888" y="1851025"/>
          <p14:tracePt t="65806" x="7618413" y="1851025"/>
          <p14:tracePt t="65812" x="7629525" y="1851025"/>
          <p14:tracePt t="65823" x="7639050" y="1851025"/>
          <p14:tracePt t="65826" x="7639050" y="1860550"/>
          <p14:tracePt t="65829" x="7648575" y="1860550"/>
          <p14:tracePt t="65843" x="7659688" y="1860550"/>
          <p14:tracePt t="65852" x="7669213" y="1860550"/>
          <p14:tracePt t="65939" x="7669213" y="1870075"/>
          <p14:tracePt t="66174" x="7678738" y="1870075"/>
          <p14:tracePt t="66385" x="7689850" y="1870075"/>
          <p14:tracePt t="66398" x="7699375" y="1870075"/>
          <p14:tracePt t="66402" x="7708900" y="1870075"/>
          <p14:tracePt t="66405" x="7720013" y="1870075"/>
          <p14:tracePt t="66411" x="7729538" y="1870075"/>
          <p14:tracePt t="66414" x="7739063" y="1870075"/>
          <p14:tracePt t="66419" x="7750175" y="1870075"/>
          <p14:tracePt t="66421" x="7759700" y="1870075"/>
          <p14:tracePt t="66425" x="7769225" y="1870075"/>
          <p14:tracePt t="66427" x="7780338" y="1870075"/>
          <p14:tracePt t="66430" x="7789863" y="1870075"/>
          <p14:tracePt t="66431" x="7799388" y="1870075"/>
          <p14:tracePt t="66435" x="7810500" y="1870075"/>
          <p14:tracePt t="66436" x="7820025" y="1870075"/>
          <p14:tracePt t="66439" x="7829550" y="1870075"/>
          <p14:tracePt t="66440" x="7839075" y="1870075"/>
          <p14:tracePt t="66443" x="7850188" y="1870075"/>
          <p14:tracePt t="66445" x="7859713" y="1870075"/>
          <p14:tracePt t="66446" x="7869238" y="1870075"/>
          <p14:tracePt t="66449" x="7880350" y="1870075"/>
          <p14:tracePt t="66450" x="7889875" y="1870075"/>
          <p14:tracePt t="66452" x="7899400" y="1870075"/>
          <p14:tracePt t="66454" x="7910513" y="1870075"/>
          <p14:tracePt t="66456" x="7920038" y="1870075"/>
          <p14:tracePt t="66457" x="7929563" y="1870075"/>
          <p14:tracePt t="66460" x="7940675" y="1870075"/>
          <p14:tracePt t="66461" x="7950200" y="1870075"/>
          <p14:tracePt t="66463" x="7959725" y="1870075"/>
          <p14:tracePt t="66465" x="7970838" y="1870075"/>
          <p14:tracePt t="66467" x="7980363" y="1870075"/>
          <p14:tracePt t="66468" x="7989888" y="1870075"/>
          <p14:tracePt t="66470" x="8001000" y="1870075"/>
          <p14:tracePt t="66471" x="8010525" y="1870075"/>
          <p14:tracePt t="66473" x="8020050" y="1870075"/>
          <p14:tracePt t="66474" x="8031163" y="1870075"/>
          <p14:tracePt t="66476" x="8040688" y="1870075"/>
          <p14:tracePt t="66477" x="8050213" y="1870075"/>
          <p14:tracePt t="66478" x="8061325" y="1870075"/>
          <p14:tracePt t="66481" x="8070850" y="1870075"/>
          <p14:tracePt t="66481" x="8080375" y="1870075"/>
          <p14:tracePt t="66484" x="8091488" y="1870075"/>
          <p14:tracePt t="66484" x="8101013" y="1870075"/>
          <p14:tracePt t="66487" x="8121650" y="1870075"/>
          <p14:tracePt t="66489" x="8131175" y="1870075"/>
          <p14:tracePt t="66490" x="8140700" y="1870075"/>
          <p14:tracePt t="66491" x="8151813" y="1881188"/>
          <p14:tracePt t="66493" x="8161338" y="1881188"/>
          <p14:tracePt t="66494" x="8170863" y="1881188"/>
          <p14:tracePt t="66496" x="8181975" y="1881188"/>
          <p14:tracePt t="66497" x="8191500" y="1881188"/>
          <p14:tracePt t="66497" x="8201025" y="1881188"/>
          <p14:tracePt t="66499" x="8212138" y="1881188"/>
          <p14:tracePt t="66500" x="8221663" y="1881188"/>
          <p14:tracePt t="66502" x="8231188" y="1881188"/>
          <p14:tracePt t="66503" x="8242300" y="1881188"/>
          <p14:tracePt t="66504" x="8251825" y="1881188"/>
          <p14:tracePt t="66506" x="8261350" y="1881188"/>
          <p14:tracePt t="66508" x="8291513" y="1881188"/>
          <p14:tracePt t="66510" x="8302625" y="1881188"/>
          <p14:tracePt t="66510" x="8312150" y="1881188"/>
          <p14:tracePt t="66513" x="8332788" y="1881188"/>
          <p14:tracePt t="66514" x="8342313" y="1881188"/>
          <p14:tracePt t="66516" x="8362950" y="1881188"/>
          <p14:tracePt t="66518" x="8372475" y="1881188"/>
          <p14:tracePt t="66518" x="8382000" y="1881188"/>
          <p14:tracePt t="66519" x="8393113" y="1881188"/>
          <p14:tracePt t="66521" x="8402638" y="1881188"/>
          <p14:tracePt t="66522" x="8402638" y="1890713"/>
          <p14:tracePt t="66524" x="8423275" y="1890713"/>
          <p14:tracePt t="66525" x="8442325" y="1890713"/>
          <p14:tracePt t="66526" x="8453438" y="1890713"/>
          <p14:tracePt t="66527" x="8472488" y="1890713"/>
          <p14:tracePt t="66530" x="8493125" y="1890713"/>
          <p14:tracePt t="66531" x="8502650" y="1890713"/>
          <p14:tracePt t="66531" x="8513763" y="1890713"/>
          <p14:tracePt t="66532" x="8523288" y="1890713"/>
          <p14:tracePt t="66533" x="8532813" y="1890713"/>
          <p14:tracePt t="66534" x="8543925" y="1890713"/>
          <p14:tracePt t="66535" x="8553450" y="1890713"/>
          <p14:tracePt t="66536" x="8562975" y="1890713"/>
          <p14:tracePt t="66538" x="8574088" y="1890713"/>
          <p14:tracePt t="66540" x="8604250" y="1890713"/>
          <p14:tracePt t="66541" x="8623300" y="1890713"/>
          <p14:tracePt t="66543" x="8634413" y="1890713"/>
          <p14:tracePt t="66543" x="8643938" y="1890713"/>
          <p14:tracePt t="66545" x="8653463" y="1890713"/>
          <p14:tracePt t="66545" x="8664575" y="1890713"/>
          <p14:tracePt t="66547" x="8674100" y="1890713"/>
          <p14:tracePt t="66547" x="8694738" y="1890713"/>
          <p14:tracePt t="66548" x="8704263" y="1890713"/>
          <p14:tracePt t="66549" x="8713788" y="1890713"/>
          <p14:tracePt t="66550" x="8734425" y="1890713"/>
          <p14:tracePt t="66552" x="8755063" y="1890713"/>
          <p14:tracePt t="66554" x="8764588" y="1890713"/>
          <p14:tracePt t="66554" x="8785225" y="1890713"/>
          <p14:tracePt t="66555" x="8794750" y="1890713"/>
          <p14:tracePt t="66556" x="8804275" y="1890713"/>
          <p14:tracePt t="66557" x="8824913" y="1890713"/>
          <p14:tracePt t="66558" x="8834438" y="1890713"/>
          <p14:tracePt t="66559" x="8855075" y="1890713"/>
          <p14:tracePt t="66560" x="8864600" y="1890713"/>
          <p14:tracePt t="66561" x="8885238" y="1890713"/>
          <p14:tracePt t="66563" x="8905875" y="1890713"/>
          <p14:tracePt t="66564" x="8915400" y="1890713"/>
          <p14:tracePt t="66565" x="8936038" y="1890713"/>
          <p14:tracePt t="66566" x="8945563" y="1890713"/>
          <p14:tracePt t="66567" x="8966200" y="1890713"/>
          <p14:tracePt t="66568" x="8985250" y="1890713"/>
          <p14:tracePt t="66569" x="8996363" y="1890713"/>
          <p14:tracePt t="66571" x="9015413" y="1890713"/>
          <p14:tracePt t="66571" x="9026525" y="1890713"/>
          <p14:tracePt t="66572" x="9045575" y="1890713"/>
          <p14:tracePt t="66573" x="9056688" y="1890713"/>
          <p14:tracePt t="66574" x="9075738" y="1881188"/>
          <p14:tracePt t="66575" x="9086850" y="1881188"/>
          <p14:tracePt t="66576" x="9105900" y="1881188"/>
          <p14:tracePt t="66577" x="9126538" y="1881188"/>
          <p14:tracePt t="66578" x="9136063" y="1881188"/>
          <p14:tracePt t="66579" x="9156700" y="1881188"/>
          <p14:tracePt t="66580" x="9166225" y="1881188"/>
          <p14:tracePt t="66581" x="9186863" y="1881188"/>
          <p14:tracePt t="66582" x="9196388" y="1881188"/>
          <p14:tracePt t="66583" x="9217025" y="1870075"/>
          <p14:tracePt t="66584" x="9237663" y="1870075"/>
          <p14:tracePt t="66585" x="9247188" y="1870075"/>
          <p14:tracePt t="66586" x="9267825" y="1870075"/>
          <p14:tracePt t="66587" x="9277350" y="1860550"/>
          <p14:tracePt t="66588" x="9297988" y="1860550"/>
          <p14:tracePt t="66589" x="9307513" y="1860550"/>
          <p14:tracePt t="66590" x="9328150" y="1851025"/>
          <p14:tracePt t="66591" x="9337675" y="1851025"/>
          <p14:tracePt t="66592" x="9358313" y="1851025"/>
          <p14:tracePt t="66593" x="9377363" y="1839913"/>
          <p14:tracePt t="66594" x="9388475" y="1839913"/>
          <p14:tracePt t="66595" x="9407525" y="1839913"/>
          <p14:tracePt t="66596" x="9418638" y="1839913"/>
          <p14:tracePt t="66597" x="9437688" y="1839913"/>
          <p14:tracePt t="66598" x="9448800" y="1839913"/>
          <p14:tracePt t="66599" x="9467850" y="1830388"/>
          <p14:tracePt t="66600" x="9488488" y="1830388"/>
          <p14:tracePt t="66601" x="9498013" y="1830388"/>
          <p14:tracePt t="66602" x="9518650" y="1820863"/>
          <p14:tracePt t="66603" x="9528175" y="1820863"/>
          <p14:tracePt t="66604" x="9548813" y="1809750"/>
          <p14:tracePt t="66606" x="9578975" y="1809750"/>
          <p14:tracePt t="66606" x="9588500" y="1800225"/>
          <p14:tracePt t="66607" x="9609138" y="1800225"/>
          <p14:tracePt t="66608" x="9618663" y="1800225"/>
          <p14:tracePt t="66609" x="9639300" y="1790700"/>
          <p14:tracePt t="66610" x="9648825" y="1790700"/>
          <p14:tracePt t="66611" x="9669463" y="1790700"/>
          <p14:tracePt t="66612" x="9699625" y="1790700"/>
          <p14:tracePt t="66613" x="9709150" y="1779588"/>
          <p14:tracePt t="66614" x="9729788" y="1779588"/>
          <p14:tracePt t="66615" x="9739313" y="1770063"/>
          <p14:tracePt t="66616" x="9759950" y="1770063"/>
          <p14:tracePt t="66617" x="9790113" y="1760538"/>
          <p14:tracePt t="66618" x="9799638" y="1760538"/>
          <p14:tracePt t="66619" x="9820275" y="1760538"/>
          <p14:tracePt t="66621" x="9829800" y="1749425"/>
          <p14:tracePt t="66622" x="9850438" y="1749425"/>
          <p14:tracePt t="66622" x="9859963" y="1739900"/>
          <p14:tracePt t="66623" x="9880600" y="1739900"/>
          <p14:tracePt t="66624" x="9899650" y="1739900"/>
          <p14:tracePt t="66625" x="9910763" y="1739900"/>
          <p14:tracePt t="66626" x="9929813" y="1739900"/>
          <p14:tracePt t="66627" x="9950450" y="1730375"/>
          <p14:tracePt t="66628" x="9959975" y="1730375"/>
          <p14:tracePt t="66629" x="9980613" y="1730375"/>
          <p14:tracePt t="66630" x="9990138" y="1719263"/>
          <p14:tracePt t="66631" x="10010775" y="1719263"/>
          <p14:tracePt t="66632" x="10020300" y="1709738"/>
          <p14:tracePt t="66633" x="10050463" y="1709738"/>
          <p14:tracePt t="66634" x="10061575" y="1709738"/>
          <p14:tracePt t="66635" x="10080625" y="1698625"/>
          <p14:tracePt t="66636" x="10091738" y="1698625"/>
          <p14:tracePt t="66638" x="10101263" y="1698625"/>
          <p14:tracePt t="66638" x="10121900" y="1698625"/>
          <p14:tracePt t="66639" x="10131425" y="1698625"/>
          <p14:tracePt t="66640" x="10152063" y="1689100"/>
          <p14:tracePt t="66641" x="10161588" y="1689100"/>
          <p14:tracePt t="66642" x="10182225" y="1679575"/>
          <p14:tracePt t="66643" x="10191750" y="1679575"/>
          <p14:tracePt t="66644" x="10201275" y="1679575"/>
          <p14:tracePt t="66645" x="10221913" y="1668463"/>
          <p14:tracePt t="66646" x="10231438" y="1668463"/>
          <p14:tracePt t="66647" x="10242550" y="1668463"/>
          <p14:tracePt t="66648" x="10261600" y="1658938"/>
          <p14:tracePt t="66649" x="10272713" y="1658938"/>
          <p14:tracePt t="66650" x="10282238" y="1658938"/>
          <p14:tracePt t="66652" x="10291763" y="1658938"/>
          <p14:tracePt t="66652" x="10312400" y="1658938"/>
          <p14:tracePt t="66653" x="10321925" y="1649413"/>
          <p14:tracePt t="66654" x="10333038" y="1649413"/>
          <p14:tracePt t="66655" x="10352088" y="1649413"/>
          <p14:tracePt t="66656" x="10352088" y="1638300"/>
          <p14:tracePt t="66657" x="10372725" y="1638300"/>
          <p14:tracePt t="66659" x="10393363" y="1628775"/>
          <p14:tracePt t="66660" x="10402888" y="1628775"/>
          <p14:tracePt t="66661" x="10412413" y="1628775"/>
          <p14:tracePt t="66662" x="10433050" y="1628775"/>
          <p14:tracePt t="66664" x="10453688" y="1619250"/>
          <p14:tracePt t="66665" x="10463213" y="1619250"/>
          <p14:tracePt t="66666" x="10472738" y="1619250"/>
          <p14:tracePt t="66667" x="10483850" y="1608138"/>
          <p14:tracePt t="66668" x="10493375" y="1608138"/>
          <p14:tracePt t="66669" x="10502900" y="1608138"/>
          <p14:tracePt t="66671" x="10514013" y="1608138"/>
          <p14:tracePt t="66671" x="10523538" y="1608138"/>
          <p14:tracePt t="66672" x="10533063" y="1598613"/>
          <p14:tracePt t="66673" x="10553700" y="1598613"/>
          <p14:tracePt t="66674" x="10563225" y="1598613"/>
          <p14:tracePt t="66675" x="10574338" y="1589088"/>
          <p14:tracePt t="66676" x="10583863" y="1589088"/>
          <p14:tracePt t="66677" x="10593388" y="1589088"/>
          <p14:tracePt t="66678" x="10604500" y="1577975"/>
          <p14:tracePt t="66679" x="10614025" y="1577975"/>
          <p14:tracePt t="66680" x="10623550" y="1577975"/>
          <p14:tracePt t="66681" x="10644188" y="1577975"/>
          <p14:tracePt t="66683" x="10664825" y="1577975"/>
          <p14:tracePt t="66684" x="10664825" y="1568450"/>
          <p14:tracePt t="66685" x="10683875" y="1568450"/>
          <p14:tracePt t="66686" x="10694988" y="1568450"/>
          <p14:tracePt t="66687" x="10694988" y="1558925"/>
          <p14:tracePt t="66688" x="10714038" y="1558925"/>
          <p14:tracePt t="66690" x="10734675" y="1558925"/>
          <p14:tracePt t="66692" x="10744200" y="1547813"/>
          <p14:tracePt t="66693" x="10764838" y="1547813"/>
          <p14:tracePt t="66694" x="10764838" y="1538288"/>
          <p14:tracePt t="66695" x="10774363" y="1538288"/>
          <p14:tracePt t="66696" x="10785475" y="1528763"/>
          <p14:tracePt t="66697" x="10795000" y="1528763"/>
          <p14:tracePt t="66698" x="10804525" y="1528763"/>
          <p14:tracePt t="66699" x="10815638" y="1528763"/>
          <p14:tracePt t="66700" x="10825163" y="1517650"/>
          <p14:tracePt t="66701" x="10834688" y="1517650"/>
          <p14:tracePt t="66702" x="10834688" y="1508125"/>
          <p14:tracePt t="66703" x="10845800" y="1508125"/>
          <p14:tracePt t="66705" x="10855325" y="1508125"/>
          <p14:tracePt t="66705" x="10864850" y="1508125"/>
          <p14:tracePt t="66706" x="10875963" y="1498600"/>
          <p14:tracePt t="66707" x="10885488" y="1487488"/>
          <p14:tracePt t="66709" x="10895013" y="1487488"/>
          <p14:tracePt t="66710" x="10906125" y="1487488"/>
          <p14:tracePt t="66711" x="10906125" y="1477963"/>
          <p14:tracePt t="66712" x="10915650" y="1468438"/>
          <p14:tracePt t="66713" x="10925175" y="1468438"/>
          <p14:tracePt t="66715" x="10936288" y="1468438"/>
          <p14:tracePt t="66716" x="10945813" y="1457325"/>
          <p14:tracePt t="66717" x="10945813" y="1447800"/>
          <p14:tracePt t="66718" x="10955338" y="1447800"/>
          <p14:tracePt t="66719" x="10966450" y="1438275"/>
          <p14:tracePt t="66721" x="10975975" y="1438275"/>
          <p14:tracePt t="66722" x="10985500" y="1427163"/>
          <p14:tracePt t="66724" x="10996613" y="1417638"/>
          <p14:tracePt t="66725" x="11006138" y="1417638"/>
          <p14:tracePt t="66726" x="11015663" y="1417638"/>
          <p14:tracePt t="66727" x="11015663" y="1408113"/>
          <p14:tracePt t="66728" x="11026775" y="1397000"/>
          <p14:tracePt t="66730" x="11036300" y="1397000"/>
          <p14:tracePt t="66732" x="11045825" y="1387475"/>
          <p14:tracePt t="66733" x="11056938" y="1387475"/>
          <p14:tracePt t="66734" x="11056938" y="1377950"/>
          <p14:tracePt t="66736" x="11066463" y="1377950"/>
          <p14:tracePt t="66737" x="11075988" y="1366838"/>
          <p14:tracePt t="66739" x="11075988" y="1357313"/>
          <p14:tracePt t="66740" x="11087100" y="1357313"/>
          <p14:tracePt t="66741" x="11096625" y="1357313"/>
          <p14:tracePt t="66742" x="11096625" y="1347788"/>
          <p14:tracePt t="66744" x="11106150" y="1336675"/>
          <p14:tracePt t="66745" x="11117263" y="1336675"/>
          <p14:tracePt t="66747" x="11117263" y="1327150"/>
          <p14:tracePt t="66748" x="11126788" y="1327150"/>
          <p14:tracePt t="66749" x="11126788" y="1317625"/>
          <p14:tracePt t="66750" x="11136313" y="1317625"/>
          <p14:tracePt t="66751" x="11147425" y="1306513"/>
          <p14:tracePt t="66755" x="11156950" y="1296988"/>
          <p14:tracePt t="66757" x="11166475" y="1287463"/>
          <p14:tracePt t="66761" x="11177588" y="1287463"/>
          <p14:tracePt t="66762" x="11177588" y="1276350"/>
          <p14:tracePt t="66763" x="11187113" y="1276350"/>
          <p14:tracePt t="66764" x="11187113" y="1266825"/>
          <p14:tracePt t="66769" x="11196638" y="1257300"/>
          <p14:tracePt t="66772" x="11207750" y="1246188"/>
          <p14:tracePt t="66777" x="11207750" y="1236663"/>
          <p14:tracePt t="66780" x="11217275" y="1227138"/>
          <p14:tracePt t="66786" x="11226800" y="1227138"/>
          <p14:tracePt t="66788" x="11226800" y="1216025"/>
          <p14:tracePt t="66792" x="11226800" y="1206500"/>
          <p14:tracePt t="66800" x="11237913" y="1206500"/>
          <p14:tracePt t="66802" x="11237913" y="1196975"/>
          <p14:tracePt t="66808" x="11237913" y="1185863"/>
          <p14:tracePt t="66811" x="11247438" y="1185863"/>
          <p14:tracePt t="66826" x="11247438" y="1176338"/>
          <p14:tracePt t="66932" x="11237913" y="1176338"/>
          <p14:tracePt t="66942" x="11226800" y="1176338"/>
          <p14:tracePt t="66947" x="11217275" y="1176338"/>
          <p14:tracePt t="66955" x="11207750" y="1176338"/>
          <p14:tracePt t="66959" x="11196638" y="1176338"/>
          <p14:tracePt t="66962" x="11196638" y="1185863"/>
          <p14:tracePt t="66966" x="11187113" y="1185863"/>
          <p14:tracePt t="66968" x="11177588" y="1185863"/>
          <p14:tracePt t="66969" x="11177588" y="1196975"/>
          <p14:tracePt t="66973" x="11166475" y="1196975"/>
          <p14:tracePt t="66975" x="11156950" y="1196975"/>
          <p14:tracePt t="66980" x="11147425" y="1196975"/>
          <p14:tracePt t="66982" x="11136313" y="1196975"/>
          <p14:tracePt t="66984" x="11126788" y="1196975"/>
          <p14:tracePt t="66986" x="11126788" y="1206500"/>
          <p14:tracePt t="66988" x="11117263" y="1206500"/>
          <p14:tracePt t="66990" x="11106150" y="1206500"/>
          <p14:tracePt t="66993" x="11096625" y="1206500"/>
          <p14:tracePt t="66995" x="11087100" y="1216025"/>
          <p14:tracePt t="66998" x="11075988" y="1216025"/>
          <p14:tracePt t="67000" x="11066463" y="1216025"/>
          <p14:tracePt t="67003" x="11056938" y="1216025"/>
          <p14:tracePt t="67005" x="11045825" y="1216025"/>
          <p14:tracePt t="67008" x="11036300" y="1216025"/>
          <p14:tracePt t="67009" x="11026775" y="1216025"/>
          <p14:tracePt t="67012" x="11015663" y="1216025"/>
          <p14:tracePt t="67013" x="11006138" y="1216025"/>
          <p14:tracePt t="67015" x="10996613" y="1216025"/>
          <p14:tracePt t="67018" x="10985500" y="1216025"/>
          <p14:tracePt t="67019" x="10975975" y="1216025"/>
          <p14:tracePt t="67020" x="10975975" y="1227138"/>
          <p14:tracePt t="67022" x="10966450" y="1227138"/>
          <p14:tracePt t="67023" x="10955338" y="1227138"/>
          <p14:tracePt t="67026" x="10945813" y="1227138"/>
          <p14:tracePt t="67027" x="10936288" y="1227138"/>
          <p14:tracePt t="67030" x="10925175" y="1227138"/>
          <p14:tracePt t="67031" x="10915650" y="1227138"/>
          <p14:tracePt t="67033" x="10906125" y="1227138"/>
          <p14:tracePt t="67035" x="10895013" y="1227138"/>
          <p14:tracePt t="67036" x="10895013" y="1236663"/>
          <p14:tracePt t="67038" x="10885488" y="1236663"/>
          <p14:tracePt t="67039" x="10875963" y="1236663"/>
          <p14:tracePt t="67042" x="10864850" y="1236663"/>
          <p14:tracePt t="67044" x="10855325" y="1236663"/>
          <p14:tracePt t="67044" x="10845800" y="1236663"/>
          <p14:tracePt t="67049" x="10834688" y="1236663"/>
          <p14:tracePt t="67050" x="10825163" y="1236663"/>
          <p14:tracePt t="67055" x="10804525" y="1236663"/>
          <p14:tracePt t="67060" x="10795000" y="1236663"/>
          <p14:tracePt t="67062" x="10785475" y="1236663"/>
          <p14:tracePt t="67069" x="10774363" y="1236663"/>
          <p14:tracePt t="67075" x="10764838" y="1236663"/>
          <p14:tracePt t="71972" x="10774363" y="1236663"/>
          <p14:tracePt t="71977" x="10785475" y="1236663"/>
          <p14:tracePt t="71979" x="10795000" y="1236663"/>
          <p14:tracePt t="71981" x="10795000" y="1246188"/>
          <p14:tracePt t="71983" x="10804525" y="1246188"/>
          <p14:tracePt t="71987" x="10815638" y="1257300"/>
          <p14:tracePt t="71990" x="10825163" y="1257300"/>
          <p14:tracePt t="71993" x="10834688" y="1257300"/>
          <p14:tracePt t="71999" x="10845800" y="1257300"/>
          <p14:tracePt t="72000" x="10845800" y="1266825"/>
          <p14:tracePt t="72002" x="10855325" y="1266825"/>
          <p14:tracePt t="72140" x="10845800" y="1266825"/>
          <p14:tracePt t="72147" x="10845800" y="1276350"/>
          <p14:tracePt t="72154" x="10834688" y="1276350"/>
          <p14:tracePt t="72164" x="10825163" y="1276350"/>
          <p14:tracePt t="72176" x="10815638" y="1276350"/>
          <p14:tracePt t="72179" x="10804525" y="1287463"/>
          <p14:tracePt t="72184" x="10804525" y="1296988"/>
          <p14:tracePt t="72185" x="10795000" y="1296988"/>
          <p14:tracePt t="72189" x="10785475" y="1296988"/>
          <p14:tracePt t="72191" x="10774363" y="1306513"/>
          <p14:tracePt t="72193" x="10764838" y="1306513"/>
          <p14:tracePt t="72194" x="10764838" y="1317625"/>
          <p14:tracePt t="72196" x="10755313" y="1327150"/>
          <p14:tracePt t="72197" x="10744200" y="1327150"/>
          <p14:tracePt t="72199" x="10734675" y="1327150"/>
          <p14:tracePt t="72200" x="10734675" y="1336675"/>
          <p14:tracePt t="72201" x="10725150" y="1336675"/>
          <p14:tracePt t="72202" x="10725150" y="1347788"/>
          <p14:tracePt t="72203" x="10714038" y="1347788"/>
          <p14:tracePt t="72204" x="10694988" y="1347788"/>
          <p14:tracePt t="72205" x="10694988" y="1357313"/>
          <p14:tracePt t="72206" x="10683875" y="1366838"/>
          <p14:tracePt t="72207" x="10674350" y="1366838"/>
          <p14:tracePt t="72209" x="10664825" y="1377950"/>
          <p14:tracePt t="72210" x="10653713" y="1387475"/>
          <p14:tracePt t="72211" x="10644188" y="1387475"/>
          <p14:tracePt t="72212" x="10634663" y="1387475"/>
          <p14:tracePt t="72213" x="10623550" y="1397000"/>
          <p14:tracePt t="72214" x="10623550" y="1408113"/>
          <p14:tracePt t="72215" x="10604500" y="1417638"/>
          <p14:tracePt t="72217" x="10583863" y="1427163"/>
          <p14:tracePt t="72218" x="10574338" y="1438275"/>
          <p14:tracePt t="72219" x="10563225" y="1438275"/>
          <p14:tracePt t="72220" x="10553700" y="1447800"/>
          <p14:tracePt t="72222" x="10533063" y="1468438"/>
          <p14:tracePt t="72223" x="10514013" y="1468438"/>
          <p14:tracePt t="72224" x="10514013" y="1477963"/>
          <p14:tracePt t="72225" x="10493375" y="1487488"/>
          <p14:tracePt t="72227" x="10472738" y="1498600"/>
          <p14:tracePt t="72228" x="10463213" y="1508125"/>
          <p14:tracePt t="72229" x="10453688" y="1517650"/>
          <p14:tracePt t="72230" x="10433050" y="1528763"/>
          <p14:tracePt t="72231" x="10423525" y="1538288"/>
          <p14:tracePt t="72232" x="10412413" y="1547813"/>
          <p14:tracePt t="72233" x="10393363" y="1558925"/>
          <p14:tracePt t="72234" x="10382250" y="1558925"/>
          <p14:tracePt t="72235" x="10372725" y="1568450"/>
          <p14:tracePt t="72236" x="10363200" y="1577975"/>
          <p14:tracePt t="72237" x="10342563" y="1589088"/>
          <p14:tracePt t="72239" x="10321925" y="1598613"/>
          <p14:tracePt t="72240" x="10302875" y="1608138"/>
          <p14:tracePt t="72241" x="10291763" y="1619250"/>
          <p14:tracePt t="72242" x="10282238" y="1619250"/>
          <p14:tracePt t="72243" x="10261600" y="1628775"/>
          <p14:tracePt t="72244" x="10261600" y="1638300"/>
          <p14:tracePt t="72245" x="10242550" y="1638300"/>
          <p14:tracePt t="72246" x="10231438" y="1649413"/>
          <p14:tracePt t="72248" x="10201275" y="1658938"/>
          <p14:tracePt t="72249" x="10201275" y="1668463"/>
          <p14:tracePt t="72250" x="10182225" y="1668463"/>
          <p14:tracePt t="72251" x="10171113" y="1679575"/>
          <p14:tracePt t="72252" x="10161588" y="1679575"/>
          <p14:tracePt t="72253" x="10140950" y="1689100"/>
          <p14:tracePt t="72254" x="10140950" y="1698625"/>
          <p14:tracePt t="72255" x="10121900" y="1698625"/>
          <p14:tracePt t="72257" x="10101263" y="1709738"/>
          <p14:tracePt t="72258" x="10091738" y="1719263"/>
          <p14:tracePt t="72259" x="10080625" y="1719263"/>
          <p14:tracePt t="72260" x="10061575" y="1730375"/>
          <p14:tracePt t="72262" x="10040938" y="1730375"/>
          <p14:tracePt t="72263" x="10031413" y="1739900"/>
          <p14:tracePt t="72264" x="10020300" y="1739900"/>
          <p14:tracePt t="72265" x="10010775" y="1749425"/>
          <p14:tracePt t="72266" x="10001250" y="1749425"/>
          <p14:tracePt t="72267" x="9990138" y="1749425"/>
          <p14:tracePt t="72268" x="9980613" y="1760538"/>
          <p14:tracePt t="72269" x="9971088" y="1760538"/>
          <p14:tracePt t="72270" x="9959975" y="1770063"/>
          <p14:tracePt t="72271" x="9950450" y="1770063"/>
          <p14:tracePt t="72272" x="9940925" y="1779588"/>
          <p14:tracePt t="72273" x="9929813" y="1779588"/>
          <p14:tracePt t="72274" x="9920288" y="1779588"/>
          <p14:tracePt t="72275" x="9910763" y="1779588"/>
          <p14:tracePt t="72276" x="9899650" y="1790700"/>
          <p14:tracePt t="72277" x="9890125" y="1800225"/>
          <p14:tracePt t="72278" x="9880600" y="1800225"/>
          <p14:tracePt t="72279" x="9869488" y="1800225"/>
          <p14:tracePt t="72280" x="9859963" y="1800225"/>
          <p14:tracePt t="72281" x="9850438" y="1809750"/>
          <p14:tracePt t="72282" x="9839325" y="1809750"/>
          <p14:tracePt t="72283" x="9829800" y="1820863"/>
          <p14:tracePt t="72285" x="9809163" y="1830388"/>
          <p14:tracePt t="72287" x="9799638" y="1830388"/>
          <p14:tracePt t="72288" x="9790113" y="1830388"/>
          <p14:tracePt t="72289" x="9779000" y="1839913"/>
          <p14:tracePt t="72290" x="9769475" y="1839913"/>
          <p14:tracePt t="72291" x="9759950" y="1851025"/>
          <p14:tracePt t="72305" x="9639300" y="1890713"/>
          <p14:tracePt t="72307" x="9628188" y="1900238"/>
          <p14:tracePt t="72308" x="9618663" y="1900238"/>
          <p14:tracePt t="72310" x="9609138" y="1900238"/>
          <p14:tracePt t="72311" x="9598025" y="1900238"/>
          <p14:tracePt t="72312" x="9588500" y="1911350"/>
          <p14:tracePt t="72313" x="9578975" y="1911350"/>
          <p14:tracePt t="72314" x="9569450" y="1911350"/>
          <p14:tracePt t="72315" x="9569450" y="1920875"/>
          <p14:tracePt t="72316" x="9558338" y="1920875"/>
          <p14:tracePt t="72317" x="9548813" y="1920875"/>
          <p14:tracePt t="72319" x="9539288" y="1920875"/>
          <p14:tracePt t="72320" x="9528175" y="1920875"/>
          <p14:tracePt t="72321" x="9518650" y="1930400"/>
          <p14:tracePt t="72322" x="9509125" y="1930400"/>
          <p14:tracePt t="72324" x="9498013" y="1941513"/>
          <p14:tracePt t="72325" x="9488488" y="1941513"/>
          <p14:tracePt t="72326" x="9478963" y="1941513"/>
          <p14:tracePt t="72327" x="9467850" y="1941513"/>
          <p14:tracePt t="72329" x="9458325" y="1941513"/>
          <p14:tracePt t="72330" x="9458325" y="1951038"/>
          <p14:tracePt t="72331" x="9448800" y="1951038"/>
          <p14:tracePt t="72332" x="9437688" y="1951038"/>
          <p14:tracePt t="72333" x="9437688" y="1960563"/>
          <p14:tracePt t="72335" x="9428163" y="1960563"/>
          <p14:tracePt t="72336" x="9418638" y="1960563"/>
          <p14:tracePt t="72338" x="9407525" y="1960563"/>
          <p14:tracePt t="72339" x="9398000" y="1960563"/>
          <p14:tracePt t="72341" x="9388475" y="1971675"/>
          <p14:tracePt t="72342" x="9377363" y="1971675"/>
          <p14:tracePt t="72345" x="9367838" y="1981200"/>
          <p14:tracePt t="72346" x="9358313" y="1981200"/>
          <p14:tracePt t="72348" x="9347200" y="1981200"/>
          <p14:tracePt t="72349" x="9337675" y="1981200"/>
          <p14:tracePt t="72352" x="9328150" y="1981200"/>
          <p14:tracePt t="72353" x="9317038" y="1990725"/>
          <p14:tracePt t="72354" x="9307513" y="1990725"/>
          <p14:tracePt t="72357" x="9297988" y="2001838"/>
          <p14:tracePt t="72358" x="9286875" y="2001838"/>
          <p14:tracePt t="72360" x="9277350" y="2001838"/>
          <p14:tracePt t="72362" x="9267825" y="2001838"/>
          <p14:tracePt t="72364" x="9256713" y="2001838"/>
          <p14:tracePt t="72365" x="9247188" y="2011363"/>
          <p14:tracePt t="72368" x="9237663" y="2011363"/>
          <p14:tracePt t="72369" x="9226550" y="2011363"/>
          <p14:tracePt t="72370" x="9226550" y="2020888"/>
          <p14:tracePt t="72371" x="9217025" y="2020888"/>
          <p14:tracePt t="72373" x="9207500" y="2032000"/>
          <p14:tracePt t="72375" x="9196388" y="2032000"/>
          <p14:tracePt t="72376" x="9186863" y="2032000"/>
          <p14:tracePt t="72377" x="9177338" y="2032000"/>
          <p14:tracePt t="72379" x="9166225" y="2041525"/>
          <p14:tracePt t="72380" x="9156700" y="2041525"/>
          <p14:tracePt t="72382" x="9156700" y="2051050"/>
          <p14:tracePt t="72383" x="9147175" y="2051050"/>
          <p14:tracePt t="72384" x="9136063" y="2051050"/>
          <p14:tracePt t="72386" x="9117013" y="2051050"/>
          <p14:tracePt t="72388" x="9105900" y="2062163"/>
          <p14:tracePt t="72389" x="9096375" y="2062163"/>
          <p14:tracePt t="72390" x="9096375" y="2071688"/>
          <p14:tracePt t="72391" x="9086850" y="2071688"/>
          <p14:tracePt t="72392" x="9075738" y="2071688"/>
          <p14:tracePt t="72393" x="9066213" y="2071688"/>
          <p14:tracePt t="72394" x="9056688" y="2071688"/>
          <p14:tracePt t="72395" x="9045575" y="2081213"/>
          <p14:tracePt t="72397" x="9036050" y="2081213"/>
          <p14:tracePt t="72398" x="9026525" y="2092325"/>
          <p14:tracePt t="72399" x="9015413" y="2092325"/>
          <p14:tracePt t="72400" x="9005888" y="2092325"/>
          <p14:tracePt t="72401" x="8996363" y="2092325"/>
          <p14:tracePt t="72403" x="8985250" y="2101850"/>
          <p14:tracePt t="72404" x="8975725" y="2101850"/>
          <p14:tracePt t="72405" x="8966200" y="2111375"/>
          <p14:tracePt t="72406" x="8955088" y="2111375"/>
          <p14:tracePt t="72407" x="8945563" y="2111375"/>
          <p14:tracePt t="72408" x="8936038" y="2111375"/>
          <p14:tracePt t="72409" x="8924925" y="2111375"/>
          <p14:tracePt t="72410" x="8915400" y="2122488"/>
          <p14:tracePt t="72411" x="8905875" y="2122488"/>
          <p14:tracePt t="72413" x="8885238" y="2132013"/>
          <p14:tracePt t="72414" x="8875713" y="2132013"/>
          <p14:tracePt t="72415" x="8875713" y="2141538"/>
          <p14:tracePt t="72416" x="8855075" y="2141538"/>
          <p14:tracePt t="72418" x="8845550" y="2141538"/>
          <p14:tracePt t="72419" x="8834438" y="2141538"/>
          <p14:tracePt t="72420" x="8824913" y="2152650"/>
          <p14:tracePt t="72421" x="8815388" y="2152650"/>
          <p14:tracePt t="72422" x="8804275" y="2152650"/>
          <p14:tracePt t="72423" x="8794750" y="2162175"/>
          <p14:tracePt t="72424" x="8785225" y="2162175"/>
          <p14:tracePt t="72426" x="8764588" y="2162175"/>
          <p14:tracePt t="72427" x="8755063" y="2171700"/>
          <p14:tracePt t="72429" x="8734425" y="2171700"/>
          <p14:tracePt t="72430" x="8734425" y="2182813"/>
          <p14:tracePt t="72431" x="8724900" y="2182813"/>
          <p14:tracePt t="72432" x="8713788" y="2192338"/>
          <p14:tracePt t="72434" x="8694738" y="2192338"/>
          <p14:tracePt t="72435" x="8683625" y="2192338"/>
          <p14:tracePt t="72437" x="8674100" y="2201863"/>
          <p14:tracePt t="72438" x="8664575" y="2201863"/>
          <p14:tracePt t="72439" x="8664575" y="2212975"/>
          <p14:tracePt t="72440" x="8643938" y="2212975"/>
          <p14:tracePt t="72441" x="8634413" y="2212975"/>
          <p14:tracePt t="72443" x="8623300" y="2212975"/>
          <p14:tracePt t="72444" x="8613775" y="2222500"/>
          <p14:tracePt t="72446" x="8593138" y="2232025"/>
          <p14:tracePt t="72448" x="8583613" y="2232025"/>
          <p14:tracePt t="72449" x="8574088" y="2232025"/>
          <p14:tracePt t="72451" x="8562975" y="2243138"/>
          <p14:tracePt t="72452" x="8553450" y="2243138"/>
          <p14:tracePt t="72453" x="8543925" y="2252663"/>
          <p14:tracePt t="72455" x="8532813" y="2252663"/>
          <p14:tracePt t="72456" x="8523288" y="2252663"/>
          <p14:tracePt t="72457" x="8523288" y="2262188"/>
          <p14:tracePt t="72457" x="8513763" y="2262188"/>
          <p14:tracePt t="72459" x="8502650" y="2262188"/>
          <p14:tracePt t="72460" x="8502650" y="2273300"/>
          <p14:tracePt t="72461" x="8493125" y="2273300"/>
          <p14:tracePt t="72462" x="8483600" y="2282825"/>
          <p14:tracePt t="72464" x="8472488" y="2282825"/>
          <p14:tracePt t="72465" x="8462963" y="2282825"/>
          <p14:tracePt t="72467" x="8462963" y="2292350"/>
          <p14:tracePt t="72468" x="8453438" y="2292350"/>
          <p14:tracePt t="72469" x="8442325" y="2303463"/>
          <p14:tracePt t="72471" x="8432800" y="2303463"/>
          <p14:tracePt t="72472" x="8423275" y="2303463"/>
          <p14:tracePt t="72474" x="8412163" y="2312988"/>
          <p14:tracePt t="72476" x="8402638" y="2312988"/>
          <p14:tracePt t="72477" x="8402638" y="2322513"/>
          <p14:tracePt t="72478" x="8393113" y="2322513"/>
          <p14:tracePt t="72480" x="8382000" y="2322513"/>
          <p14:tracePt t="72481" x="8382000" y="2333625"/>
          <p14:tracePt t="72482" x="8372475" y="2333625"/>
          <p14:tracePt t="72484" x="8372475" y="2343150"/>
          <p14:tracePt t="72485" x="8362950" y="2343150"/>
          <p14:tracePt t="72486" x="8351838" y="2343150"/>
          <p14:tracePt t="72490" x="8342313" y="2352675"/>
          <p14:tracePt t="72492" x="8332788" y="2352675"/>
          <p14:tracePt t="72493" x="8332788" y="2363788"/>
          <p14:tracePt t="72497" x="8321675" y="2363788"/>
          <p14:tracePt t="72500" x="8312150" y="2363788"/>
          <p14:tracePt t="72503" x="8312150" y="2373313"/>
          <p14:tracePt t="72510" x="8312150" y="2382838"/>
          <p14:tracePt t="72511" x="8302625" y="2382838"/>
          <p14:tracePt t="72520" x="8291513" y="2382838"/>
          <p14:tracePt t="72578" x="8291513" y="2393950"/>
          <p14:tracePt t="72587" x="8291513" y="2403475"/>
          <p14:tracePt t="72593" x="8302625" y="2403475"/>
          <p14:tracePt t="72599" x="8302625" y="2413000"/>
          <p14:tracePt t="72604" x="8302625" y="2424113"/>
          <p14:tracePt t="72605" x="8312150" y="2424113"/>
          <p14:tracePt t="72609" x="8312150" y="2433638"/>
          <p14:tracePt t="72611" x="8321675" y="2433638"/>
          <p14:tracePt t="72618" x="8321675" y="2443163"/>
          <p14:tracePt t="72621" x="8332788" y="2443163"/>
          <p14:tracePt t="72623" x="8332788" y="2454275"/>
          <p14:tracePt t="72626" x="8342313" y="2454275"/>
          <p14:tracePt t="72632" x="8351838" y="2454275"/>
          <p14:tracePt t="72633" x="8351838" y="2463800"/>
          <p14:tracePt t="72635" x="8362950" y="2463800"/>
          <p14:tracePt t="72638" x="8362950" y="2473325"/>
          <p14:tracePt t="72641" x="8372475" y="2473325"/>
          <p14:tracePt t="72643" x="8382000" y="2473325"/>
          <p14:tracePt t="72647" x="8393113" y="2473325"/>
          <p14:tracePt t="72649" x="8402638" y="2473325"/>
          <p14:tracePt t="72650" x="8402638" y="2484438"/>
          <p14:tracePt t="72653" x="8412163" y="2484438"/>
          <p14:tracePt t="72654" x="8423275" y="2484438"/>
          <p14:tracePt t="72656" x="8432800" y="2484438"/>
          <p14:tracePt t="72657" x="8432800" y="2493963"/>
          <p14:tracePt t="72659" x="8442325" y="2493963"/>
          <p14:tracePt t="72661" x="8453438" y="2493963"/>
          <p14:tracePt t="72664" x="8462963" y="2493963"/>
          <p14:tracePt t="72666" x="8472488" y="2493963"/>
          <p14:tracePt t="72669" x="8483600" y="2493963"/>
          <p14:tracePt t="72671" x="8493125" y="2493963"/>
          <p14:tracePt t="72674" x="8502650" y="2493963"/>
          <p14:tracePt t="72676" x="8513763" y="2493963"/>
          <p14:tracePt t="72679" x="8523288" y="2493963"/>
          <p14:tracePt t="72680" x="8532813" y="2493963"/>
          <p14:tracePt t="72683" x="8543925" y="2493963"/>
          <p14:tracePt t="72684" x="8553450" y="2493963"/>
          <p14:tracePt t="72686" x="8562975" y="2493963"/>
          <p14:tracePt t="72689" x="8574088" y="2493963"/>
          <p14:tracePt t="72690" x="8583613" y="2493963"/>
          <p14:tracePt t="72692" x="8583613" y="2484438"/>
          <p14:tracePt t="72693" x="8593138" y="2484438"/>
          <p14:tracePt t="72694" x="8604250" y="2484438"/>
          <p14:tracePt t="72698" x="8613775" y="2484438"/>
          <p14:tracePt t="72699" x="8623300" y="2484438"/>
          <p14:tracePt t="72700" x="8623300" y="2473325"/>
          <p14:tracePt t="73007" x="8634413" y="2473325"/>
          <p14:tracePt t="73017" x="8643938" y="2473325"/>
          <p14:tracePt t="73026" x="8643938" y="2463800"/>
          <p14:tracePt t="73046" x="8653463" y="2463800"/>
          <p14:tracePt t="73053" x="8664575" y="2463800"/>
          <p14:tracePt t="73063" x="8674100" y="2463800"/>
          <p14:tracePt t="73066" x="8683625" y="2463800"/>
          <p14:tracePt t="73072" x="8683625" y="2454275"/>
          <p14:tracePt t="73073" x="8694738" y="2454275"/>
          <p14:tracePt t="73077" x="8704263" y="2454275"/>
          <p14:tracePt t="73080" x="8713788" y="2454275"/>
          <p14:tracePt t="73083" x="8713788" y="2443163"/>
          <p14:tracePt t="73088" x="8724900" y="2443163"/>
          <p14:tracePt t="73092" x="8734425" y="2443163"/>
          <p14:tracePt t="73099" x="8734425" y="2433638"/>
          <p14:tracePt t="73103" x="8743950" y="2433638"/>
          <p14:tracePt t="73106" x="8743950" y="2424113"/>
          <p14:tracePt t="73109" x="8755063" y="2424113"/>
          <p14:tracePt t="73113" x="8755063" y="2413000"/>
          <p14:tracePt t="73120" x="8764588" y="2413000"/>
          <p14:tracePt t="73124" x="8764588" y="2403475"/>
          <p14:tracePt t="73125" x="8774113" y="2403475"/>
          <p14:tracePt t="73129" x="8774113" y="2393950"/>
          <p14:tracePt t="73135" x="8785225" y="2393950"/>
          <p14:tracePt t="73141" x="8794750" y="2382838"/>
          <p14:tracePt t="73147" x="8794750" y="2373313"/>
          <p14:tracePt t="73156" x="8804275" y="2373313"/>
          <p14:tracePt t="73162" x="8804275" y="2363788"/>
          <p14:tracePt t="73168" x="8815388" y="2363788"/>
          <p14:tracePt t="73175" x="8815388" y="2352675"/>
          <p14:tracePt t="73261" x="8815388" y="2343150"/>
          <p14:tracePt t="73272" x="8815388" y="2333625"/>
          <p14:tracePt t="73279" x="8824913" y="2333625"/>
          <p14:tracePt t="73305" x="8824913" y="2322513"/>
          <p14:tracePt t="73311" x="8824913" y="2312988"/>
          <p14:tracePt t="73324" x="8834438" y="2312988"/>
          <p14:tracePt t="73341" x="8834438" y="2303463"/>
          <p14:tracePt t="73353" x="8834438" y="2292350"/>
          <p14:tracePt t="73369" x="8834438" y="2282825"/>
          <p14:tracePt t="73378" x="8834438" y="2273300"/>
          <p14:tracePt t="73386" x="8834438" y="2262188"/>
          <p14:tracePt t="73400" x="8834438" y="2252663"/>
          <p14:tracePt t="73403" x="8824913" y="2252663"/>
          <p14:tracePt t="73407" x="8824913" y="2243138"/>
          <p14:tracePt t="73422" x="8824913" y="2232025"/>
          <p14:tracePt t="73428" x="8824913" y="2222500"/>
          <p14:tracePt t="73429" x="8815388" y="2222500"/>
          <p14:tracePt t="73442" x="8804275" y="2222500"/>
          <p14:tracePt t="73452" x="8804275" y="2212975"/>
          <p14:tracePt t="73464" x="8804275" y="2201863"/>
          <p14:tracePt t="73474" x="8794750" y="2201863"/>
          <p14:tracePt t="73484" x="8785225" y="2201863"/>
          <p14:tracePt t="73485" x="8785225" y="2192338"/>
          <p14:tracePt t="73494" x="8785225" y="2182813"/>
          <p14:tracePt t="73502" x="8774113" y="2182813"/>
          <p14:tracePt t="73511" x="8764588" y="2171700"/>
          <p14:tracePt t="73517" x="8764588" y="2162175"/>
          <p14:tracePt t="73526" x="8755063" y="2162175"/>
          <p14:tracePt t="73528" x="8755063" y="2152650"/>
          <p14:tracePt t="73531" x="8755063" y="2141538"/>
          <p14:tracePt t="73533" x="8743950" y="2141538"/>
          <p14:tracePt t="73535" x="8743950" y="2132013"/>
          <p14:tracePt t="73542" x="8743950" y="2122488"/>
          <p14:tracePt t="73546" x="8734425" y="2111375"/>
          <p14:tracePt t="73552" x="8734425" y="2101850"/>
          <p14:tracePt t="73553" x="8724900" y="2101850"/>
          <p14:tracePt t="73555" x="8724900" y="2092325"/>
          <p14:tracePt t="73560" x="8724900" y="2081213"/>
          <p14:tracePt t="73562" x="8724900" y="2071688"/>
          <p14:tracePt t="73563" x="8713788" y="2071688"/>
          <p14:tracePt t="73567" x="8713788" y="2062163"/>
          <p14:tracePt t="73569" x="8704263" y="2051050"/>
          <p14:tracePt t="73574" x="8694738" y="2041525"/>
          <p14:tracePt t="73576" x="8694738" y="2032000"/>
          <p14:tracePt t="73581" x="8694738" y="2020888"/>
          <p14:tracePt t="73583" x="8694738" y="2011363"/>
          <p14:tracePt t="73588" x="8683625" y="2001838"/>
          <p14:tracePt t="73590" x="8683625" y="1990725"/>
          <p14:tracePt t="73592" x="8683625" y="1981200"/>
          <p14:tracePt t="73597" x="8683625" y="1971675"/>
          <p14:tracePt t="73598" x="8674100" y="1971675"/>
          <p14:tracePt t="73599" x="8674100" y="1960563"/>
          <p14:tracePt t="73603" x="8674100" y="1951038"/>
          <p14:tracePt t="73605" x="8674100" y="1941513"/>
          <p14:tracePt t="73608" x="8674100" y="1930400"/>
          <p14:tracePt t="73610" x="8674100" y="1920875"/>
          <p14:tracePt t="73613" x="8674100" y="1911350"/>
          <p14:tracePt t="73615" x="8664575" y="1900238"/>
          <p14:tracePt t="73618" x="8664575" y="1890713"/>
          <p14:tracePt t="73620" x="8664575" y="1881188"/>
          <p14:tracePt t="73622" x="8664575" y="1870075"/>
          <p14:tracePt t="73624" x="8653463" y="1860550"/>
          <p14:tracePt t="73627" x="8653463" y="1851025"/>
          <p14:tracePt t="73628" x="8653463" y="1839913"/>
          <p14:tracePt t="73630" x="8653463" y="1830388"/>
          <p14:tracePt t="73632" x="8653463" y="1820863"/>
          <p14:tracePt t="73634" x="8653463" y="1809750"/>
          <p14:tracePt t="73636" x="8653463" y="1800225"/>
          <p14:tracePt t="73637" x="8653463" y="1790700"/>
          <p14:tracePt t="73639" x="8643938" y="1790700"/>
          <p14:tracePt t="73640" x="8643938" y="1779588"/>
          <p14:tracePt t="73642" x="8643938" y="1770063"/>
          <p14:tracePt t="73643" x="8643938" y="1760538"/>
          <p14:tracePt t="73644" x="8634413" y="1760538"/>
          <p14:tracePt t="73645" x="8634413" y="1749425"/>
          <p14:tracePt t="73647" x="8634413" y="1739900"/>
          <p14:tracePt t="73648" x="8634413" y="1730375"/>
          <p14:tracePt t="73650" x="8634413" y="1719263"/>
          <p14:tracePt t="73651" x="8634413" y="1709738"/>
          <p14:tracePt t="73653" x="8623300" y="1698625"/>
          <p14:tracePt t="73656" x="8623300" y="1679575"/>
          <p14:tracePt t="73658" x="8613775" y="1668463"/>
          <p14:tracePt t="73660" x="8613775" y="1658938"/>
          <p14:tracePt t="73662" x="8613775" y="1649413"/>
          <p14:tracePt t="73663" x="8613775" y="1638300"/>
          <p14:tracePt t="73665" x="8613775" y="1628775"/>
          <p14:tracePt t="73666" x="8613775" y="1619250"/>
          <p14:tracePt t="73667" x="8604250" y="1619250"/>
          <p14:tracePt t="73668" x="8604250" y="1608138"/>
          <p14:tracePt t="73669" x="8604250" y="1598613"/>
          <p14:tracePt t="73670" x="8604250" y="1589088"/>
          <p14:tracePt t="73671" x="8593138" y="1589088"/>
          <p14:tracePt t="73673" x="8593138" y="1577975"/>
          <p14:tracePt t="73674" x="8593138" y="1568450"/>
          <p14:tracePt t="73676" x="8593138" y="1558925"/>
          <p14:tracePt t="73677" x="8593138" y="1547813"/>
          <p14:tracePt t="73679" x="8593138" y="1538288"/>
          <p14:tracePt t="73680" x="8583613" y="1528763"/>
          <p14:tracePt t="73682" x="8583613" y="1517650"/>
          <p14:tracePt t="73683" x="8583613" y="1508125"/>
          <p14:tracePt t="73684" x="8574088" y="1508125"/>
          <p14:tracePt t="73685" x="8574088" y="1498600"/>
          <p14:tracePt t="73686" x="8574088" y="1487488"/>
          <p14:tracePt t="73689" x="8574088" y="1477963"/>
          <p14:tracePt t="73690" x="8574088" y="1468438"/>
          <p14:tracePt t="73692" x="8574088" y="1457325"/>
          <p14:tracePt t="73694" x="8562975" y="1447800"/>
          <p14:tracePt t="73695" x="8562975" y="1438275"/>
          <p14:tracePt t="73697" x="8562975" y="1427163"/>
          <p14:tracePt t="73699" x="8553450" y="1417638"/>
          <p14:tracePt t="73702" x="8553450" y="1408113"/>
          <p14:tracePt t="73703" x="8553450" y="1397000"/>
          <p14:tracePt t="73705" x="8543925" y="1397000"/>
          <p14:tracePt t="73706" x="8543925" y="1387475"/>
          <p14:tracePt t="73708" x="8543925" y="1377950"/>
          <p14:tracePt t="73712" x="8543925" y="1366838"/>
          <p14:tracePt t="73713" x="8543925" y="1357313"/>
          <p14:tracePt t="73717" x="8543925" y="1347788"/>
          <p14:tracePt t="73718" x="8543925" y="1336675"/>
          <p14:tracePt t="73722" x="8543925" y="1327150"/>
          <p14:tracePt t="73724" x="8543925" y="1317625"/>
          <p14:tracePt t="73725" x="8543925" y="1306513"/>
          <p14:tracePt t="73728" x="8543925" y="1296988"/>
          <p14:tracePt t="73730" x="8543925" y="1287463"/>
          <p14:tracePt t="73733" x="8543925" y="1276350"/>
          <p14:tracePt t="73735" x="8543925" y="1266825"/>
          <p14:tracePt t="73738" x="8543925" y="1257300"/>
          <p14:tracePt t="73740" x="8543925" y="1246188"/>
          <p14:tracePt t="73744" x="8543925" y="1236663"/>
          <p14:tracePt t="73746" x="8543925" y="1227138"/>
          <p14:tracePt t="73750" x="8543925" y="1216025"/>
          <p14:tracePt t="73752" x="8543925" y="1206500"/>
          <p14:tracePt t="73756" x="8543925" y="1196975"/>
          <p14:tracePt t="73759" x="8543925" y="1185863"/>
          <p14:tracePt t="73763" x="8543925" y="1176338"/>
          <p14:tracePt t="73766" x="8543925" y="1166813"/>
          <p14:tracePt t="73769" x="8543925" y="1155700"/>
          <p14:tracePt t="73774" x="8543925" y="1146175"/>
          <p14:tracePt t="73777" x="8543925" y="1136650"/>
          <p14:tracePt t="73783" x="8553450" y="1125538"/>
          <p14:tracePt t="73788" x="8553450" y="1116013"/>
          <p14:tracePt t="73791" x="8562975" y="1116013"/>
          <p14:tracePt t="73794" x="8562975" y="1106488"/>
          <p14:tracePt t="73797" x="8562975" y="1095375"/>
          <p14:tracePt t="73805" x="8574088" y="1085850"/>
          <p14:tracePt t="73809" x="8574088" y="1076325"/>
          <p14:tracePt t="73812" x="8583613" y="1076325"/>
          <p14:tracePt t="73818" x="8583613" y="1065213"/>
          <p14:tracePt t="73822" x="8593138" y="1055688"/>
          <p14:tracePt t="73827" x="8604250" y="1055688"/>
          <p14:tracePt t="73832" x="8604250" y="1046163"/>
          <p14:tracePt t="73836" x="8613775" y="1046163"/>
          <p14:tracePt t="73837" x="8613775" y="1035050"/>
          <p14:tracePt t="73840" x="8623300" y="1035050"/>
          <p14:tracePt t="73849" x="8634413" y="1035050"/>
          <p14:tracePt t="73850" x="8634413" y="1025525"/>
          <p14:tracePt t="73853" x="8643938" y="1025525"/>
          <p14:tracePt t="73857" x="8643938" y="1016000"/>
          <p14:tracePt t="73862" x="8653463" y="1016000"/>
          <p14:tracePt t="73864" x="8653463" y="1004888"/>
          <p14:tracePt t="73867" x="8664575" y="1004888"/>
          <p14:tracePt t="73876" x="8674100" y="1004888"/>
          <p14:tracePt t="73879" x="8683625" y="1004888"/>
          <p14:tracePt t="73881" x="8683625" y="995363"/>
          <p14:tracePt t="73886" x="8694738" y="995363"/>
          <p14:tracePt t="73889" x="8704263" y="985838"/>
          <p14:tracePt t="73892" x="8713788" y="985838"/>
          <p14:tracePt t="73897" x="8724900" y="985838"/>
          <p14:tracePt t="73900" x="8734425" y="985838"/>
          <p14:tracePt t="73904" x="8734425" y="974725"/>
          <p14:tracePt t="73907" x="8743950" y="974725"/>
          <p14:tracePt t="73910" x="8755063" y="974725"/>
          <p14:tracePt t="73916" x="8764588" y="965200"/>
          <p14:tracePt t="73920" x="8774113" y="965200"/>
          <p14:tracePt t="73926" x="8785225" y="965200"/>
          <p14:tracePt t="73929" x="8794750" y="965200"/>
          <p14:tracePt t="73935" x="8804275" y="965200"/>
          <p14:tracePt t="73938" x="8815388" y="965200"/>
          <p14:tracePt t="73944" x="8824913" y="965200"/>
          <p14:tracePt t="73948" x="8834438" y="965200"/>
          <p14:tracePt t="73954" x="8845550" y="965200"/>
          <p14:tracePt t="73958" x="8855075" y="965200"/>
          <p14:tracePt t="73961" x="8864600" y="965200"/>
          <p14:tracePt t="73967" x="8875713" y="965200"/>
          <p14:tracePt t="73970" x="8885238" y="965200"/>
          <p14:tracePt t="73976" x="8894763" y="965200"/>
          <p14:tracePt t="73978" x="8894763" y="974725"/>
          <p14:tracePt t="73980" x="8905875" y="974725"/>
          <p14:tracePt t="73986" x="8915400" y="974725"/>
          <p14:tracePt t="73988" x="8915400" y="985838"/>
          <p14:tracePt t="73990" x="8924925" y="985838"/>
          <p14:tracePt t="73992" x="8924925" y="995363"/>
          <p14:tracePt t="73995" x="8936038" y="995363"/>
          <p14:tracePt t="73997" x="8936038" y="1004888"/>
          <p14:tracePt t="73998" x="8945563" y="1004888"/>
          <p14:tracePt t="74000" x="8945563" y="1016000"/>
          <p14:tracePt t="74002" x="8945563" y="1025525"/>
          <p14:tracePt t="74004" x="8955088" y="1025525"/>
          <p14:tracePt t="74007" x="8966200" y="1035050"/>
          <p14:tracePt t="74009" x="8966200" y="1046163"/>
          <p14:tracePt t="74012" x="8975725" y="1046163"/>
          <p14:tracePt t="74014" x="8975725" y="1055688"/>
          <p14:tracePt t="74015" x="8985250" y="1055688"/>
          <p14:tracePt t="74016" x="8985250" y="1065213"/>
          <p14:tracePt t="74018" x="8996363" y="1065213"/>
          <p14:tracePt t="74020" x="8996363" y="1076325"/>
          <p14:tracePt t="74022" x="8996363" y="1085850"/>
          <p14:tracePt t="74025" x="9005888" y="1085850"/>
          <p14:tracePt t="74027" x="9005888" y="1095375"/>
          <p14:tracePt t="74028" x="9015413" y="1106488"/>
          <p14:tracePt t="74032" x="9015413" y="1116013"/>
          <p14:tracePt t="74034" x="9015413" y="1125538"/>
          <p14:tracePt t="74035" x="9026525" y="1125538"/>
          <p14:tracePt t="74038" x="9026525" y="1136650"/>
          <p14:tracePt t="74040" x="9036050" y="1136650"/>
          <p14:tracePt t="74041" x="9036050" y="1146175"/>
          <p14:tracePt t="74045" x="9036050" y="1155700"/>
          <p14:tracePt t="74047" x="9036050" y="1166813"/>
          <p14:tracePt t="74049" x="9036050" y="1176338"/>
          <p14:tracePt t="74050" x="9045575" y="1176338"/>
          <p14:tracePt t="74054" x="9045575" y="1185863"/>
          <p14:tracePt t="74055" x="9056688" y="1185863"/>
          <p14:tracePt t="74056" x="9056688" y="1196975"/>
          <p14:tracePt t="74060" x="9056688" y="1206500"/>
          <p14:tracePt t="74063" x="9056688" y="1216025"/>
          <p14:tracePt t="74067" x="9056688" y="1227138"/>
          <p14:tracePt t="74068" x="9066213" y="1227138"/>
          <p14:tracePt t="74070" x="9066213" y="1236663"/>
          <p14:tracePt t="74075" x="9066213" y="1246188"/>
          <p14:tracePt t="74078" x="9066213" y="1257300"/>
          <p14:tracePt t="74082" x="9075738" y="1257300"/>
          <p14:tracePt t="74084" x="9075738" y="1266825"/>
          <p14:tracePt t="74086" x="9075738" y="1276350"/>
          <p14:tracePt t="74092" x="9075738" y="1287463"/>
          <p14:tracePt t="74095" x="9075738" y="1296988"/>
          <p14:tracePt t="74101" x="9075738" y="1306513"/>
          <p14:tracePt t="74104" x="9075738" y="1317625"/>
          <p14:tracePt t="74107" x="9075738" y="1327150"/>
          <p14:tracePt t="74114" x="9075738" y="1336675"/>
          <p14:tracePt t="74117" x="9075738" y="1347788"/>
          <p14:tracePt t="74124" x="9075738" y="1357313"/>
          <p14:tracePt t="74127" x="9075738" y="1366838"/>
          <p14:tracePt t="74132" x="9066213" y="1366838"/>
          <p14:tracePt t="74134" x="9066213" y="1377950"/>
          <p14:tracePt t="74138" x="9066213" y="1387475"/>
          <p14:tracePt t="74144" x="9066213" y="1397000"/>
          <p14:tracePt t="74147" x="9056688" y="1397000"/>
          <p14:tracePt t="74148" x="9056688" y="1408113"/>
          <p14:tracePt t="74153" x="9045575" y="1408113"/>
          <p14:tracePt t="74156" x="9045575" y="1417638"/>
          <p14:tracePt t="74159" x="9045575" y="1427163"/>
          <p14:tracePt t="74164" x="9036050" y="1427163"/>
          <p14:tracePt t="74166" x="9036050" y="1438275"/>
          <p14:tracePt t="74169" x="9026525" y="1438275"/>
          <p14:tracePt t="74170" x="9026525" y="1447800"/>
          <p14:tracePt t="74174" x="9026525" y="1457325"/>
          <p14:tracePt t="74177" x="9015413" y="1457325"/>
          <p14:tracePt t="74181" x="9005888" y="1468438"/>
          <p14:tracePt t="74185" x="9005888" y="1477963"/>
          <p14:tracePt t="74188" x="8996363" y="1477963"/>
          <p14:tracePt t="74192" x="8985250" y="1487488"/>
          <p14:tracePt t="74195" x="8985250" y="1498600"/>
          <p14:tracePt t="74196" x="8975725" y="1498600"/>
          <p14:tracePt t="74202" x="8975725" y="1508125"/>
          <p14:tracePt t="74204" x="8966200" y="1508125"/>
          <p14:tracePt t="74206" x="8955088" y="1517650"/>
          <p14:tracePt t="74212" x="8945563" y="1528763"/>
          <p14:tracePt t="74216" x="8936038" y="1538288"/>
          <p14:tracePt t="74221" x="8924925" y="1538288"/>
          <p14:tracePt t="74223" x="8924925" y="1547813"/>
          <p14:tracePt t="74224" x="8915400" y="1547813"/>
          <p14:tracePt t="74226" x="8915400" y="1558925"/>
          <p14:tracePt t="74230" x="8905875" y="1558925"/>
          <p14:tracePt t="74233" x="8894763" y="1568450"/>
          <p14:tracePt t="74235" x="8894763" y="1577975"/>
          <p14:tracePt t="74238" x="8885238" y="1577975"/>
          <p14:tracePt t="74241" x="8875713" y="1589088"/>
          <p14:tracePt t="74244" x="8875713" y="1598613"/>
          <p14:tracePt t="74247" x="8864600" y="1608138"/>
          <p14:tracePt t="74249" x="8855075" y="1608138"/>
          <p14:tracePt t="74252" x="8845550" y="1619250"/>
          <p14:tracePt t="74255" x="8845550" y="1628775"/>
          <p14:tracePt t="74258" x="8834438" y="1628775"/>
          <p14:tracePt t="74261" x="8824913" y="1638300"/>
          <p14:tracePt t="74265" x="8824913" y="1649413"/>
          <p14:tracePt t="74267" x="8815388" y="1649413"/>
          <p14:tracePt t="74270" x="8804275" y="1658938"/>
          <p14:tracePt t="74274" x="8804275" y="1668463"/>
          <p14:tracePt t="74275" x="8794750" y="1668463"/>
          <p14:tracePt t="74278" x="8785225" y="1668463"/>
          <p14:tracePt t="74280" x="8785225" y="1679575"/>
          <p14:tracePt t="74283" x="8774113" y="1689100"/>
          <p14:tracePt t="74286" x="8764588" y="1689100"/>
          <p14:tracePt t="74290" x="8764588" y="1698625"/>
          <p14:tracePt t="74291" x="8755063" y="1698625"/>
          <p14:tracePt t="74293" x="8755063" y="1709738"/>
          <p14:tracePt t="74295" x="8743950" y="1709738"/>
          <p14:tracePt t="74300" x="8734425" y="1719263"/>
          <p14:tracePt t="74303" x="8734425" y="1730375"/>
          <p14:tracePt t="74304" x="8724900" y="1730375"/>
          <p14:tracePt t="74310" x="8713788" y="1730375"/>
          <p14:tracePt t="74311" x="8713788" y="1739900"/>
          <p14:tracePt t="74322" x="8694738" y="1760538"/>
          <p14:tracePt t="74325" x="8683625" y="1760538"/>
          <p14:tracePt t="74327" x="8683625" y="1770063"/>
          <p14:tracePt t="74328" x="8674100" y="1770063"/>
          <p14:tracePt t="74331" x="8674100" y="1779588"/>
          <p14:tracePt t="74336" x="8664575" y="1779588"/>
          <p14:tracePt t="74338" x="8664575" y="1790700"/>
          <p14:tracePt t="74340" x="8653463" y="1790700"/>
          <p14:tracePt t="74341" x="8653463" y="1800225"/>
          <p14:tracePt t="74348" x="8643938" y="1809750"/>
          <p14:tracePt t="74351" x="8634413" y="1809750"/>
          <p14:tracePt t="74352" x="8634413" y="1820863"/>
          <p14:tracePt t="74358" x="8634413" y="1830388"/>
          <p14:tracePt t="74359" x="8623300" y="1830388"/>
          <p14:tracePt t="74361" x="8623300" y="1839913"/>
          <p14:tracePt t="74364" x="8613775" y="1839913"/>
          <p14:tracePt t="74367" x="8613775" y="1851025"/>
          <p14:tracePt t="74370" x="8613775" y="1860550"/>
          <p14:tracePt t="74373" x="8604250" y="1860550"/>
          <p14:tracePt t="74376" x="8604250" y="1870075"/>
          <p14:tracePt t="74378" x="8593138" y="1881188"/>
          <p14:tracePt t="74381" x="8593138" y="1890713"/>
          <p14:tracePt t="74386" x="8593138" y="1900238"/>
          <p14:tracePt t="74389" x="8583613" y="1911350"/>
          <p14:tracePt t="74394" x="8583613" y="1920875"/>
          <p14:tracePt t="74396" x="8583613" y="1930400"/>
          <p14:tracePt t="74397" x="8574088" y="1930400"/>
          <p14:tracePt t="74401" x="8574088" y="1941513"/>
          <p14:tracePt t="74404" x="8574088" y="1951038"/>
          <p14:tracePt t="74409" x="8574088" y="1960563"/>
          <p14:tracePt t="74411" x="8574088" y="1971675"/>
          <p14:tracePt t="74415" x="8574088" y="1981200"/>
          <p14:tracePt t="74417" x="8562975" y="1990725"/>
          <p14:tracePt t="74421" x="8562975" y="2001838"/>
          <p14:tracePt t="74423" x="8562975" y="2011363"/>
          <p14:tracePt t="74427" x="8562975" y="2020888"/>
          <p14:tracePt t="74429" x="8562975" y="2032000"/>
          <p14:tracePt t="74430" x="8562975" y="2041525"/>
          <p14:tracePt t="74434" x="8562975" y="2051050"/>
          <p14:tracePt t="74435" x="8562975" y="2062163"/>
          <p14:tracePt t="74439" x="8562975" y="2071688"/>
          <p14:tracePt t="74441" x="8562975" y="2081213"/>
          <p14:tracePt t="74444" x="8562975" y="2092325"/>
          <p14:tracePt t="74446" x="8562975" y="2101850"/>
          <p14:tracePt t="74449" x="8562975" y="2111375"/>
          <p14:tracePt t="74450" x="8562975" y="2122488"/>
          <p14:tracePt t="74453" x="8562975" y="2132013"/>
          <p14:tracePt t="74455" x="8562975" y="2141538"/>
          <p14:tracePt t="74458" x="8562975" y="2152650"/>
          <p14:tracePt t="74459" x="8562975" y="2162175"/>
          <p14:tracePt t="74461" x="8562975" y="2171700"/>
          <p14:tracePt t="74464" x="8562975" y="2182813"/>
          <p14:tracePt t="74465" x="8562975" y="2192338"/>
          <p14:tracePt t="74468" x="8562975" y="2201863"/>
          <p14:tracePt t="74469" x="8562975" y="2212975"/>
          <p14:tracePt t="74472" x="8562975" y="2222500"/>
          <p14:tracePt t="74473" x="8562975" y="2232025"/>
          <p14:tracePt t="74476" x="8562975" y="2243138"/>
          <p14:tracePt t="74478" x="8562975" y="2252663"/>
          <p14:tracePt t="74480" x="8562975" y="2262188"/>
          <p14:tracePt t="74481" x="8562975" y="2273300"/>
          <p14:tracePt t="74484" x="8562975" y="2282825"/>
          <p14:tracePt t="74485" x="8562975" y="2292350"/>
          <p14:tracePt t="74488" x="8562975" y="2303463"/>
          <p14:tracePt t="74489" x="8562975" y="2312988"/>
          <p14:tracePt t="74491" x="8562975" y="2322513"/>
          <p14:tracePt t="74494" x="8562975" y="2333625"/>
          <p14:tracePt t="74495" x="8562975" y="2343150"/>
          <p14:tracePt t="74497" x="8574088" y="2343150"/>
          <p14:tracePt t="74498" x="8574088" y="2352675"/>
          <p14:tracePt t="74499" x="8574088" y="2363788"/>
          <p14:tracePt t="74502" x="8574088" y="2373313"/>
          <p14:tracePt t="74503" x="8574088" y="2382838"/>
          <p14:tracePt t="74504" x="8583613" y="2382838"/>
          <p14:tracePt t="74506" x="8583613" y="2393950"/>
          <p14:tracePt t="74507" x="8583613" y="2403475"/>
          <p14:tracePt t="74510" x="8583613" y="2413000"/>
          <p14:tracePt t="74511" x="8583613" y="2424113"/>
          <p14:tracePt t="74514" x="8593138" y="2433638"/>
          <p14:tracePt t="74516" x="8593138" y="2443163"/>
          <p14:tracePt t="74517" x="8604250" y="2443163"/>
          <p14:tracePt t="74519" x="8604250" y="2454275"/>
          <p14:tracePt t="74521" x="8604250" y="2463800"/>
          <p14:tracePt t="74522" x="8613775" y="2463800"/>
          <p14:tracePt t="74523" x="8613775" y="2473325"/>
          <p14:tracePt t="74524" x="8623300" y="2473325"/>
          <p14:tracePt t="74527" x="8623300" y="2484438"/>
          <p14:tracePt t="74529" x="8634413" y="2484438"/>
          <p14:tracePt t="74530" x="8634413" y="2493963"/>
          <p14:tracePt t="74531" x="8643938" y="2493963"/>
          <p14:tracePt t="74534" x="8653463" y="2493963"/>
          <p14:tracePt t="74536" x="8664575" y="2493963"/>
          <p14:tracePt t="74538" x="8664575" y="2503488"/>
          <p14:tracePt t="74540" x="8674100" y="2503488"/>
          <p14:tracePt t="74541" x="8683625" y="2503488"/>
          <p14:tracePt t="74545" x="8694738" y="2514600"/>
          <p14:tracePt t="74547" x="8704263" y="2514600"/>
          <p14:tracePt t="74548" x="8713788" y="2514600"/>
          <p14:tracePt t="74552" x="8724900" y="2514600"/>
          <p14:tracePt t="74554" x="8734425" y="2514600"/>
          <p14:tracePt t="74883" x="8734425" y="2503488"/>
          <p14:tracePt t="74884" x="8724900" y="2503488"/>
          <p14:tracePt t="74887" x="8713788" y="2503488"/>
          <p14:tracePt t="74888" x="8704263" y="2493963"/>
          <p14:tracePt t="74891" x="8694738" y="2484438"/>
          <p14:tracePt t="74892" x="8683625" y="2484438"/>
          <p14:tracePt t="74894" x="8674100" y="2473325"/>
          <p14:tracePt t="74896" x="8664575" y="2463800"/>
          <p14:tracePt t="74898" x="8653463" y="2463800"/>
          <p14:tracePt t="74899" x="8653463" y="2454275"/>
          <p14:tracePt t="74900" x="8643938" y="2454275"/>
          <p14:tracePt t="74902" x="8634413" y="2454275"/>
          <p14:tracePt t="74904" x="8623300" y="2443163"/>
          <p14:tracePt t="74905" x="8613775" y="2443163"/>
          <p14:tracePt t="74907" x="8604250" y="2433638"/>
          <p14:tracePt t="74908" x="8593138" y="2433638"/>
          <p14:tracePt t="74911" x="8583613" y="2433638"/>
          <p14:tracePt t="74912" x="8574088" y="2433638"/>
          <p14:tracePt t="74914" x="8574088" y="2424113"/>
          <p14:tracePt t="74915" x="8562975" y="2424113"/>
          <p14:tracePt t="74916" x="8553450" y="2424113"/>
          <p14:tracePt t="74918" x="8543925" y="2424113"/>
          <p14:tracePt t="74922" x="8543925" y="2413000"/>
          <p14:tracePt t="75183" x="8553450" y="2413000"/>
          <p14:tracePt t="75190" x="8562975" y="2413000"/>
          <p14:tracePt t="75206" x="8574088" y="2413000"/>
          <p14:tracePt t="75213" x="8583613" y="2413000"/>
          <p14:tracePt t="75215" x="8583613" y="2424113"/>
          <p14:tracePt t="75226" x="8583613" y="2433638"/>
          <p14:tracePt t="75230" x="8593138" y="2443163"/>
          <p14:tracePt t="75237" x="8593138" y="2454275"/>
          <p14:tracePt t="75240" x="8604250" y="2454275"/>
          <p14:tracePt t="75241" x="8604250" y="2463800"/>
          <p14:tracePt t="75244" x="8604250" y="2473325"/>
          <p14:tracePt t="75249" x="8604250" y="2484438"/>
          <p14:tracePt t="75252" x="8604250" y="2493963"/>
          <p14:tracePt t="75257" x="8604250" y="2503488"/>
          <p14:tracePt t="75260" x="8604250" y="2514600"/>
          <p14:tracePt t="75265" x="8604250" y="2524125"/>
          <p14:tracePt t="75267" x="8604250" y="2533650"/>
          <p14:tracePt t="75272" x="8604250" y="2544763"/>
          <p14:tracePt t="75275" x="8604250" y="2554288"/>
          <p14:tracePt t="75279" x="8604250" y="2563813"/>
          <p14:tracePt t="75281" x="8604250" y="2574925"/>
          <p14:tracePt t="75282" x="8593138" y="2574925"/>
          <p14:tracePt t="75286" x="8593138" y="2584450"/>
          <p14:tracePt t="75289" x="8593138" y="2593975"/>
          <p14:tracePt t="75291" x="8593138" y="2605088"/>
          <p14:tracePt t="75296" x="8593138" y="2614613"/>
          <p14:tracePt t="75299" x="8593138" y="2624138"/>
          <p14:tracePt t="75303" x="8593138" y="2635250"/>
          <p14:tracePt t="75306" x="8593138" y="2644775"/>
          <p14:tracePt t="75311" x="8593138" y="2654300"/>
          <p14:tracePt t="75322" x="8593138" y="2684463"/>
          <p14:tracePt t="75326" x="8593138" y="2695575"/>
          <p14:tracePt t="75329" x="8593138" y="2705100"/>
          <p14:tracePt t="75334" x="8593138" y="2714625"/>
          <p14:tracePt t="75337" x="8593138" y="2725738"/>
          <p14:tracePt t="75342" x="8593138" y="2735263"/>
          <p14:tracePt t="75344" x="8593138" y="2744788"/>
          <p14:tracePt t="75347" x="8593138" y="2755900"/>
          <p14:tracePt t="75352" x="8593138" y="2765425"/>
          <p14:tracePt t="75355" x="8593138" y="2774950"/>
          <p14:tracePt t="75357" x="8604250" y="2774950"/>
          <p14:tracePt t="75359" x="8604250" y="2786063"/>
          <p14:tracePt t="75362" x="8604250" y="2795588"/>
          <p14:tracePt t="75366" x="8604250" y="2805113"/>
          <p14:tracePt t="75368" x="8613775" y="2816225"/>
          <p14:tracePt t="75371" x="8613775" y="2825750"/>
          <p14:tracePt t="75373" x="8613775" y="2835275"/>
          <p14:tracePt t="75374" x="8623300" y="2835275"/>
          <p14:tracePt t="75376" x="8623300" y="2846388"/>
          <p14:tracePt t="75378" x="8623300" y="2855913"/>
          <p14:tracePt t="75381" x="8623300" y="2865438"/>
          <p14:tracePt t="75383" x="8634413" y="2876550"/>
          <p14:tracePt t="75384" x="8634413" y="2886075"/>
          <p14:tracePt t="75387" x="8634413" y="2895600"/>
          <p14:tracePt t="75388" x="8643938" y="2906713"/>
          <p14:tracePt t="75391" x="8643938" y="2916238"/>
          <p14:tracePt t="75393" x="8643938" y="2925763"/>
          <p14:tracePt t="75396" x="8643938" y="2936875"/>
          <p14:tracePt t="75397" x="8643938" y="2946400"/>
          <p14:tracePt t="75398" x="8653463" y="2946400"/>
          <p14:tracePt t="75400" x="8653463" y="2955925"/>
          <p14:tracePt t="75401" x="8653463" y="2967038"/>
          <p14:tracePt t="75403" x="8664575" y="2967038"/>
          <p14:tracePt t="75404" x="8664575" y="2976563"/>
          <p14:tracePt t="75405" x="8664575" y="2986088"/>
          <p14:tracePt t="75408" x="8664575" y="2997200"/>
          <p14:tracePt t="75410" x="8664575" y="3006725"/>
          <p14:tracePt t="75412" x="8664575" y="3016250"/>
          <p14:tracePt t="75414" x="8674100" y="3027363"/>
          <p14:tracePt t="75415" x="8674100" y="3036888"/>
          <p14:tracePt t="75419" x="8674100" y="3046413"/>
          <p14:tracePt t="75420" x="8674100" y="3057525"/>
          <p14:tracePt t="75421" x="8683625" y="3057525"/>
          <p14:tracePt t="75423" x="8683625" y="3067050"/>
          <p14:tracePt t="75425" x="8683625" y="3076575"/>
          <p14:tracePt t="75428" x="8683625" y="3087688"/>
          <p14:tracePt t="75429" x="8683625" y="3097213"/>
          <p14:tracePt t="75432" x="8683625" y="3106738"/>
          <p14:tracePt t="75434" x="8683625" y="3117850"/>
          <p14:tracePt t="75435" x="8694738" y="3117850"/>
          <p14:tracePt t="75437" x="8694738" y="3127375"/>
          <p14:tracePt t="75438" x="8694738" y="3136900"/>
          <p14:tracePt t="75441" x="8704263" y="3148013"/>
          <p14:tracePt t="75443" x="8704263" y="3157538"/>
          <p14:tracePt t="75446" x="8704263" y="3167063"/>
          <p14:tracePt t="75448" x="8713788" y="3178175"/>
          <p14:tracePt t="75449" x="8713788" y="3187700"/>
          <p14:tracePt t="75452" x="8713788" y="3197225"/>
          <p14:tracePt t="75454" x="8713788" y="3208338"/>
          <p14:tracePt t="75457" x="8713788" y="3217863"/>
          <p14:tracePt t="75459" x="8713788" y="3227388"/>
          <p14:tracePt t="75462" x="8713788" y="3238500"/>
          <p14:tracePt t="75464" x="8724900" y="3248025"/>
          <p14:tracePt t="75467" x="8724900" y="3257550"/>
          <p14:tracePt t="75469" x="8724900" y="3268663"/>
          <p14:tracePt t="75472" x="8724900" y="3278188"/>
          <p14:tracePt t="75473" x="8734425" y="3278188"/>
          <p14:tracePt t="75474" x="8734425" y="3287713"/>
          <p14:tracePt t="75477" x="8734425" y="3298825"/>
          <p14:tracePt t="75478" x="8734425" y="3308350"/>
          <p14:tracePt t="75480" x="8734425" y="3317875"/>
          <p14:tracePt t="75482" x="8734425" y="3328988"/>
          <p14:tracePt t="75484" x="8734425" y="3338513"/>
          <p14:tracePt t="75487" x="8734425" y="3348038"/>
          <p14:tracePt t="75488" x="8734425" y="3359150"/>
          <p14:tracePt t="75491" x="8734425" y="3368675"/>
          <p14:tracePt t="75492" x="8734425" y="3378200"/>
          <p14:tracePt t="75495" x="8734425" y="3389313"/>
          <p14:tracePt t="75496" x="8734425" y="3398838"/>
          <p14:tracePt t="75498" x="8743950" y="3398838"/>
          <p14:tracePt t="75499" x="8743950" y="3408363"/>
          <p14:tracePt t="75500" x="8743950" y="3419475"/>
          <p14:tracePt t="75503" x="8743950" y="3429000"/>
          <p14:tracePt t="75505" x="8743950" y="3438525"/>
          <p14:tracePt t="75507" x="8743950" y="3449638"/>
          <p14:tracePt t="75509" x="8743950" y="3459163"/>
          <p14:tracePt t="75510" x="8743950" y="3468688"/>
          <p14:tracePt t="75513" x="8743950" y="3479800"/>
          <p14:tracePt t="75514" x="8743950" y="3489325"/>
          <p14:tracePt t="75517" x="8743950" y="3498850"/>
          <p14:tracePt t="75518" x="8743950" y="3509963"/>
          <p14:tracePt t="75521" x="8743950" y="3519488"/>
          <p14:tracePt t="75522" x="8743950" y="3529013"/>
          <p14:tracePt t="75525" x="8743950" y="3540125"/>
          <p14:tracePt t="75526" x="8743950" y="3549650"/>
          <p14:tracePt t="75529" x="8743950" y="3559175"/>
          <p14:tracePt t="75531" x="8743950" y="3570288"/>
          <p14:tracePt t="75534" x="8743950" y="3579813"/>
          <p14:tracePt t="75535" x="8743950" y="3589338"/>
          <p14:tracePt t="75538" x="8743950" y="3600450"/>
          <p14:tracePt t="75540" x="8743950" y="3609975"/>
          <p14:tracePt t="75541" x="8743950" y="3619500"/>
          <p14:tracePt t="75545" x="8743950" y="3630613"/>
          <p14:tracePt t="75546" x="8743950" y="3640138"/>
          <p14:tracePt t="75550" x="8743950" y="3649663"/>
          <p14:tracePt t="75551" x="8743950" y="3660775"/>
          <p14:tracePt t="75554" x="8743950" y="3670300"/>
          <p14:tracePt t="75556" x="8743950" y="3679825"/>
          <p14:tracePt t="75559" x="8734425" y="3679825"/>
          <p14:tracePt t="75560" x="8734425" y="3690938"/>
          <p14:tracePt t="75562" x="8734425" y="3700463"/>
          <p14:tracePt t="75566" x="8734425" y="3709988"/>
          <p14:tracePt t="75567" x="8724900" y="3721100"/>
          <p14:tracePt t="75571" x="8724900" y="3730625"/>
          <p14:tracePt t="75574" x="8724900" y="3740150"/>
          <p14:tracePt t="75576" x="8724900" y="3751263"/>
          <p14:tracePt t="75580" x="8724900" y="3760788"/>
          <p14:tracePt t="75581" x="8713788" y="3760788"/>
          <p14:tracePt t="75583" x="8713788" y="3770313"/>
          <p14:tracePt t="75588" x="8713788" y="3781425"/>
          <p14:tracePt t="75590" x="8704263" y="3790950"/>
          <p14:tracePt t="75596" x="8704263" y="3800475"/>
          <p14:tracePt t="75599" x="8704263" y="3811588"/>
          <p14:tracePt t="75601" x="8694738" y="3811588"/>
          <p14:tracePt t="75605" x="8694738" y="3821113"/>
          <p14:tracePt t="75609" x="8694738" y="3830638"/>
          <p14:tracePt t="75616" x="8694738" y="3841750"/>
          <p14:tracePt t="75620" x="8694738" y="3851275"/>
          <p14:tracePt t="75627" x="8694738" y="3860800"/>
          <p14:tracePt t="75629" x="8683625" y="3860800"/>
          <p14:tracePt t="75631" x="8683625" y="3871913"/>
          <p14:tracePt t="75639" x="8683625" y="3881438"/>
          <p14:tracePt t="75643" x="8683625" y="3890963"/>
          <p14:tracePt t="75647" x="8674100" y="3902075"/>
          <p14:tracePt t="75654" x="8674100" y="3911600"/>
          <p14:tracePt t="75658" x="8674100" y="3921125"/>
          <p14:tracePt t="75665" x="8674100" y="3932238"/>
          <p14:tracePt t="75668" x="8674100" y="3941763"/>
          <p14:tracePt t="75675" x="8674100" y="3951288"/>
          <p14:tracePt t="75678" x="8674100" y="3962400"/>
          <p14:tracePt t="75682" x="8664575" y="3962400"/>
          <p14:tracePt t="75686" x="8664575" y="3971925"/>
          <p14:tracePt t="75689" x="8664575" y="3981450"/>
          <p14:tracePt t="75695" x="8653463" y="3981450"/>
          <p14:tracePt t="75697" x="8653463" y="3992563"/>
          <p14:tracePt t="75701" x="8653463" y="4002088"/>
          <p14:tracePt t="75707" x="8653463" y="4011613"/>
          <p14:tracePt t="75711" x="8653463" y="4022725"/>
          <p14:tracePt t="75715" x="8653463" y="4032250"/>
          <p14:tracePt t="75720" x="8643938" y="4032250"/>
          <p14:tracePt t="75721" x="8643938" y="4041775"/>
          <p14:tracePt t="75725" x="8643938" y="4052888"/>
          <p14:tracePt t="75731" x="8643938" y="4062413"/>
          <p14:tracePt t="75732" x="8634413" y="4062413"/>
          <p14:tracePt t="75734" x="8634413" y="4071938"/>
          <p14:tracePt t="75741" x="8634413" y="4083050"/>
          <p14:tracePt t="75744" x="8634413" y="4092575"/>
          <p14:tracePt t="75750" x="8634413" y="4102100"/>
          <p14:tracePt t="75753" x="8634413" y="4113213"/>
          <p14:tracePt t="75759" x="8634413" y="4122738"/>
          <p14:tracePt t="75763" x="8623300" y="4132263"/>
          <p14:tracePt t="75769" x="8623300" y="4143375"/>
          <p14:tracePt t="75772" x="8623300" y="4152900"/>
          <p14:tracePt t="75778" x="8623300" y="4162425"/>
          <p14:tracePt t="75780" x="8623300" y="4173538"/>
          <p14:tracePt t="75782" x="8623300" y="4183063"/>
          <p14:tracePt t="75787" x="8623300" y="4192588"/>
          <p14:tracePt t="75790" x="8623300" y="4203700"/>
          <p14:tracePt t="75796" x="8623300" y="4213225"/>
          <p14:tracePt t="75798" x="8623300" y="4222750"/>
          <p14:tracePt t="75805" x="8623300" y="4233863"/>
          <p14:tracePt t="75808" x="8623300" y="4243388"/>
          <p14:tracePt t="75816" x="8623300" y="4252913"/>
          <p14:tracePt t="75821" x="8623300" y="4264025"/>
          <p14:tracePt t="75832" x="8623300" y="4273550"/>
          <p14:tracePt t="75841" x="8623300" y="4283075"/>
          <p14:tracePt t="75871" x="8623300" y="4294188"/>
          <p14:tracePt t="75872" x="8634413" y="4294188"/>
          <p14:tracePt t="75890" x="8634413" y="4303713"/>
          <p14:tracePt t="75894" x="8643938" y="4303713"/>
          <p14:tracePt t="75916" x="8643938" y="4313238"/>
          <p14:tracePt t="75917" x="8653463" y="4313238"/>
          <p14:tracePt t="75925" x="8653463" y="4324350"/>
          <p14:tracePt t="75927" x="8664575" y="4324350"/>
          <p14:tracePt t="75933" x="8664575" y="4333875"/>
          <p14:tracePt t="75946" x="8674100" y="4333875"/>
          <p14:tracePt t="75951" x="8674100" y="4343400"/>
          <p14:tracePt t="75956" x="8683625" y="4343400"/>
          <p14:tracePt t="75961" x="8683625" y="4354513"/>
          <p14:tracePt t="75985" x="8694738" y="4364038"/>
          <p14:tracePt t="76035" x="8704263" y="4364038"/>
          <p14:tracePt t="76064" x="8713788" y="4364038"/>
          <p14:tracePt t="76120" x="8724900" y="4364038"/>
          <p14:tracePt t="76173" x="8734425" y="4364038"/>
          <p14:tracePt t="76320" x="8743950" y="4364038"/>
          <p14:tracePt t="76355" x="8743950" y="4373563"/>
          <p14:tracePt t="76396" x="8743950" y="4384675"/>
          <p14:tracePt t="76402" x="8755063" y="4384675"/>
          <p14:tracePt t="76417" x="8755063" y="4394200"/>
          <p14:tracePt t="76451" x="8755063" y="4403725"/>
          <p14:tracePt t="76462" x="8755063" y="4414838"/>
          <p14:tracePt t="76471" x="8764588" y="4414838"/>
          <p14:tracePt t="76490" x="8774113" y="4414838"/>
          <p14:tracePt t="76496" x="8774113" y="4424363"/>
          <p14:tracePt t="76507" x="8774113" y="4433888"/>
          <p14:tracePt t="76514" x="8785225" y="4433888"/>
          <p14:tracePt t="76523" x="8794750" y="4433888"/>
          <p14:tracePt t="76525" x="8794750" y="4445000"/>
          <p14:tracePt t="76532" x="8794750" y="4454525"/>
          <p14:tracePt t="76538" x="8804275" y="4454525"/>
          <p14:tracePt t="76539" x="8804275" y="4464050"/>
          <p14:tracePt t="76544" x="8815388" y="4464050"/>
          <p14:tracePt t="76551" x="8815388" y="4475163"/>
          <p14:tracePt t="76555" x="8824913" y="4475163"/>
          <p14:tracePt t="76556" x="8824913" y="4484688"/>
          <p14:tracePt t="76559" x="8834438" y="4484688"/>
          <p14:tracePt t="76566" x="8845550" y="4484688"/>
          <p14:tracePt t="76567" x="8845550" y="4494213"/>
          <p14:tracePt t="76570" x="8855075" y="4494213"/>
          <p14:tracePt t="76573" x="8855075" y="4505325"/>
          <p14:tracePt t="76575" x="8864600" y="4505325"/>
          <p14:tracePt t="76583" x="8875713" y="4505325"/>
          <p14:tracePt t="76587" x="8885238" y="4505325"/>
          <p14:tracePt t="76589" x="8885238" y="4514850"/>
          <p14:tracePt t="76596" x="8894763" y="4514850"/>
          <p14:tracePt t="76597" x="8894763" y="4524375"/>
          <p14:tracePt t="76601" x="8905875" y="4524375"/>
          <p14:tracePt t="76609" x="8915400" y="4524375"/>
          <p14:tracePt t="76613" x="8924925" y="4524375"/>
          <p14:tracePt t="76620" x="8936038" y="4524375"/>
          <p14:tracePt t="76623" x="8936038" y="4535488"/>
          <p14:tracePt t="76625" x="8945563" y="4535488"/>
          <p14:tracePt t="76631" x="8955088" y="4535488"/>
          <p14:tracePt t="76634" x="8966200" y="4535488"/>
          <p14:tracePt t="76639" x="8966200" y="4545013"/>
          <p14:tracePt t="76642" x="8975725" y="4545013"/>
          <p14:tracePt t="76646" x="8985250" y="4545013"/>
          <p14:tracePt t="76650" x="8996363" y="4545013"/>
          <p14:tracePt t="76659" x="9005888" y="4545013"/>
          <p14:tracePt t="76663" x="9015413" y="4545013"/>
          <p14:tracePt t="76670" x="9026525" y="4545013"/>
          <p14:tracePt t="76674" x="9036050" y="4545013"/>
          <p14:tracePt t="76681" x="9045575" y="4545013"/>
          <p14:tracePt t="76684" x="9056688" y="4545013"/>
          <p14:tracePt t="76691" x="9066213" y="4545013"/>
          <p14:tracePt t="76694" x="9075738" y="4545013"/>
          <p14:tracePt t="76700" x="9086850" y="4545013"/>
          <p14:tracePt t="76704" x="9096375" y="4545013"/>
          <p14:tracePt t="76709" x="9105900" y="4554538"/>
          <p14:tracePt t="76712" x="9117013" y="4554538"/>
          <p14:tracePt t="76718" x="9126538" y="4554538"/>
          <p14:tracePt t="76721" x="9136063" y="4554538"/>
          <p14:tracePt t="76723" x="9147175" y="4554538"/>
          <p14:tracePt t="76729" x="9156700" y="4554538"/>
          <p14:tracePt t="76731" x="9166225" y="4554538"/>
          <p14:tracePt t="76736" x="9177338" y="4554538"/>
          <p14:tracePt t="76740" x="9186863" y="4554538"/>
          <p14:tracePt t="76744" x="9196388" y="4554538"/>
          <p14:tracePt t="76747" x="9207500" y="4554538"/>
          <p14:tracePt t="76752" x="9217025" y="4554538"/>
          <p14:tracePt t="76755" x="9226550" y="4554538"/>
          <p14:tracePt t="76762" x="9237663" y="4554538"/>
          <p14:tracePt t="76765" x="9247188" y="4554538"/>
          <p14:tracePt t="76775" x="9256713" y="4554538"/>
          <p14:tracePt t="76780" x="9267825" y="4554538"/>
          <p14:tracePt t="76787" x="9277350" y="4554538"/>
          <p14:tracePt t="76802" x="9286875" y="4554538"/>
          <p14:tracePt t="76809" x="9297988" y="4554538"/>
          <p14:tracePt t="76820" x="9307513" y="4554538"/>
          <p14:tracePt t="76822" x="9307513" y="4545013"/>
          <p14:tracePt t="76825" x="9317038" y="4545013"/>
          <p14:tracePt t="76834" x="9328150" y="4545013"/>
          <p14:tracePt t="76836" x="9328150" y="4535488"/>
          <p14:tracePt t="76838" x="9337675" y="4535488"/>
          <p14:tracePt t="76846" x="9347200" y="4535488"/>
          <p14:tracePt t="76849" x="9358313" y="4535488"/>
          <p14:tracePt t="76856" x="9367838" y="4535488"/>
          <p14:tracePt t="76859" x="9377363" y="4535488"/>
          <p14:tracePt t="76865" x="9388475" y="4535488"/>
          <p14:tracePt t="76867" x="9398000" y="4535488"/>
          <p14:tracePt t="76873" x="9407525" y="4535488"/>
          <p14:tracePt t="76875" x="9418638" y="4535488"/>
          <p14:tracePt t="76878" x="9428163" y="4535488"/>
          <p14:tracePt t="76883" x="9437688" y="4535488"/>
          <p14:tracePt t="76886" x="9448800" y="4535488"/>
          <p14:tracePt t="76892" x="9458325" y="4535488"/>
          <p14:tracePt t="76895" x="9467850" y="4535488"/>
          <p14:tracePt t="76900" x="9478963" y="4535488"/>
          <p14:tracePt t="76903" x="9488488" y="4535488"/>
          <p14:tracePt t="76908" x="9498013" y="4535488"/>
          <p14:tracePt t="76911" x="9509125" y="4535488"/>
          <p14:tracePt t="76916" x="9518650" y="4535488"/>
          <p14:tracePt t="76918" x="9528175" y="4535488"/>
          <p14:tracePt t="76923" x="9539288" y="4535488"/>
          <p14:tracePt t="76926" x="9548813" y="4535488"/>
          <p14:tracePt t="76932" x="9558338" y="4535488"/>
          <p14:tracePt t="76935" x="9569450" y="4535488"/>
          <p14:tracePt t="76938" x="9578975" y="4535488"/>
          <p14:tracePt t="76945" x="9588500" y="4535488"/>
          <p14:tracePt t="76948" x="9588500" y="4524375"/>
          <p14:tracePt t="76949" x="9598025" y="4524375"/>
          <p14:tracePt t="76956" x="9609138" y="4524375"/>
          <p14:tracePt t="76960" x="9618663" y="4524375"/>
          <p14:tracePt t="76968" x="9628188" y="4524375"/>
          <p14:tracePt t="76972" x="9639300" y="4524375"/>
          <p14:tracePt t="76981" x="9648825" y="4524375"/>
          <p14:tracePt t="76986" x="9658350" y="4524375"/>
          <p14:tracePt t="76995" x="9669463" y="4524375"/>
          <p14:tracePt t="76999" x="9669463" y="4514850"/>
          <p14:tracePt t="77000" x="9678988" y="4514850"/>
          <p14:tracePt t="77010" x="9688513" y="4514850"/>
          <p14:tracePt t="77015" x="9699625" y="4514850"/>
          <p14:tracePt t="77019" x="9709150" y="4514850"/>
          <p14:tracePt t="77027" x="9718675" y="4514850"/>
          <p14:tracePt t="77032" x="9729788" y="4514850"/>
          <p14:tracePt t="77036" x="9729788" y="4505325"/>
          <p14:tracePt t="77040" x="9739313" y="4505325"/>
          <p14:tracePt t="77044" x="9748838" y="4505325"/>
          <p14:tracePt t="77048" x="9748838" y="4494213"/>
          <p14:tracePt t="77055" x="9759950" y="4494213"/>
          <p14:tracePt t="77059" x="9769475" y="4494213"/>
          <p14:tracePt t="77066" x="9769475" y="4484688"/>
          <p14:tracePt t="77072" x="9779000" y="4484688"/>
          <p14:tracePt t="77074" x="9779000" y="4475163"/>
          <p14:tracePt t="77078" x="9790113" y="4475163"/>
          <p14:tracePt t="77088" x="9790113" y="4464050"/>
          <p14:tracePt t="77090" x="9799638" y="4464050"/>
          <p14:tracePt t="77093" x="9799638" y="4454525"/>
          <p14:tracePt t="77099" x="9809163" y="4454525"/>
          <p14:tracePt t="77101" x="9809163" y="4445000"/>
          <p14:tracePt t="77115" x="9809163" y="4433888"/>
          <p14:tracePt t="77120" x="9820275" y="4433888"/>
          <p14:tracePt t="77124" x="9820275" y="4424363"/>
          <p14:tracePt t="77138" x="9829800" y="4424363"/>
          <p14:tracePt t="77150" x="9829800" y="4414838"/>
          <p14:tracePt t="77177" x="9829800" y="4403725"/>
          <p14:tracePt t="77310" x="9829800" y="4394200"/>
          <p14:tracePt t="77338" x="9829800" y="4384675"/>
          <p14:tracePt t="77358" x="9829800" y="4373563"/>
          <p14:tracePt t="77366" x="9829800" y="4364038"/>
          <p14:tracePt t="77372" x="9839325" y="4364038"/>
          <p14:tracePt t="77379" x="9839325" y="4354513"/>
          <p14:tracePt t="77385" x="9839325" y="4343400"/>
          <p14:tracePt t="77391" x="9850438" y="4343400"/>
          <p14:tracePt t="77396" x="9850438" y="4333875"/>
          <p14:tracePt t="77401" x="9850438" y="4324350"/>
          <p14:tracePt t="77405" x="9859963" y="4324350"/>
          <p14:tracePt t="77406" x="9859963" y="4313238"/>
          <p14:tracePt t="77414" x="9859963" y="4303713"/>
          <p14:tracePt t="77419" x="9859963" y="4294188"/>
          <p14:tracePt t="77427" x="9859963" y="4283075"/>
          <p14:tracePt t="77429" x="9869488" y="4283075"/>
          <p14:tracePt t="77432" x="9869488" y="4273550"/>
          <p14:tracePt t="77441" x="9869488" y="4264025"/>
          <p14:tracePt t="77444" x="9869488" y="4252913"/>
          <p14:tracePt t="77446" x="9880600" y="4252913"/>
          <p14:tracePt t="77452" x="9880600" y="4243388"/>
          <p14:tracePt t="77456" x="9880600" y="4233863"/>
          <p14:tracePt t="77463" x="9880600" y="4222750"/>
          <p14:tracePt t="77468" x="9880600" y="4213225"/>
          <p14:tracePt t="77475" x="9880600" y="4203700"/>
          <p14:tracePt t="77480" x="9880600" y="4192588"/>
          <p14:tracePt t="77489" x="9890125" y="4192588"/>
          <p14:tracePt t="77491" x="9890125" y="4183063"/>
          <p14:tracePt t="77501" x="9890125" y="4173538"/>
          <p14:tracePt t="77511" x="9899650" y="4173538"/>
          <p14:tracePt t="77514" x="9899650" y="4162425"/>
          <p14:tracePt t="77564" x="9910763" y="4162425"/>
          <p14:tracePt t="77567" x="9910763" y="4152900"/>
          <p14:tracePt t="77580" x="9920288" y="4152900"/>
          <p14:tracePt t="77583" x="9920288" y="4143375"/>
          <p14:tracePt t="77610" x="9929813" y="4143375"/>
          <p14:tracePt t="77611" x="9929813" y="4132263"/>
          <p14:tracePt t="77625" x="9929813" y="4122738"/>
          <p14:tracePt t="77628" x="9940925" y="4122738"/>
          <p14:tracePt t="77648" x="9940925" y="4113213"/>
          <p14:tracePt t="77657" x="9940925" y="4102100"/>
          <p14:tracePt t="77661" x="9950450" y="4102100"/>
          <p14:tracePt t="77672" x="9950450" y="4092575"/>
          <p14:tracePt t="77676" x="9959975" y="4092575"/>
          <p14:tracePt t="77679" x="9959975" y="4083050"/>
          <p14:tracePt t="77689" x="9959975" y="4071938"/>
          <p14:tracePt t="77693" x="9959975" y="4062413"/>
          <p14:tracePt t="77700" x="9959975" y="4052888"/>
          <p14:tracePt t="77702" x="9971088" y="4052888"/>
          <p14:tracePt t="77705" x="9971088" y="4041775"/>
          <p14:tracePt t="77711" x="9971088" y="4032250"/>
          <p14:tracePt t="77714" x="9971088" y="4022725"/>
          <p14:tracePt t="77716" x="9980613" y="4022725"/>
          <p14:tracePt t="77717" x="9980613" y="4011613"/>
          <p14:tracePt t="77723" x="9980613" y="4002088"/>
          <p14:tracePt t="77726" x="9980613" y="3992563"/>
          <p14:tracePt t="77731" x="9980613" y="3981450"/>
          <p14:tracePt t="77734" x="9980613" y="3971925"/>
          <p14:tracePt t="77739" x="9980613" y="3962400"/>
          <p14:tracePt t="77740" x="9980613" y="3951288"/>
          <p14:tracePt t="77744" x="9980613" y="3941763"/>
          <p14:tracePt t="77746" x="9980613" y="3932238"/>
          <p14:tracePt t="77750" x="9980613" y="3921125"/>
          <p14:tracePt t="77752" x="9980613" y="3911600"/>
          <p14:tracePt t="77756" x="9980613" y="3902075"/>
          <p14:tracePt t="77758" x="9980613" y="3890963"/>
          <p14:tracePt t="77760" x="9980613" y="3881438"/>
          <p14:tracePt t="77763" x="9980613" y="3871913"/>
          <p14:tracePt t="77765" x="9980613" y="3860800"/>
          <p14:tracePt t="77768" x="9980613" y="3851275"/>
          <p14:tracePt t="77770" x="9971088" y="3841750"/>
          <p14:tracePt t="77773" x="9971088" y="3830638"/>
          <p14:tracePt t="77775" x="9971088" y="3821113"/>
          <p14:tracePt t="77777" x="9971088" y="3811588"/>
          <p14:tracePt t="77779" x="9971088" y="3800475"/>
          <p14:tracePt t="77780" x="9959975" y="3800475"/>
          <p14:tracePt t="77782" x="9959975" y="3790950"/>
          <p14:tracePt t="77783" x="9959975" y="3781425"/>
          <p14:tracePt t="77784" x="9950450" y="3781425"/>
          <p14:tracePt t="77786" x="9950450" y="3770313"/>
          <p14:tracePt t="77788" x="9950450" y="3760788"/>
          <p14:tracePt t="77790" x="9950450" y="3751263"/>
          <p14:tracePt t="77791" x="9940925" y="3740150"/>
          <p14:tracePt t="77793" x="9940925" y="3730625"/>
          <p14:tracePt t="77794" x="9929813" y="3730625"/>
          <p14:tracePt t="77795" x="9929813" y="3721100"/>
          <p14:tracePt t="77797" x="9929813" y="3709988"/>
          <p14:tracePt t="77800" x="9920288" y="3700463"/>
          <p14:tracePt t="77801" x="9920288" y="3690938"/>
          <p14:tracePt t="77802" x="9910763" y="3690938"/>
          <p14:tracePt t="77804" x="9910763" y="3679825"/>
          <p14:tracePt t="77806" x="9910763" y="3670300"/>
          <p14:tracePt t="77808" x="9910763" y="3660775"/>
          <p14:tracePt t="77809" x="9899650" y="3649663"/>
          <p14:tracePt t="77810" x="9890125" y="3640138"/>
          <p14:tracePt t="77811" x="9890125" y="3630613"/>
          <p14:tracePt t="77814" x="9880600" y="3619500"/>
          <p14:tracePt t="77815" x="9880600" y="3609975"/>
          <p14:tracePt t="77816" x="9869488" y="3600450"/>
          <p14:tracePt t="77818" x="9869488" y="3589338"/>
          <p14:tracePt t="77819" x="9869488" y="3579813"/>
          <p14:tracePt t="77820" x="9859963" y="3579813"/>
          <p14:tracePt t="77822" x="9850438" y="3570288"/>
          <p14:tracePt t="77823" x="9839325" y="3559175"/>
          <p14:tracePt t="77825" x="9839325" y="3549650"/>
          <p14:tracePt t="77827" x="9829800" y="3540125"/>
          <p14:tracePt t="77828" x="9820275" y="3540125"/>
          <p14:tracePt t="77828" x="9820275" y="3529013"/>
          <p14:tracePt t="77829" x="9820275" y="3519488"/>
          <p14:tracePt t="77830" x="9809163" y="3519488"/>
          <p14:tracePt t="77831" x="9799638" y="3519488"/>
          <p14:tracePt t="77832" x="9799638" y="3509963"/>
          <p14:tracePt t="77833" x="9790113" y="3498850"/>
          <p14:tracePt t="77834" x="9779000" y="3498850"/>
          <p14:tracePt t="77835" x="9779000" y="3489325"/>
          <p14:tracePt t="77837" x="9769475" y="3479800"/>
          <p14:tracePt t="77838" x="9759950" y="3479800"/>
          <p14:tracePt t="77839" x="9759950" y="3468688"/>
          <p14:tracePt t="77840" x="9748838" y="3468688"/>
          <p14:tracePt t="77841" x="9739313" y="3459163"/>
          <p14:tracePt t="77842" x="9739313" y="3449638"/>
          <p14:tracePt t="77843" x="9729788" y="3449638"/>
          <p14:tracePt t="77844" x="9718675" y="3449638"/>
          <p14:tracePt t="77845" x="9718675" y="3438525"/>
          <p14:tracePt t="77846" x="9709150" y="3429000"/>
          <p14:tracePt t="77847" x="9699625" y="3429000"/>
          <p14:tracePt t="77848" x="9688513" y="3429000"/>
          <p14:tracePt t="77849" x="9688513" y="3419475"/>
          <p14:tracePt t="77850" x="9678988" y="3419475"/>
          <p14:tracePt t="77851" x="9669463" y="3408363"/>
          <p14:tracePt t="77853" x="9658350" y="3408363"/>
          <p14:tracePt t="77855" x="9648825" y="3398838"/>
          <p14:tracePt t="77856" x="9639300" y="3389313"/>
          <p14:tracePt t="77857" x="9628188" y="3389313"/>
          <p14:tracePt t="77859" x="9618663" y="3378200"/>
          <p14:tracePt t="77860" x="9609138" y="3378200"/>
          <p14:tracePt t="77861" x="9609138" y="3368675"/>
          <p14:tracePt t="77862" x="9598025" y="3368675"/>
          <p14:tracePt t="77863" x="9588500" y="3368675"/>
          <p14:tracePt t="77865" x="9578975" y="3359150"/>
          <p14:tracePt t="77866" x="9569450" y="3359150"/>
          <p14:tracePt t="77867" x="9558338" y="3359150"/>
          <p14:tracePt t="77868" x="9558338" y="3348038"/>
          <p14:tracePt t="77869" x="9548813" y="3348038"/>
          <p14:tracePt t="77870" x="9539288" y="3348038"/>
          <p14:tracePt t="77872" x="9528175" y="3338513"/>
          <p14:tracePt t="77873" x="9518650" y="3338513"/>
          <p14:tracePt t="77875" x="9509125" y="3328988"/>
          <p14:tracePt t="77876" x="9498013" y="3328988"/>
          <p14:tracePt t="77878" x="9488488" y="3328988"/>
          <p14:tracePt t="77879" x="9478963" y="3328988"/>
          <p14:tracePt t="77881" x="9467850" y="3317875"/>
          <p14:tracePt t="77882" x="9458325" y="3317875"/>
          <p14:tracePt t="77884" x="9448800" y="3308350"/>
          <p14:tracePt t="77886" x="9437688" y="3308350"/>
          <p14:tracePt t="77888" x="9428163" y="3298825"/>
          <p14:tracePt t="77889" x="9418638" y="3298825"/>
          <p14:tracePt t="77890" x="9407525" y="3298825"/>
          <p14:tracePt t="77892" x="9398000" y="3298825"/>
          <p14:tracePt t="77893" x="9388475" y="3298825"/>
          <p14:tracePt t="77895" x="9377363" y="3287713"/>
          <p14:tracePt t="77896" x="9367838" y="3287713"/>
          <p14:tracePt t="77899" x="9358313" y="3287713"/>
          <p14:tracePt t="77900" x="9347200" y="3278188"/>
          <p14:tracePt t="77902" x="9337675" y="3278188"/>
          <p14:tracePt t="77903" x="9328150" y="3278188"/>
          <p14:tracePt t="77905" x="9317038" y="3278188"/>
          <p14:tracePt t="77906" x="9307513" y="3278188"/>
          <p14:tracePt t="77909" x="9297988" y="3278188"/>
          <p14:tracePt t="77910" x="9286875" y="3278188"/>
          <p14:tracePt t="77911" x="9286875" y="3268663"/>
          <p14:tracePt t="77912" x="9277350" y="3268663"/>
          <p14:tracePt t="77914" x="9267825" y="3268663"/>
          <p14:tracePt t="77915" x="9256713" y="3268663"/>
          <p14:tracePt t="77918" x="9247188" y="3268663"/>
          <p14:tracePt t="77919" x="9237663" y="3268663"/>
          <p14:tracePt t="77921" x="9237663" y="3257550"/>
          <p14:tracePt t="77922" x="9226550" y="3257550"/>
          <p14:tracePt t="77924" x="9217025" y="3257550"/>
          <p14:tracePt t="77927" x="9207500" y="3257550"/>
          <p14:tracePt t="77928" x="9196388" y="3257550"/>
          <p14:tracePt t="77932" x="9186863" y="3257550"/>
          <p14:tracePt t="77933" x="9177338" y="3257550"/>
          <p14:tracePt t="77937" x="9166225" y="3257550"/>
          <p14:tracePt t="77938" x="9156700" y="3257550"/>
          <p14:tracePt t="77942" x="9147175" y="3257550"/>
          <p14:tracePt t="77943" x="9136063" y="3257550"/>
          <p14:tracePt t="77945" x="9126538" y="3257550"/>
          <p14:tracePt t="77949" x="9117013" y="3268663"/>
          <p14:tracePt t="77950" x="9105900" y="3268663"/>
          <p14:tracePt t="77954" x="9096375" y="3268663"/>
          <p14:tracePt t="77956" x="9086850" y="3268663"/>
          <p14:tracePt t="77957" x="9086850" y="3278188"/>
          <p14:tracePt t="77959" x="9075738" y="3278188"/>
          <p14:tracePt t="77960" x="9075738" y="3287713"/>
          <p14:tracePt t="77961" x="9066213" y="3287713"/>
          <p14:tracePt t="77964" x="9056688" y="3287713"/>
          <p14:tracePt t="77966" x="9045575" y="3298825"/>
          <p14:tracePt t="77969" x="9045575" y="3308350"/>
          <p14:tracePt t="77970" x="9036050" y="3308350"/>
          <p14:tracePt t="77971" x="9036050" y="3317875"/>
          <p14:tracePt t="77972" x="9026525" y="3317875"/>
          <p14:tracePt t="77975" x="9015413" y="3317875"/>
          <p14:tracePt t="77976" x="9015413" y="3328988"/>
          <p14:tracePt t="77977" x="9005888" y="3328988"/>
          <p14:tracePt t="77979" x="9005888" y="3338513"/>
          <p14:tracePt t="77981" x="8996363" y="3338513"/>
          <p14:tracePt t="77983" x="8985250" y="3348038"/>
          <p14:tracePt t="77985" x="8975725" y="3348038"/>
          <p14:tracePt t="77986" x="8975725" y="3359150"/>
          <p14:tracePt t="77989" x="8966200" y="3359150"/>
          <p14:tracePt t="77990" x="8966200" y="3368675"/>
          <p14:tracePt t="77991" x="8955088" y="3368675"/>
          <p14:tracePt t="77992" x="8955088" y="3378200"/>
          <p14:tracePt t="77994" x="8945563" y="3378200"/>
          <p14:tracePt t="77995" x="8945563" y="3389313"/>
          <p14:tracePt t="77996" x="8936038" y="3389313"/>
          <p14:tracePt t="77998" x="8936038" y="3398838"/>
          <p14:tracePt t="77999" x="8924925" y="3398838"/>
          <p14:tracePt t="78001" x="8915400" y="3408363"/>
          <p14:tracePt t="78003" x="8915400" y="3419475"/>
          <p14:tracePt t="78005" x="8905875" y="3419475"/>
          <p14:tracePt t="78006" x="8894763" y="3419475"/>
          <p14:tracePt t="78007" x="8894763" y="3429000"/>
          <p14:tracePt t="78008" x="8894763" y="3438525"/>
          <p14:tracePt t="78010" x="8885238" y="3438525"/>
          <p14:tracePt t="78011" x="8875713" y="3438525"/>
          <p14:tracePt t="78012" x="8875713" y="3449638"/>
          <p14:tracePt t="78014" x="8875713" y="3459163"/>
          <p14:tracePt t="78015" x="8864600" y="3468688"/>
          <p14:tracePt t="78016" x="8855075" y="3468688"/>
          <p14:tracePt t="78018" x="8845550" y="3479800"/>
          <p14:tracePt t="78020" x="8845550" y="3489325"/>
          <p14:tracePt t="78021" x="8834438" y="3489325"/>
          <p14:tracePt t="78023" x="8824913" y="3489325"/>
          <p14:tracePt t="78024" x="8824913" y="3498850"/>
          <p14:tracePt t="78025" x="8824913" y="3509963"/>
          <p14:tracePt t="78026" x="8815388" y="3509963"/>
          <p14:tracePt t="78028" x="8804275" y="3509963"/>
          <p14:tracePt t="78029" x="8804275" y="3519488"/>
          <p14:tracePt t="78030" x="8804275" y="3529013"/>
          <p14:tracePt t="78031" x="8794750" y="3529013"/>
          <p14:tracePt t="78033" x="8785225" y="3529013"/>
          <p14:tracePt t="78034" x="8785225" y="3540125"/>
          <p14:tracePt t="78036" x="8774113" y="3549650"/>
          <p14:tracePt t="78038" x="8764588" y="3549650"/>
          <p14:tracePt t="78039" x="8764588" y="3559175"/>
          <p14:tracePt t="78041" x="8764588" y="3570288"/>
          <p14:tracePt t="78042" x="8755063" y="3570288"/>
          <p14:tracePt t="78043" x="8743950" y="3570288"/>
          <p14:tracePt t="78045" x="8743950" y="3579813"/>
          <p14:tracePt t="78046" x="8743950" y="3589338"/>
          <p14:tracePt t="78047" x="8734425" y="3589338"/>
          <p14:tracePt t="78049" x="8724900" y="3589338"/>
          <p14:tracePt t="78050" x="8724900" y="3600450"/>
          <p14:tracePt t="78052" x="8724900" y="3609975"/>
          <p14:tracePt t="78053" x="8713788" y="3619500"/>
          <p14:tracePt t="78055" x="8704263" y="3619500"/>
          <p14:tracePt t="78057" x="8694738" y="3630613"/>
          <p14:tracePt t="78059" x="8694738" y="3640138"/>
          <p14:tracePt t="78061" x="8683625" y="3640138"/>
          <p14:tracePt t="78062" x="8683625" y="3649663"/>
          <p14:tracePt t="78063" x="8674100" y="3649663"/>
          <p14:tracePt t="78064" x="8674100" y="3660775"/>
          <p14:tracePt t="78067" x="8664575" y="3670300"/>
          <p14:tracePt t="78069" x="8653463" y="3679825"/>
          <p14:tracePt t="78072" x="8653463" y="3690938"/>
          <p14:tracePt t="78073" x="8643938" y="3700463"/>
          <p14:tracePt t="78075" x="8634413" y="3700463"/>
          <p14:tracePt t="78076" x="8634413" y="3709988"/>
          <p14:tracePt t="78078" x="8634413" y="3721100"/>
          <p14:tracePt t="78079" x="8623300" y="3721100"/>
          <p14:tracePt t="78081" x="8613775" y="3730625"/>
          <p14:tracePt t="78082" x="8613775" y="3740150"/>
          <p14:tracePt t="78084" x="8613775" y="3751263"/>
          <p14:tracePt t="78085" x="8604250" y="3751263"/>
          <p14:tracePt t="78088" x="8593138" y="3770313"/>
          <p14:tracePt t="78091" x="8583613" y="3781425"/>
          <p14:tracePt t="78092" x="8583613" y="3790950"/>
          <p14:tracePt t="78093" x="8574088" y="3790950"/>
          <p14:tracePt t="78095" x="8574088" y="3800475"/>
          <p14:tracePt t="78097" x="8562975" y="3811588"/>
          <p14:tracePt t="78099" x="8562975" y="3821113"/>
          <p14:tracePt t="78100" x="8553450" y="3821113"/>
          <p14:tracePt t="78101" x="8553450" y="3830638"/>
          <p14:tracePt t="78102" x="8543925" y="3830638"/>
          <p14:tracePt t="78104" x="8543925" y="3841750"/>
          <p14:tracePt t="78105" x="8543925" y="3851275"/>
          <p14:tracePt t="78108" x="8532813" y="3860800"/>
          <p14:tracePt t="78109" x="8532813" y="3871913"/>
          <p14:tracePt t="78111" x="8523288" y="3871913"/>
          <p14:tracePt t="78112" x="8523288" y="3881438"/>
          <p14:tracePt t="78114" x="8523288" y="3890963"/>
          <p14:tracePt t="78115" x="8523288" y="3902075"/>
          <p14:tracePt t="78117" x="8513763" y="3902075"/>
          <p14:tracePt t="78118" x="8513763" y="3911600"/>
          <p14:tracePt t="78119" x="8513763" y="3921125"/>
          <p14:tracePt t="78122" x="8502650" y="3932238"/>
          <p14:tracePt t="78123" x="8502650" y="3941763"/>
          <p14:tracePt t="78126" x="8502650" y="3951288"/>
          <p14:tracePt t="78127" x="8502650" y="3962400"/>
          <p14:tracePt t="78130" x="8502650" y="3971925"/>
          <p14:tracePt t="78131" x="8502650" y="3981450"/>
          <p14:tracePt t="78134" x="8502650" y="3992563"/>
          <p14:tracePt t="78136" x="8502650" y="4002088"/>
          <p14:tracePt t="78138" x="8502650" y="4011613"/>
          <p14:tracePt t="78140" x="8502650" y="4022725"/>
          <p14:tracePt t="78141" x="8502650" y="4032250"/>
          <p14:tracePt t="78144" x="8502650" y="4041775"/>
          <p14:tracePt t="78146" x="8502650" y="4052888"/>
          <p14:tracePt t="78149" x="8502650" y="4062413"/>
          <p14:tracePt t="78150" x="8502650" y="4071938"/>
          <p14:tracePt t="78153" x="8502650" y="4083050"/>
          <p14:tracePt t="78155" x="8502650" y="4092575"/>
          <p14:tracePt t="78158" x="8502650" y="4102100"/>
          <p14:tracePt t="78159" x="8502650" y="4113213"/>
          <p14:tracePt t="78163" x="8502650" y="4122738"/>
          <p14:tracePt t="78164" x="8513763" y="4122738"/>
          <p14:tracePt t="78165" x="8513763" y="4132263"/>
          <p14:tracePt t="78168" x="8513763" y="4143375"/>
          <p14:tracePt t="78170" x="8523288" y="4152900"/>
          <p14:tracePt t="78173" x="8532813" y="4162425"/>
          <p14:tracePt t="78175" x="8532813" y="4173538"/>
          <p14:tracePt t="78177" x="8532813" y="4183063"/>
          <p14:tracePt t="78178" x="8543925" y="4183063"/>
          <p14:tracePt t="78180" x="8553450" y="4192588"/>
          <p14:tracePt t="78182" x="8562975" y="4203700"/>
          <p14:tracePt t="78186" x="8574088" y="4213225"/>
          <p14:tracePt t="78187" x="8583613" y="4222750"/>
          <p14:tracePt t="78190" x="8583613" y="4233863"/>
          <p14:tracePt t="78191" x="8593138" y="4233863"/>
          <p14:tracePt t="78192" x="8604250" y="4243388"/>
          <p14:tracePt t="78195" x="8613775" y="4243388"/>
          <p14:tracePt t="78196" x="8613775" y="4252913"/>
          <p14:tracePt t="78197" x="8623300" y="4264025"/>
          <p14:tracePt t="78200" x="8634413" y="4273550"/>
          <p14:tracePt t="78201" x="8643938" y="4273550"/>
          <p14:tracePt t="78202" x="8643938" y="4283075"/>
          <p14:tracePt t="78204" x="8653463" y="4283075"/>
          <p14:tracePt t="78205" x="8664575" y="4294188"/>
          <p14:tracePt t="78207" x="8664575" y="4303713"/>
          <p14:tracePt t="78208" x="8674100" y="4303713"/>
          <p14:tracePt t="78209" x="8683625" y="4303713"/>
          <p14:tracePt t="78211" x="8683625" y="4313238"/>
          <p14:tracePt t="78212" x="8694738" y="4324350"/>
          <p14:tracePt t="78213" x="8704263" y="4324350"/>
          <p14:tracePt t="78214" x="8704263" y="4333875"/>
          <p14:tracePt t="78215" x="8713788" y="4333875"/>
          <p14:tracePt t="78217" x="8724900" y="4333875"/>
          <p14:tracePt t="78218" x="8724900" y="4343400"/>
          <p14:tracePt t="78219" x="8734425" y="4343400"/>
          <p14:tracePt t="78220" x="8734425" y="4354513"/>
          <p14:tracePt t="78221" x="8743950" y="4354513"/>
          <p14:tracePt t="78223" x="8755063" y="4354513"/>
          <p14:tracePt t="78224" x="8755063" y="4364038"/>
          <p14:tracePt t="78225" x="8764588" y="4364038"/>
          <p14:tracePt t="78226" x="8764588" y="4373563"/>
          <p14:tracePt t="78227" x="8774113" y="4373563"/>
          <p14:tracePt t="78229" x="8785225" y="4373563"/>
          <p14:tracePt t="78230" x="8794750" y="4373563"/>
          <p14:tracePt t="78231" x="8794750" y="4384675"/>
          <p14:tracePt t="78233" x="8804275" y="4394200"/>
          <p14:tracePt t="78234" x="8815388" y="4394200"/>
          <p14:tracePt t="78237" x="8824913" y="4394200"/>
          <p14:tracePt t="78238" x="8834438" y="4403725"/>
          <p14:tracePt t="78241" x="8845550" y="4414838"/>
          <p14:tracePt t="78242" x="8855075" y="4414838"/>
          <p14:tracePt t="78243" x="8864600" y="4414838"/>
          <p14:tracePt t="78246" x="8875713" y="4424363"/>
          <p14:tracePt t="78247" x="8885238" y="4424363"/>
          <p14:tracePt t="78249" x="8894763" y="4433888"/>
          <p14:tracePt t="78251" x="8905875" y="4445000"/>
          <p14:tracePt t="78253" x="8915400" y="4445000"/>
          <p14:tracePt t="78254" x="8924925" y="4445000"/>
          <p14:tracePt t="78255" x="8936038" y="4445000"/>
          <p14:tracePt t="78257" x="8945563" y="4454525"/>
          <p14:tracePt t="78258" x="8955088" y="4454525"/>
          <p14:tracePt t="78260" x="8955088" y="4464050"/>
          <p14:tracePt t="78261" x="8966200" y="4464050"/>
          <p14:tracePt t="78262" x="8975725" y="4464050"/>
          <p14:tracePt t="78264" x="8985250" y="4464050"/>
          <p14:tracePt t="78265" x="8996363" y="4464050"/>
          <p14:tracePt t="78267" x="8996363" y="4475163"/>
          <p14:tracePt t="78268" x="9005888" y="4475163"/>
          <p14:tracePt t="78269" x="9015413" y="4475163"/>
          <p14:tracePt t="78270" x="9015413" y="4484688"/>
          <p14:tracePt t="78271" x="9026525" y="4484688"/>
          <p14:tracePt t="78273" x="9036050" y="4484688"/>
          <p14:tracePt t="78275" x="9045575" y="4484688"/>
          <p14:tracePt t="78276" x="9056688" y="4484688"/>
          <p14:tracePt t="78277" x="9056688" y="4494213"/>
          <p14:tracePt t="78279" x="9066213" y="4494213"/>
          <p14:tracePt t="78280" x="9075738" y="4494213"/>
          <p14:tracePt t="78281" x="9086850" y="4505325"/>
          <p14:tracePt t="78284" x="9096375" y="4505325"/>
          <p14:tracePt t="78285" x="9105900" y="4505325"/>
          <p14:tracePt t="78288" x="9117013" y="4514850"/>
          <p14:tracePt t="78289" x="9126538" y="4514850"/>
          <p14:tracePt t="78292" x="9136063" y="4514850"/>
          <p14:tracePt t="78293" x="9147175" y="4524375"/>
          <p14:tracePt t="78296" x="9156700" y="4524375"/>
          <p14:tracePt t="78297" x="9166225" y="4524375"/>
          <p14:tracePt t="78300" x="9177338" y="4524375"/>
          <p14:tracePt t="78302" x="9186863" y="4535488"/>
          <p14:tracePt t="78304" x="9196388" y="4535488"/>
          <p14:tracePt t="78306" x="9207500" y="4535488"/>
          <p14:tracePt t="78308" x="9217025" y="4545013"/>
          <p14:tracePt t="78310" x="9226550" y="4545013"/>
          <p14:tracePt t="78311" x="9237663" y="4545013"/>
          <p14:tracePt t="78313" x="9247188" y="4545013"/>
          <p14:tracePt t="78315" x="9256713" y="4545013"/>
          <p14:tracePt t="78317" x="9267825" y="4545013"/>
          <p14:tracePt t="78318" x="9277350" y="4545013"/>
          <p14:tracePt t="78321" x="9286875" y="4554538"/>
          <p14:tracePt t="78322" x="9297988" y="4554538"/>
          <p14:tracePt t="78325" x="9307513" y="4554538"/>
          <p14:tracePt t="78326" x="9317038" y="4554538"/>
          <p14:tracePt t="78329" x="9328150" y="4554538"/>
          <p14:tracePt t="78330" x="9337675" y="4565650"/>
          <p14:tracePt t="78334" x="9347200" y="4565650"/>
          <p14:tracePt t="78339" x="9388475" y="4565650"/>
          <p14:tracePt t="78342" x="9398000" y="4565650"/>
          <p14:tracePt t="78343" x="9407525" y="4575175"/>
          <p14:tracePt t="78345" x="9418638" y="4575175"/>
          <p14:tracePt t="78347" x="9428163" y="4575175"/>
          <p14:tracePt t="78349" x="9437688" y="4575175"/>
          <p14:tracePt t="78350" x="9448800" y="4575175"/>
          <p14:tracePt t="78353" x="9458325" y="4575175"/>
          <p14:tracePt t="78354" x="9467850" y="4575175"/>
          <p14:tracePt t="78356" x="9478963" y="4575175"/>
          <p14:tracePt t="78358" x="9488488" y="4575175"/>
          <p14:tracePt t="78360" x="9498013" y="4575175"/>
          <p14:tracePt t="78361" x="9509125" y="4575175"/>
          <p14:tracePt t="78363" x="9518650" y="4575175"/>
          <p14:tracePt t="78365" x="9528175" y="4575175"/>
          <p14:tracePt t="78366" x="9539288" y="4575175"/>
          <p14:tracePt t="78369" x="9548813" y="4575175"/>
          <p14:tracePt t="78370" x="9558338" y="4575175"/>
          <p14:tracePt t="78373" x="9569450" y="4575175"/>
          <p14:tracePt t="78374" x="9578975" y="4575175"/>
          <p14:tracePt t="78376" x="9588500" y="4575175"/>
          <p14:tracePt t="78378" x="9598025" y="4575175"/>
          <p14:tracePt t="78380" x="9609138" y="4575175"/>
          <p14:tracePt t="78381" x="9618663" y="4575175"/>
          <p14:tracePt t="78384" x="9628188" y="4575175"/>
          <p14:tracePt t="78385" x="9639300" y="4575175"/>
          <p14:tracePt t="78387" x="9648825" y="4565650"/>
          <p14:tracePt t="78390" x="9658350" y="4565650"/>
          <p14:tracePt t="78391" x="9669463" y="4565650"/>
          <p14:tracePt t="78393" x="9669463" y="4554538"/>
          <p14:tracePt t="78394" x="9678988" y="4554538"/>
          <p14:tracePt t="78395" x="9688513" y="4554538"/>
          <p14:tracePt t="78399" x="9699625" y="4554538"/>
          <p14:tracePt t="78400" x="9709150" y="4554538"/>
          <p14:tracePt t="78402" x="9709150" y="4545013"/>
          <p14:tracePt t="78404" x="9718675" y="4545013"/>
          <p14:tracePt t="78405" x="9718675" y="4535488"/>
          <p14:tracePt t="78406" x="9729788" y="4535488"/>
          <p14:tracePt t="78411" x="9739313" y="4535488"/>
          <p14:tracePt t="78413" x="9748838" y="4524375"/>
          <p14:tracePt t="78417" x="9748838" y="4514850"/>
          <p14:tracePt t="78419" x="9759950" y="4514850"/>
          <p14:tracePt t="78422" x="9769475" y="4514850"/>
          <p14:tracePt t="78425" x="9769475" y="4505325"/>
          <p14:tracePt t="78428" x="9779000" y="4494213"/>
          <p14:tracePt t="78431" x="9790113" y="4494213"/>
          <p14:tracePt t="78435" x="9799638" y="4494213"/>
          <p14:tracePt t="78436" x="9799638" y="4484688"/>
          <p14:tracePt t="78440" x="9799638" y="4475163"/>
          <p14:tracePt t="78443" x="9809163" y="4475163"/>
          <p14:tracePt t="78447" x="9820275" y="4475163"/>
          <p14:tracePt t="78448" x="9820275" y="4464050"/>
          <p14:tracePt t="78452" x="9820275" y="4454525"/>
          <p14:tracePt t="78456" x="9829800" y="4454525"/>
          <p14:tracePt t="78460" x="9829800" y="4445000"/>
          <p14:tracePt t="78462" x="9839325" y="4445000"/>
          <p14:tracePt t="78466" x="9839325" y="4433888"/>
          <p14:tracePt t="78471" x="9839325" y="4424363"/>
          <p14:tracePt t="78477" x="9850438" y="4424363"/>
          <p14:tracePt t="78481" x="9850438" y="4414838"/>
          <p14:tracePt t="78486" x="9850438" y="4403725"/>
          <p14:tracePt t="78487" x="9859963" y="4403725"/>
          <p14:tracePt t="78498" x="9859963" y="4394200"/>
          <p14:tracePt t="78503" x="9859963" y="4384675"/>
          <p14:tracePt t="78512" x="9869488" y="4384675"/>
          <p14:tracePt t="78514" x="9869488" y="4373563"/>
          <p14:tracePt t="78520" x="9869488" y="4364038"/>
          <p14:tracePt t="78525" x="9880600" y="4364038"/>
          <p14:tracePt t="78532" x="9880600" y="4354513"/>
          <p14:tracePt t="78541" x="9880600" y="4343400"/>
          <p14:tracePt t="78556" x="9880600" y="4333875"/>
          <p14:tracePt t="78558" x="9890125" y="4333875"/>
          <p14:tracePt t="78566" x="9890125" y="4324350"/>
          <p14:tracePt t="78580" x="9899650" y="4324350"/>
          <p14:tracePt t="78584" x="9899650" y="4313238"/>
          <p14:tracePt t="78594" x="9899650" y="4303713"/>
          <p14:tracePt t="78610" x="9899650" y="4294188"/>
          <p14:tracePt t="78618" x="9899650" y="4283075"/>
          <p14:tracePt t="78620" x="9910763" y="4283075"/>
          <p14:tracePt t="78625" x="9910763" y="4273550"/>
          <p14:tracePt t="78639" x="9910763" y="4264025"/>
          <p14:tracePt t="78644" x="9920288" y="4264025"/>
          <p14:tracePt t="78646" x="9920288" y="4252913"/>
          <p14:tracePt t="78661" x="9920288" y="4243388"/>
          <p14:tracePt t="78672" x="9920288" y="4233863"/>
          <p14:tracePt t="78775" x="9929813" y="4233863"/>
          <p14:tracePt t="78784" x="9940925" y="4233863"/>
          <p14:tracePt t="78788" x="9950450" y="4233863"/>
          <p14:tracePt t="78794" x="9959975" y="4233863"/>
          <p14:tracePt t="78796" x="9971088" y="4233863"/>
          <p14:tracePt t="78802" x="9980613" y="4233863"/>
          <p14:tracePt t="78805" x="9990138" y="4233863"/>
          <p14:tracePt t="78810" x="10001250" y="4233863"/>
          <p14:tracePt t="78814" x="10010775" y="4233863"/>
          <p14:tracePt t="79343" x="10010775" y="4222750"/>
          <p14:tracePt t="79350" x="10001250" y="4222750"/>
          <p14:tracePt t="79383" x="10001250" y="4213225"/>
          <p14:tracePt t="79464" x="10001250" y="4203700"/>
          <p14:tracePt t="79466" x="9990138" y="4203700"/>
          <p14:tracePt t="79486" x="9980613" y="4203700"/>
          <p14:tracePt t="79489" x="9980613" y="4192588"/>
          <p14:tracePt t="79688" x="9971088" y="4192588"/>
          <p14:tracePt t="79703" x="9959975" y="4192588"/>
          <p14:tracePt t="79716" x="9950450" y="4192588"/>
          <p14:tracePt t="79719" x="9940925" y="4192588"/>
          <p14:tracePt t="79723" x="9929813" y="4192588"/>
          <p14:tracePt t="79729" x="9920288" y="4192588"/>
          <p14:tracePt t="79732" x="9910763" y="4192588"/>
          <p14:tracePt t="79736" x="9899650" y="4192588"/>
          <p14:tracePt t="79739" x="9890125" y="4192588"/>
          <p14:tracePt t="79743" x="9880600" y="4192588"/>
          <p14:tracePt t="79744" x="9869488" y="4183063"/>
          <p14:tracePt t="79748" x="9859963" y="4183063"/>
          <p14:tracePt t="79750" x="9850438" y="4183063"/>
          <p14:tracePt t="79752" x="9839325" y="4183063"/>
          <p14:tracePt t="79754" x="9829800" y="4183063"/>
          <p14:tracePt t="79755" x="9829800" y="4173538"/>
          <p14:tracePt t="79757" x="9820275" y="4173538"/>
          <p14:tracePt t="79759" x="9809163" y="4173538"/>
          <p14:tracePt t="79761" x="9790113" y="4173538"/>
          <p14:tracePt t="79762" x="9779000" y="4173538"/>
          <p14:tracePt t="79765" x="9769475" y="4173538"/>
          <p14:tracePt t="79766" x="9759950" y="4173538"/>
          <p14:tracePt t="79767" x="9748838" y="4173538"/>
          <p14:tracePt t="79769" x="9739313" y="4162425"/>
          <p14:tracePt t="79770" x="9718675" y="4162425"/>
          <p14:tracePt t="79773" x="9709150" y="4162425"/>
          <p14:tracePt t="79774" x="9699625" y="4152900"/>
          <p14:tracePt t="79775" x="9688513" y="4152900"/>
          <p14:tracePt t="79776" x="9678988" y="4152900"/>
          <p14:tracePt t="79777" x="9669463" y="4152900"/>
          <p14:tracePt t="79778" x="9669463" y="4143375"/>
          <p14:tracePt t="79778" x="9648825" y="4143375"/>
          <p14:tracePt t="79780" x="9628188" y="4143375"/>
          <p14:tracePt t="79782" x="9618663" y="4143375"/>
          <p14:tracePt t="79783" x="9598025" y="4132263"/>
          <p14:tracePt t="79785" x="9578975" y="4132263"/>
          <p14:tracePt t="79786" x="9558338" y="4122738"/>
          <p14:tracePt t="79789" x="9539288" y="4122738"/>
          <p14:tracePt t="79790" x="9518650" y="4113213"/>
          <p14:tracePt t="79791" x="9509125" y="4113213"/>
          <p14:tracePt t="79792" x="9498013" y="4113213"/>
          <p14:tracePt t="79793" x="9478963" y="4102100"/>
          <p14:tracePt t="79794" x="9467850" y="4102100"/>
          <p14:tracePt t="79795" x="9448800" y="4102100"/>
          <p14:tracePt t="79796" x="9437688" y="4092575"/>
          <p14:tracePt t="79797" x="9418638" y="4092575"/>
          <p14:tracePt t="79798" x="9398000" y="4083050"/>
          <p14:tracePt t="79799" x="9388475" y="4083050"/>
          <p14:tracePt t="79800" x="9367838" y="4071938"/>
          <p14:tracePt t="79801" x="9358313" y="4071938"/>
          <p14:tracePt t="79802" x="9337675" y="4071938"/>
          <p14:tracePt t="79804" x="9317038" y="4062413"/>
          <p14:tracePt t="79805" x="9277350" y="4052888"/>
          <p14:tracePt t="79806" x="9267825" y="4052888"/>
          <p14:tracePt t="79808" x="9237663" y="4041775"/>
          <p14:tracePt t="79808" x="9207500" y="4032250"/>
          <p14:tracePt t="79809" x="9196388" y="4032250"/>
          <p14:tracePt t="79810" x="9166225" y="4022725"/>
          <p14:tracePt t="79811" x="9156700" y="4022725"/>
          <p14:tracePt t="79812" x="9126538" y="4011613"/>
          <p14:tracePt t="79813" x="9096375" y="4011613"/>
          <p14:tracePt t="79814" x="9075738" y="4011613"/>
          <p14:tracePt t="79815" x="9056688" y="4002088"/>
          <p14:tracePt t="79816" x="9036050" y="3992563"/>
          <p14:tracePt t="79817" x="9005888" y="3981450"/>
          <p14:tracePt t="79818" x="8975725" y="3981450"/>
          <p14:tracePt t="79819" x="8955088" y="3971925"/>
          <p14:tracePt t="79820" x="8924925" y="3962400"/>
          <p14:tracePt t="79821" x="8905875" y="3951288"/>
          <p14:tracePt t="79822" x="8875713" y="3951288"/>
          <p14:tracePt t="79823" x="8845550" y="3951288"/>
          <p14:tracePt t="79824" x="8824913" y="3941763"/>
          <p14:tracePt t="79825" x="8804275" y="3932238"/>
          <p14:tracePt t="79826" x="8774113" y="3921125"/>
          <p14:tracePt t="79827" x="8743950" y="3911600"/>
          <p14:tracePt t="79828" x="8713788" y="3911600"/>
          <p14:tracePt t="79829" x="8694738" y="3902075"/>
          <p14:tracePt t="79830" x="8653463" y="3902075"/>
          <p14:tracePt t="79831" x="8613775" y="3890963"/>
          <p14:tracePt t="79832" x="8593138" y="3890963"/>
          <p14:tracePt t="79833" x="8553450" y="3890963"/>
          <p14:tracePt t="79834" x="8513763" y="3881438"/>
          <p14:tracePt t="79835" x="8493125" y="3881438"/>
          <p14:tracePt t="79836" x="8453438" y="3871913"/>
          <p14:tracePt t="79838" x="8423275" y="3871913"/>
          <p14:tracePt t="79839" x="8382000" y="3860800"/>
          <p14:tracePt t="79839" x="8351838" y="3860800"/>
          <p14:tracePt t="79840" x="8321675" y="3860800"/>
          <p14:tracePt t="79841" x="8281988" y="3860800"/>
          <p14:tracePt t="79842" x="8231188" y="3860800"/>
          <p14:tracePt t="79843" x="8201025" y="3860800"/>
          <p14:tracePt t="79844" x="8161338" y="3851275"/>
          <p14:tracePt t="79845" x="8121650" y="3851275"/>
          <p14:tracePt t="79846" x="8091488" y="3851275"/>
          <p14:tracePt t="79847" x="8050213" y="3841750"/>
          <p14:tracePt t="79848" x="8020050" y="3841750"/>
          <p14:tracePt t="79849" x="7980363" y="3830638"/>
          <p14:tracePt t="79850" x="7929563" y="3830638"/>
          <p14:tracePt t="79851" x="7880350" y="3830638"/>
          <p14:tracePt t="79852" x="7839075" y="3830638"/>
          <p14:tracePt t="79853" x="7789863" y="3821113"/>
          <p14:tracePt t="79854" x="7759700" y="3821113"/>
          <p14:tracePt t="79855" x="7720013" y="3821113"/>
          <p14:tracePt t="79856" x="7678738" y="3821113"/>
          <p14:tracePt t="79857" x="7639050" y="3811588"/>
          <p14:tracePt t="79858" x="7588250" y="3811588"/>
          <p14:tracePt t="79859" x="7548563" y="3811588"/>
          <p14:tracePt t="79860" x="7518400" y="3811588"/>
          <p14:tracePt t="79861" x="7467600" y="3800475"/>
          <p14:tracePt t="79862" x="7427913" y="3800475"/>
          <p14:tracePt t="79863" x="7377113" y="3800475"/>
          <p14:tracePt t="79864" x="7346950" y="3790950"/>
          <p14:tracePt t="79865" x="7297738" y="3790950"/>
          <p14:tracePt t="79866" x="7256463" y="3790950"/>
          <p14:tracePt t="79867" x="7207250" y="3781425"/>
          <p14:tracePt t="79868" x="7177088" y="3781425"/>
          <p14:tracePt t="79869" x="7126288" y="3781425"/>
          <p14:tracePt t="79870" x="7086600" y="3770313"/>
          <p14:tracePt t="79872" x="7035800" y="3770313"/>
          <p14:tracePt t="79872" x="7005638" y="3770313"/>
          <p14:tracePt t="79873" x="6954838" y="3760788"/>
          <p14:tracePt t="79874" x="6915150" y="3760788"/>
          <p14:tracePt t="79875" x="6864350" y="3760788"/>
          <p14:tracePt t="79876" x="6834188" y="3760788"/>
          <p14:tracePt t="79877" x="6794500" y="3760788"/>
          <p14:tracePt t="79878" x="6743700" y="3751263"/>
          <p14:tracePt t="79879" x="6713538" y="3751263"/>
          <p14:tracePt t="79880" x="6673850" y="3751263"/>
          <p14:tracePt t="79881" x="6634163" y="3740150"/>
          <p14:tracePt t="79882" x="6604000" y="3740150"/>
          <p14:tracePt t="79883" x="6553200" y="3730625"/>
          <p14:tracePt t="79884" x="6513513" y="3730625"/>
          <p14:tracePt t="79885" x="6483350" y="3730625"/>
          <p14:tracePt t="79886" x="6442075" y="3721100"/>
          <p14:tracePt t="79888" x="6402388" y="3721100"/>
          <p14:tracePt t="79888" x="6372225" y="3709988"/>
          <p14:tracePt t="79889" x="6332538" y="3709988"/>
          <p14:tracePt t="79890" x="6281738" y="3700463"/>
          <p14:tracePt t="79891" x="6251575" y="3700463"/>
          <p14:tracePt t="79892" x="6211888" y="3690938"/>
          <p14:tracePt t="79893" x="6170613" y="3690938"/>
          <p14:tracePt t="79894" x="6140450" y="3679825"/>
          <p14:tracePt t="79895" x="6091238" y="3679825"/>
          <p14:tracePt t="79896" x="6051550" y="3679825"/>
          <p14:tracePt t="79897" x="6010275" y="3670300"/>
          <p14:tracePt t="79898" x="5980113" y="3670300"/>
          <p14:tracePt t="79899" x="5940425" y="3660775"/>
          <p14:tracePt t="79900" x="5900738" y="3649663"/>
          <p14:tracePt t="79901" x="5870575" y="3649663"/>
          <p14:tracePt t="79902" x="5829300" y="3640138"/>
          <p14:tracePt t="79903" x="5799138" y="3630613"/>
          <p14:tracePt t="79905" x="5768975" y="3619500"/>
          <p14:tracePt t="79905" x="5729288" y="3609975"/>
          <p14:tracePt t="79906" x="5689600" y="3600450"/>
          <p14:tracePt t="79907" x="5668963" y="3589338"/>
          <p14:tracePt t="79908" x="5629275" y="3589338"/>
          <p14:tracePt t="79909" x="5588000" y="3579813"/>
          <p14:tracePt t="79910" x="5568950" y="3579813"/>
          <p14:tracePt t="79911" x="5527675" y="3570288"/>
          <p14:tracePt t="79912" x="5487988" y="3559175"/>
          <p14:tracePt t="79913" x="5467350" y="3549650"/>
          <p14:tracePt t="79914" x="5427663" y="3540125"/>
          <p14:tracePt t="79915" x="5397500" y="3529013"/>
          <p14:tracePt t="79916" x="5367338" y="3529013"/>
          <p14:tracePt t="79917" x="5337175" y="3519488"/>
          <p14:tracePt t="79918" x="5297488" y="3509963"/>
          <p14:tracePt t="79919" x="5276850" y="3498850"/>
          <p14:tracePt t="79920" x="5246688" y="3489325"/>
          <p14:tracePt t="79921" x="5226050" y="3489325"/>
          <p14:tracePt t="79922" x="5186363" y="3489325"/>
          <p14:tracePt t="79923" x="5146675" y="3479800"/>
          <p14:tracePt t="79924" x="5126038" y="3468688"/>
          <p14:tracePt t="79925" x="5095875" y="3459163"/>
          <p14:tracePt t="79927" x="5065713" y="3459163"/>
          <p14:tracePt t="79927" x="5045075" y="3449638"/>
          <p14:tracePt t="79928" x="5014913" y="3438525"/>
          <p14:tracePt t="79929" x="4995863" y="3429000"/>
          <p14:tracePt t="79930" x="4965700" y="3429000"/>
          <p14:tracePt t="79931" x="4935538" y="3419475"/>
          <p14:tracePt t="79932" x="4924425" y="3419475"/>
          <p14:tracePt t="79933" x="4894263" y="3419475"/>
          <p14:tracePt t="79934" x="4875213" y="3408363"/>
          <p14:tracePt t="79935" x="4845050" y="3408363"/>
          <p14:tracePt t="79936" x="4814888" y="3398838"/>
          <p14:tracePt t="79938" x="4803775" y="3398838"/>
          <p14:tracePt t="79938" x="4773613" y="3389313"/>
          <p14:tracePt t="79939" x="4754563" y="3389313"/>
          <p14:tracePt t="79940" x="4724400" y="3378200"/>
          <p14:tracePt t="79941" x="4703763" y="3378200"/>
          <p14:tracePt t="79942" x="4683125" y="3368675"/>
          <p14:tracePt t="79943" x="4664075" y="3368675"/>
          <p14:tracePt t="79944" x="4643438" y="3359150"/>
          <p14:tracePt t="79945" x="4613275" y="3359150"/>
          <p14:tracePt t="79946" x="4603750" y="3359150"/>
          <p14:tracePt t="79947" x="4573588" y="3348038"/>
          <p14:tracePt t="79948" x="4552950" y="3348038"/>
          <p14:tracePt t="79949" x="4543425" y="3348038"/>
          <p14:tracePt t="79950" x="4513263" y="3348038"/>
          <p14:tracePt t="79951" x="4502150" y="3348038"/>
          <p14:tracePt t="79952" x="4471988" y="3338513"/>
          <p14:tracePt t="79953" x="4452938" y="3338513"/>
          <p14:tracePt t="79954" x="4441825" y="3338513"/>
          <p14:tracePt t="79955" x="4422775" y="3328988"/>
          <p14:tracePt t="79956" x="4402138" y="3328988"/>
          <p14:tracePt t="79957" x="4381500" y="3328988"/>
          <p14:tracePt t="79958" x="4371975" y="3317875"/>
          <p14:tracePt t="79959" x="4352925" y="3317875"/>
          <p14:tracePt t="79960" x="4332288" y="3317875"/>
          <p14:tracePt t="79961" x="4322763" y="3317875"/>
          <p14:tracePt t="79962" x="4302125" y="3317875"/>
          <p14:tracePt t="79963" x="4292600" y="3308350"/>
          <p14:tracePt t="79964" x="4271963" y="3308350"/>
          <p14:tracePt t="79965" x="4262438" y="3308350"/>
          <p14:tracePt t="79966" x="4241800" y="3308350"/>
          <p14:tracePt t="79967" x="4232275" y="3308350"/>
          <p14:tracePt t="79968" x="4211638" y="3308350"/>
          <p14:tracePt t="79969" x="4202113" y="3308350"/>
          <p14:tracePt t="79970" x="4181475" y="3308350"/>
          <p14:tracePt t="79971" x="4160838" y="3308350"/>
          <p14:tracePt t="79973" x="4141788" y="3308350"/>
          <p14:tracePt t="79974" x="4130675" y="3308350"/>
          <p14:tracePt t="79975" x="4111625" y="3308350"/>
          <p14:tracePt t="79977" x="4090988" y="3308350"/>
          <p14:tracePt t="79978" x="4081463" y="3308350"/>
          <p14:tracePt t="79979" x="4070350" y="3308350"/>
          <p14:tracePt t="79980" x="4060825" y="3308350"/>
          <p14:tracePt t="79981" x="4051300" y="3308350"/>
          <p14:tracePt t="79982" x="4040188" y="3308350"/>
          <p14:tracePt t="79983" x="4030663" y="3308350"/>
          <p14:tracePt t="79984" x="4021138" y="3308350"/>
          <p14:tracePt t="79985" x="4010025" y="3308350"/>
          <p14:tracePt t="79987" x="4000500" y="3308350"/>
          <p14:tracePt t="79988" x="3990975" y="3308350"/>
          <p14:tracePt t="79989" x="3979863" y="3308350"/>
          <p14:tracePt t="79990" x="3970338" y="3308350"/>
          <p14:tracePt t="79991" x="3960813" y="3308350"/>
          <p14:tracePt t="79993" x="3949700" y="3308350"/>
          <p14:tracePt t="79994" x="3940175" y="3308350"/>
          <p14:tracePt t="79997" x="3930650" y="3308350"/>
          <p14:tracePt t="79998" x="3919538" y="3308350"/>
          <p14:tracePt t="80000" x="3910013" y="3308350"/>
          <p14:tracePt t="80002" x="3900488" y="3308350"/>
          <p14:tracePt t="80005" x="3889375" y="3308350"/>
          <p14:tracePt t="80008" x="3879850" y="3308350"/>
          <p14:tracePt t="80013" x="3870325" y="3308350"/>
          <p14:tracePt t="80014" x="3870325" y="3317875"/>
          <p14:tracePt t="80016" x="3859213" y="3317875"/>
          <p14:tracePt t="80098" x="3859213" y="3328988"/>
          <p14:tracePt t="80105" x="3859213" y="3338513"/>
          <p14:tracePt t="80114" x="3870325" y="3338513"/>
          <p14:tracePt t="80121" x="3870325" y="3348038"/>
          <p14:tracePt t="80122" x="3879850" y="3348038"/>
          <p14:tracePt t="80125" x="3889375" y="3348038"/>
          <p14:tracePt t="80129" x="3889375" y="3359150"/>
          <p14:tracePt t="80133" x="3900488" y="3359150"/>
          <p14:tracePt t="80136" x="3910013" y="3359150"/>
          <p14:tracePt t="80143" x="3919538" y="3359150"/>
          <p14:tracePt t="80146" x="3930650" y="3359150"/>
          <p14:tracePt t="80152" x="3940175" y="3359150"/>
          <p14:tracePt t="80155" x="3949700" y="3359150"/>
          <p14:tracePt t="80160" x="3960813" y="3359150"/>
          <p14:tracePt t="80162" x="3970338" y="3359150"/>
          <p14:tracePt t="80164" x="3979863" y="3359150"/>
          <p14:tracePt t="80168" x="3990975" y="3359150"/>
          <p14:tracePt t="80171" x="4000500" y="3359150"/>
          <p14:tracePt t="80174" x="4010025" y="3359150"/>
          <p14:tracePt t="80175" x="4010025" y="3368675"/>
          <p14:tracePt t="80176" x="4021138" y="3368675"/>
          <p14:tracePt t="80180" x="4030663" y="3368675"/>
          <p14:tracePt t="80181" x="4040188" y="3368675"/>
          <p14:tracePt t="80185" x="4051300" y="3368675"/>
          <p14:tracePt t="80186" x="4060825" y="3368675"/>
          <p14:tracePt t="80189" x="4070350" y="3368675"/>
          <p14:tracePt t="80191" x="4081463" y="3368675"/>
          <p14:tracePt t="80194" x="4090988" y="3368675"/>
          <p14:tracePt t="80195" x="4100513" y="3368675"/>
          <p14:tracePt t="80196" x="4111625" y="3368675"/>
          <p14:tracePt t="80199" x="4121150" y="3368675"/>
          <p14:tracePt t="80201" x="4130675" y="3368675"/>
          <p14:tracePt t="80203" x="4141788" y="3368675"/>
          <p14:tracePt t="80204" x="4151313" y="3368675"/>
          <p14:tracePt t="80207" x="4160838" y="3368675"/>
          <p14:tracePt t="80208" x="4171950" y="3378200"/>
          <p14:tracePt t="80211" x="4181475" y="3378200"/>
          <p14:tracePt t="80212" x="4191000" y="3378200"/>
          <p14:tracePt t="80214" x="4202113" y="3378200"/>
          <p14:tracePt t="80215" x="4211638" y="3378200"/>
          <p14:tracePt t="80218" x="4221163" y="3378200"/>
          <p14:tracePt t="80219" x="4232275" y="3378200"/>
          <p14:tracePt t="80221" x="4241800" y="3378200"/>
          <p14:tracePt t="80222" x="4251325" y="3378200"/>
          <p14:tracePt t="80223" x="4262438" y="3378200"/>
          <p14:tracePt t="80225" x="4271963" y="3378200"/>
          <p14:tracePt t="80227" x="4281488" y="3378200"/>
          <p14:tracePt t="80228" x="4292600" y="3378200"/>
          <p14:tracePt t="80229" x="4302125" y="3378200"/>
          <p14:tracePt t="80231" x="4311650" y="3378200"/>
          <p14:tracePt t="80232" x="4322763" y="3378200"/>
          <p14:tracePt t="80234" x="4332288" y="3389313"/>
          <p14:tracePt t="80235" x="4341813" y="3389313"/>
          <p14:tracePt t="80238" x="4352925" y="3389313"/>
          <p14:tracePt t="80238" x="4362450" y="3389313"/>
          <p14:tracePt t="80240" x="4371975" y="3389313"/>
          <p14:tracePt t="80241" x="4381500" y="3389313"/>
          <p14:tracePt t="80242" x="4392613" y="3389313"/>
          <p14:tracePt t="80243" x="4402138" y="3398838"/>
          <p14:tracePt t="80244" x="4411663" y="3398838"/>
          <p14:tracePt t="80246" x="4422775" y="3398838"/>
          <p14:tracePt t="80247" x="4432300" y="3398838"/>
          <p14:tracePt t="80248" x="4441825" y="3398838"/>
          <p14:tracePt t="80249" x="4452938" y="3398838"/>
          <p14:tracePt t="80250" x="4462463" y="3398838"/>
          <p14:tracePt t="80251" x="4462463" y="3408363"/>
          <p14:tracePt t="80252" x="4471988" y="3408363"/>
          <p14:tracePt t="80253" x="4483100" y="3408363"/>
          <p14:tracePt t="80255" x="4492625" y="3408363"/>
          <p14:tracePt t="80255" x="4502150" y="3408363"/>
          <p14:tracePt t="80256" x="4513263" y="3408363"/>
          <p14:tracePt t="80258" x="4532313" y="3408363"/>
          <p14:tracePt t="80260" x="4543425" y="3408363"/>
          <p14:tracePt t="80261" x="4552950" y="3408363"/>
          <p14:tracePt t="80262" x="4562475" y="3408363"/>
          <p14:tracePt t="80263" x="4573588" y="3408363"/>
          <p14:tracePt t="80265" x="4592638" y="3408363"/>
          <p14:tracePt t="80266" x="4603750" y="3419475"/>
          <p14:tracePt t="80268" x="4622800" y="3419475"/>
          <p14:tracePt t="80270" x="4633913" y="3419475"/>
          <p14:tracePt t="80271" x="4643438" y="3419475"/>
          <p14:tracePt t="80272" x="4652963" y="3419475"/>
          <p14:tracePt t="80273" x="4664075" y="3429000"/>
          <p14:tracePt t="80274" x="4673600" y="3429000"/>
          <p14:tracePt t="80275" x="4683125" y="3429000"/>
          <p14:tracePt t="80276" x="4694238" y="3429000"/>
          <p14:tracePt t="80278" x="4713288" y="3429000"/>
          <p14:tracePt t="80279" x="4724400" y="3429000"/>
          <p14:tracePt t="80280" x="4733925" y="3429000"/>
          <p14:tracePt t="80281" x="4743450" y="3429000"/>
          <p14:tracePt t="80283" x="4764088" y="3429000"/>
          <p14:tracePt t="80284" x="4773613" y="3429000"/>
          <p14:tracePt t="80285" x="4784725" y="3429000"/>
          <p14:tracePt t="80286" x="4794250" y="3429000"/>
          <p14:tracePt t="80288" x="4803775" y="3429000"/>
          <p14:tracePt t="80288" x="4814888" y="3429000"/>
          <p14:tracePt t="80289" x="4824413" y="3429000"/>
          <p14:tracePt t="80290" x="4833938" y="3429000"/>
          <p14:tracePt t="80291" x="4845050" y="3429000"/>
          <p14:tracePt t="80292" x="4854575" y="3429000"/>
          <p14:tracePt t="80293" x="4875213" y="3438525"/>
          <p14:tracePt t="80295" x="4894263" y="3438525"/>
          <p14:tracePt t="80297" x="4914900" y="3438525"/>
          <p14:tracePt t="80298" x="4924425" y="3438525"/>
          <p14:tracePt t="80299" x="4935538" y="3438525"/>
          <p14:tracePt t="80300" x="4954588" y="3438525"/>
          <p14:tracePt t="80301" x="4954588" y="3449638"/>
          <p14:tracePt t="80302" x="4975225" y="3449638"/>
          <p14:tracePt t="80303" x="4984750" y="3449638"/>
          <p14:tracePt t="80304" x="4995863" y="3449638"/>
          <p14:tracePt t="80305" x="5005388" y="3449638"/>
          <p14:tracePt t="80306" x="5026025" y="3449638"/>
          <p14:tracePt t="80307" x="5035550" y="3449638"/>
          <p14:tracePt t="80308" x="5056188" y="3449638"/>
          <p14:tracePt t="80309" x="5065713" y="3449638"/>
          <p14:tracePt t="80310" x="5075238" y="3449638"/>
          <p14:tracePt t="80311" x="5095875" y="3459163"/>
          <p14:tracePt t="80312" x="5105400" y="3459163"/>
          <p14:tracePt t="80313" x="5126038" y="3459163"/>
          <p14:tracePt t="80314" x="5135563" y="3459163"/>
          <p14:tracePt t="80315" x="5156200" y="3459163"/>
          <p14:tracePt t="80316" x="5165725" y="3459163"/>
          <p14:tracePt t="80317" x="5186363" y="3459163"/>
          <p14:tracePt t="80318" x="5195888" y="3459163"/>
          <p14:tracePt t="80319" x="5216525" y="3459163"/>
          <p14:tracePt t="80320" x="5237163" y="3459163"/>
          <p14:tracePt t="80321" x="5246688" y="3459163"/>
          <p14:tracePt t="80322" x="5267325" y="3459163"/>
          <p14:tracePt t="80323" x="5276850" y="3459163"/>
          <p14:tracePt t="80324" x="5297488" y="3459163"/>
          <p14:tracePt t="80325" x="5316538" y="3459163"/>
          <p14:tracePt t="80326" x="5337175" y="3459163"/>
          <p14:tracePt t="80327" x="5346700" y="3459163"/>
          <p14:tracePt t="80328" x="5376863" y="3459163"/>
          <p14:tracePt t="80329" x="5397500" y="3459163"/>
          <p14:tracePt t="80330" x="5407025" y="3459163"/>
          <p14:tracePt t="80331" x="5437188" y="3459163"/>
          <p14:tracePt t="80333" x="5457825" y="3459163"/>
          <p14:tracePt t="80338" x="5497513" y="3468688"/>
          <p14:tracePt t="80339" x="5608638" y="3468688"/>
          <p14:tracePt t="80340" x="5629275" y="3468688"/>
          <p14:tracePt t="80341" x="5648325" y="3468688"/>
          <p14:tracePt t="80342" x="5678488" y="3468688"/>
          <p14:tracePt t="80343" x="5689600" y="3468688"/>
          <p14:tracePt t="80344" x="5719763" y="3468688"/>
          <p14:tracePt t="80345" x="5738813" y="3468688"/>
          <p14:tracePt t="80346" x="5759450" y="3479800"/>
          <p14:tracePt t="80347" x="5789613" y="3479800"/>
          <p14:tracePt t="80348" x="5810250" y="3479800"/>
          <p14:tracePt t="80349" x="5840413" y="3479800"/>
          <p14:tracePt t="80350" x="5849938" y="3479800"/>
          <p14:tracePt t="80351" x="5880100" y="3479800"/>
          <p14:tracePt t="80352" x="5900738" y="3479800"/>
          <p14:tracePt t="80353" x="5930900" y="3479800"/>
          <p14:tracePt t="80354" x="5949950" y="3479800"/>
          <p14:tracePt t="80355" x="5970588" y="3479800"/>
          <p14:tracePt t="80356" x="6000750" y="3479800"/>
          <p14:tracePt t="80357" x="6030913" y="3479800"/>
          <p14:tracePt t="80358" x="6051550" y="3489325"/>
          <p14:tracePt t="80359" x="6070600" y="3489325"/>
          <p14:tracePt t="80360" x="6100763" y="3489325"/>
          <p14:tracePt t="80361" x="6130925" y="3489325"/>
          <p14:tracePt t="80362" x="6151563" y="3489325"/>
          <p14:tracePt t="80363" x="6181725" y="3489325"/>
          <p14:tracePt t="80364" x="6200775" y="3489325"/>
          <p14:tracePt t="80365" x="6221413" y="3489325"/>
          <p14:tracePt t="80366" x="6242050" y="3489325"/>
          <p14:tracePt t="80367" x="6272213" y="3489325"/>
          <p14:tracePt t="80368" x="6291263" y="3489325"/>
          <p14:tracePt t="80369" x="6321425" y="3498850"/>
          <p14:tracePt t="80371" x="6351588" y="3498850"/>
          <p14:tracePt t="80371" x="6372225" y="3498850"/>
          <p14:tracePt t="80372" x="6402388" y="3498850"/>
          <p14:tracePt t="80373" x="6411913" y="3498850"/>
          <p14:tracePt t="80374" x="6442075" y="3498850"/>
          <p14:tracePt t="80375" x="6462713" y="3498850"/>
          <p14:tracePt t="80376" x="6492875" y="3498850"/>
          <p14:tracePt t="80377" x="6523038" y="3498850"/>
          <p14:tracePt t="80378" x="6543675" y="3498850"/>
          <p14:tracePt t="80379" x="6562725" y="3498850"/>
          <p14:tracePt t="80380" x="6583363" y="3498850"/>
          <p14:tracePt t="80381" x="6613525" y="3509963"/>
          <p14:tracePt t="80382" x="6634163" y="3509963"/>
          <p14:tracePt t="80383" x="6664325" y="3509963"/>
          <p14:tracePt t="80384" x="6683375" y="3509963"/>
          <p14:tracePt t="80385" x="6704013" y="3509963"/>
          <p14:tracePt t="80386" x="6734175" y="3509963"/>
          <p14:tracePt t="80388" x="6754813" y="3509963"/>
          <p14:tracePt t="80388" x="6773863" y="3509963"/>
          <p14:tracePt t="80389" x="6794500" y="3509963"/>
          <p14:tracePt t="80390" x="6824663" y="3509963"/>
          <p14:tracePt t="80391" x="6845300" y="3509963"/>
          <p14:tracePt t="80392" x="6864350" y="3509963"/>
          <p14:tracePt t="80393" x="6894513" y="3509963"/>
          <p14:tracePt t="80394" x="6915150" y="3509963"/>
          <p14:tracePt t="80395" x="6935788" y="3509963"/>
          <p14:tracePt t="80396" x="6954838" y="3509963"/>
          <p14:tracePt t="80397" x="6975475" y="3509963"/>
          <p14:tracePt t="80398" x="6996113" y="3509963"/>
          <p14:tracePt t="80399" x="7026275" y="3509963"/>
          <p14:tracePt t="80400" x="7045325" y="3509963"/>
          <p14:tracePt t="80401" x="7065963" y="3509963"/>
          <p14:tracePt t="80402" x="7096125" y="3509963"/>
          <p14:tracePt t="80403" x="7105650" y="3509963"/>
          <p14:tracePt t="80404" x="7135813" y="3519488"/>
          <p14:tracePt t="80405" x="7156450" y="3519488"/>
          <p14:tracePt t="80406" x="7177088" y="3519488"/>
          <p14:tracePt t="80407" x="7196138" y="3519488"/>
          <p14:tracePt t="80408" x="7216775" y="3519488"/>
          <p14:tracePt t="80409" x="7246938" y="3519488"/>
          <p14:tracePt t="80410" x="7256463" y="3519488"/>
          <p14:tracePt t="80411" x="7286625" y="3519488"/>
          <p14:tracePt t="80412" x="7297738" y="3529013"/>
          <p14:tracePt t="80413" x="7327900" y="3529013"/>
          <p14:tracePt t="80414" x="7337425" y="3529013"/>
          <p14:tracePt t="80415" x="7358063" y="3529013"/>
          <p14:tracePt t="80416" x="7388225" y="3529013"/>
          <p14:tracePt t="80417" x="7397750" y="3529013"/>
          <p14:tracePt t="80418" x="7418388" y="3529013"/>
          <p14:tracePt t="80419" x="7437438" y="3540125"/>
          <p14:tracePt t="80420" x="7458075" y="3540125"/>
          <p14:tracePt t="80421" x="7467600" y="3540125"/>
          <p14:tracePt t="80422" x="7488238" y="3540125"/>
          <p14:tracePt t="80423" x="7497763" y="3540125"/>
          <p14:tracePt t="80424" x="7518400" y="3540125"/>
          <p14:tracePt t="80425" x="7539038" y="3540125"/>
          <p14:tracePt t="80426" x="7558088" y="3540125"/>
          <p14:tracePt t="80427" x="7578725" y="3549650"/>
          <p14:tracePt t="80428" x="7588250" y="3549650"/>
          <p14:tracePt t="80429" x="7608888" y="3549650"/>
          <p14:tracePt t="80430" x="7618413" y="3549650"/>
          <p14:tracePt t="80431" x="7648575" y="3549650"/>
          <p14:tracePt t="80432" x="7659688" y="3549650"/>
          <p14:tracePt t="80433" x="7669213" y="3549650"/>
          <p14:tracePt t="80434" x="7689850" y="3549650"/>
          <p14:tracePt t="80435" x="7708900" y="3559175"/>
          <p14:tracePt t="80436" x="7729538" y="3559175"/>
          <p14:tracePt t="80438" x="7739063" y="3559175"/>
          <p14:tracePt t="80438" x="7759700" y="3559175"/>
          <p14:tracePt t="80439" x="7769225" y="3559175"/>
          <p14:tracePt t="80440" x="7789863" y="3559175"/>
          <p14:tracePt t="80441" x="7799388" y="3559175"/>
          <p14:tracePt t="80442" x="7810500" y="3559175"/>
          <p14:tracePt t="80443" x="7829550" y="3559175"/>
          <p14:tracePt t="80444" x="7850188" y="3559175"/>
          <p14:tracePt t="80446" x="7869238" y="3559175"/>
          <p14:tracePt t="80447" x="7880350" y="3559175"/>
          <p14:tracePt t="80448" x="7899400" y="3559175"/>
          <p14:tracePt t="80449" x="7910513" y="3559175"/>
          <p14:tracePt t="80450" x="7929563" y="3559175"/>
          <p14:tracePt t="80451" x="7950200" y="3559175"/>
          <p14:tracePt t="80452" x="7959725" y="3559175"/>
          <p14:tracePt t="80453" x="7980363" y="3559175"/>
          <p14:tracePt t="80455" x="8001000" y="3559175"/>
          <p14:tracePt t="80456" x="8010525" y="3559175"/>
          <p14:tracePt t="80457" x="8031163" y="3559175"/>
          <p14:tracePt t="80458" x="8040688" y="3559175"/>
          <p14:tracePt t="80459" x="8050213" y="3559175"/>
          <p14:tracePt t="80460" x="8061325" y="3559175"/>
          <p14:tracePt t="80461" x="8080375" y="3570288"/>
          <p14:tracePt t="80462" x="8091488" y="3570288"/>
          <p14:tracePt t="80463" x="8101013" y="3570288"/>
          <p14:tracePt t="80464" x="8121650" y="3570288"/>
          <p14:tracePt t="80466" x="8140700" y="3570288"/>
          <p14:tracePt t="80467" x="8151813" y="3570288"/>
          <p14:tracePt t="80468" x="8161338" y="3570288"/>
          <p14:tracePt t="80469" x="8170863" y="3570288"/>
          <p14:tracePt t="80470" x="8181975" y="3570288"/>
          <p14:tracePt t="80471" x="8191500" y="3570288"/>
          <p14:tracePt t="80472" x="8201025" y="3570288"/>
          <p14:tracePt t="80473" x="8212138" y="3570288"/>
          <p14:tracePt t="80474" x="8221663" y="3570288"/>
          <p14:tracePt t="80476" x="8242300" y="3570288"/>
          <p14:tracePt t="80477" x="8251825" y="3570288"/>
          <p14:tracePt t="80479" x="8261350" y="3570288"/>
          <p14:tracePt t="80480" x="8272463" y="3570288"/>
          <p14:tracePt t="80481" x="8281988" y="3570288"/>
          <p14:tracePt t="80482" x="8291513" y="3570288"/>
          <p14:tracePt t="80483" x="8302625" y="3570288"/>
          <p14:tracePt t="80484" x="8312150" y="3570288"/>
          <p14:tracePt t="80485" x="8321675" y="3570288"/>
          <p14:tracePt t="80487" x="8332788" y="3570288"/>
          <p14:tracePt t="80488" x="8342313" y="3570288"/>
          <p14:tracePt t="80489" x="8351838" y="3570288"/>
          <p14:tracePt t="80490" x="8362950" y="3570288"/>
          <p14:tracePt t="80492" x="8372475" y="3570288"/>
          <p14:tracePt t="80493" x="8382000" y="3570288"/>
          <p14:tracePt t="80495" x="8393113" y="3570288"/>
          <p14:tracePt t="80496" x="8412163" y="3570288"/>
          <p14:tracePt t="80499" x="8423275" y="3570288"/>
          <p14:tracePt t="80500" x="8432800" y="3570288"/>
          <p14:tracePt t="80502" x="8442325" y="3570288"/>
          <p14:tracePt t="80503" x="8453438" y="3570288"/>
          <p14:tracePt t="80506" x="8462963" y="3570288"/>
          <p14:tracePt t="80507" x="8472488" y="3570288"/>
          <p14:tracePt t="80510" x="8483600" y="3579813"/>
          <p14:tracePt t="80511" x="8493125" y="3579813"/>
          <p14:tracePt t="80513" x="8502650" y="3579813"/>
          <p14:tracePt t="80515" x="8513763" y="3579813"/>
          <p14:tracePt t="80517" x="8523288" y="3579813"/>
          <p14:tracePt t="80519" x="8532813" y="3579813"/>
          <p14:tracePt t="80520" x="8543925" y="3579813"/>
          <p14:tracePt t="80522" x="8543925" y="3589338"/>
          <p14:tracePt t="80523" x="8553450" y="3589338"/>
          <p14:tracePt t="80525" x="8562975" y="3589338"/>
          <p14:tracePt t="80528" x="8574088" y="3589338"/>
          <p14:tracePt t="80530" x="8583613" y="3589338"/>
          <p14:tracePt t="80533" x="8593138" y="3589338"/>
          <p14:tracePt t="80535" x="8604250" y="3589338"/>
          <p14:tracePt t="80538" x="8613775" y="3589338"/>
          <p14:tracePt t="80540" x="8623300" y="3589338"/>
          <p14:tracePt t="80544" x="8634413" y="3600450"/>
          <p14:tracePt t="80546" x="8643938" y="3600450"/>
          <p14:tracePt t="80550" x="8653463" y="3600450"/>
          <p14:tracePt t="80553" x="8664575" y="3600450"/>
          <p14:tracePt t="80558" x="8674100" y="3600450"/>
          <p14:tracePt t="80560" x="8683625" y="3600450"/>
          <p14:tracePt t="80563" x="8694738" y="3609975"/>
          <p14:tracePt t="80569" x="8704263" y="3609975"/>
          <p14:tracePt t="80573" x="8713788" y="3609975"/>
          <p14:tracePt t="80581" x="8724900" y="3609975"/>
          <p14:tracePt t="80587" x="8734425" y="3609975"/>
          <p14:tracePt t="80805" x="8743950" y="3609975"/>
          <p14:tracePt t="80809" x="8755063" y="3609975"/>
          <p14:tracePt t="80815" x="8764588" y="3609975"/>
          <p14:tracePt t="80818" x="8774113" y="3609975"/>
          <p14:tracePt t="80823" x="8785225" y="3609975"/>
          <p14:tracePt t="80825" x="8794750" y="3609975"/>
          <p14:tracePt t="80829" x="8804275" y="3619500"/>
          <p14:tracePt t="80831" x="8815388" y="3619500"/>
          <p14:tracePt t="80833" x="8824913" y="3619500"/>
          <p14:tracePt t="80836" x="8834438" y="3619500"/>
          <p14:tracePt t="80837" x="8845550" y="3619500"/>
          <p14:tracePt t="80842" x="8855075" y="3619500"/>
          <p14:tracePt t="80844" x="8864600" y="3619500"/>
          <p14:tracePt t="80847" x="8875713" y="3619500"/>
          <p14:tracePt t="80848" x="8885238" y="3619500"/>
          <p14:tracePt t="80851" x="8894763" y="3619500"/>
          <p14:tracePt t="80853" x="8905875" y="3619500"/>
          <p14:tracePt t="80856" x="8915400" y="3619500"/>
          <p14:tracePt t="80858" x="8924925" y="3619500"/>
          <p14:tracePt t="80861" x="8936038" y="3619500"/>
          <p14:tracePt t="80863" x="8945563" y="3619500"/>
          <p14:tracePt t="80866" x="8955088" y="3619500"/>
          <p14:tracePt t="80868" x="8966200" y="3619500"/>
          <p14:tracePt t="80869" x="8975725" y="3619500"/>
          <p14:tracePt t="80873" x="8985250" y="3619500"/>
          <p14:tracePt t="80875" x="8996363" y="3619500"/>
          <p14:tracePt t="80878" x="9005888" y="3619500"/>
          <p14:tracePt t="80880" x="9015413" y="3619500"/>
          <p14:tracePt t="80884" x="9026525" y="3619500"/>
          <p14:tracePt t="80886" x="9036050" y="3619500"/>
          <p14:tracePt t="80889" x="9045575" y="3619500"/>
          <p14:tracePt t="80891" x="9056688" y="3619500"/>
          <p14:tracePt t="80894" x="9066213" y="3619500"/>
          <p14:tracePt t="80896" x="9075738" y="3619500"/>
          <p14:tracePt t="80899" x="9086850" y="3619500"/>
          <p14:tracePt t="80900" x="9096375" y="3619500"/>
          <p14:tracePt t="80903" x="9096375" y="3630613"/>
          <p14:tracePt t="80905" x="9105900" y="3630613"/>
          <p14:tracePt t="80907" x="9117013" y="3630613"/>
          <p14:tracePt t="80908" x="9126538" y="3630613"/>
          <p14:tracePt t="80911" x="9136063" y="3630613"/>
          <p14:tracePt t="80914" x="9147175" y="3630613"/>
          <p14:tracePt t="80917" x="9156700" y="3630613"/>
          <p14:tracePt t="80919" x="9166225" y="3630613"/>
          <p14:tracePt t="80919" x="9166225" y="3640138"/>
          <p14:tracePt t="80921" x="9177338" y="3640138"/>
          <p14:tracePt t="80923" x="9186863" y="3640138"/>
          <p14:tracePt t="80926" x="9186863" y="3649663"/>
          <p14:tracePt t="80927" x="9196388" y="3649663"/>
          <p14:tracePt t="80929" x="9207500" y="3649663"/>
          <p14:tracePt t="80933" x="9217025" y="3649663"/>
          <p14:tracePt t="80935" x="9226550" y="3649663"/>
          <p14:tracePt t="80939" x="9237663" y="3649663"/>
          <p14:tracePt t="80940" x="9237663" y="3660775"/>
          <p14:tracePt t="80941" x="9247188" y="3660775"/>
          <p14:tracePt t="80943" x="9256713" y="3660775"/>
          <p14:tracePt t="80947" x="9256713" y="3670300"/>
          <p14:tracePt t="80948" x="9267825" y="3670300"/>
          <p14:tracePt t="80950" x="9277350" y="3670300"/>
          <p14:tracePt t="80954" x="9286875" y="3670300"/>
          <p14:tracePt t="80956" x="9297988" y="3670300"/>
          <p14:tracePt t="80958" x="9297988" y="3679825"/>
          <p14:tracePt t="80961" x="9307513" y="3679825"/>
          <p14:tracePt t="80964" x="9317038" y="3690938"/>
          <p14:tracePt t="80969" x="9328150" y="3690938"/>
          <p14:tracePt t="80972" x="9337675" y="3690938"/>
          <p14:tracePt t="80975" x="9337675" y="3700463"/>
          <p14:tracePt t="80978" x="9347200" y="3700463"/>
          <p14:tracePt t="80980" x="9347200" y="3709988"/>
          <p14:tracePt t="80981" x="9358313" y="3709988"/>
          <p14:tracePt t="80986" x="9358313" y="3721100"/>
          <p14:tracePt t="80988" x="9367838" y="3721100"/>
          <p14:tracePt t="80991" x="9377363" y="3721100"/>
          <p14:tracePt t="80996" x="9377363" y="3730625"/>
          <p14:tracePt t="80998" x="9388475" y="3730625"/>
          <p14:tracePt t="81000" x="9388475" y="3740150"/>
          <p14:tracePt t="81002" x="9398000" y="3740150"/>
          <p14:tracePt t="81006" x="9407525" y="3740150"/>
          <p14:tracePt t="81009" x="9407525" y="3751263"/>
          <p14:tracePt t="81013" x="9407525" y="3760788"/>
          <p14:tracePt t="81014" x="9418638" y="3760788"/>
          <p14:tracePt t="81018" x="9428163" y="3760788"/>
          <p14:tracePt t="81021" x="9428163" y="3770313"/>
          <p14:tracePt t="81025" x="9428163" y="3781425"/>
          <p14:tracePt t="81026" x="9437688" y="3781425"/>
          <p14:tracePt t="81030" x="9448800" y="3781425"/>
          <p14:tracePt t="81032" x="9448800" y="3790950"/>
          <p14:tracePt t="81035" x="9448800" y="3800475"/>
          <p14:tracePt t="81038" x="9458325" y="3800475"/>
          <p14:tracePt t="81041" x="9467850" y="3800475"/>
          <p14:tracePt t="81042" x="9467850" y="3811588"/>
          <p14:tracePt t="81046" x="9467850" y="3821113"/>
          <p14:tracePt t="81048" x="9478963" y="3821113"/>
          <p14:tracePt t="81051" x="9488488" y="3821113"/>
          <p14:tracePt t="81052" x="9488488" y="3830638"/>
          <p14:tracePt t="81055" x="9488488" y="3841750"/>
          <p14:tracePt t="81058" x="9498013" y="3841750"/>
          <p14:tracePt t="81059" x="9498013" y="3851275"/>
          <p14:tracePt t="81061" x="9509125" y="3851275"/>
          <p14:tracePt t="81065" x="9509125" y="3860800"/>
          <p14:tracePt t="81066" x="9518650" y="3860800"/>
          <p14:tracePt t="81068" x="9518650" y="3871913"/>
          <p14:tracePt t="81069" x="9528175" y="3871913"/>
          <p14:tracePt t="81072" x="9539288" y="3871913"/>
          <p14:tracePt t="81074" x="9539288" y="3881438"/>
          <p14:tracePt t="81076" x="9539288" y="3890963"/>
          <p14:tracePt t="81077" x="9548813" y="3890963"/>
          <p14:tracePt t="81080" x="9558338" y="3890963"/>
          <p14:tracePt t="81082" x="9558338" y="3902075"/>
          <p14:tracePt t="81085" x="9569450" y="3911600"/>
          <p14:tracePt t="81088" x="9578975" y="3911600"/>
          <p14:tracePt t="81091" x="9578975" y="3921125"/>
          <p14:tracePt t="81093" x="9588500" y="3921125"/>
          <p14:tracePt t="81095" x="9588500" y="3932238"/>
          <p14:tracePt t="81096" x="9598025" y="3932238"/>
          <p14:tracePt t="81101" x="9609138" y="3932238"/>
          <p14:tracePt t="81102" x="9609138" y="3941763"/>
          <p14:tracePt t="81104" x="9618663" y="3941763"/>
          <p14:tracePt t="81105" x="9618663" y="3951288"/>
          <p14:tracePt t="81109" x="9628188" y="3951288"/>
          <p14:tracePt t="81112" x="9639300" y="3962400"/>
          <p14:tracePt t="81115" x="9639300" y="3971925"/>
          <p14:tracePt t="81118" x="9648825" y="3971925"/>
          <p14:tracePt t="81120" x="9658350" y="3971925"/>
          <p14:tracePt t="81122" x="9658350" y="3981450"/>
          <p14:tracePt t="81126" x="9669463" y="3992563"/>
          <p14:tracePt t="81129" x="9678988" y="3992563"/>
          <p14:tracePt t="81130" x="9678988" y="4002088"/>
          <p14:tracePt t="81132" x="9688513" y="4002088"/>
          <p14:tracePt t="81138" x="9699625" y="4011613"/>
          <p14:tracePt t="81142" x="9709150" y="4022725"/>
          <p14:tracePt t="81151" x="9718675" y="4022725"/>
          <p14:tracePt t="81153" x="9718675" y="4032250"/>
          <p14:tracePt t="81155" x="9729788" y="4032250"/>
          <p14:tracePt t="81159" x="9729788" y="4041775"/>
          <p14:tracePt t="81167" x="9739313" y="4041775"/>
          <p14:tracePt t="81173" x="9739313" y="4052888"/>
          <p14:tracePt t="81175" x="9748838" y="4052888"/>
          <p14:tracePt t="81182" x="9748838" y="4062413"/>
          <p14:tracePt t="81198" x="9759950" y="4062413"/>
          <p14:tracePt t="81207" x="9759950" y="4071938"/>
          <p14:tracePt t="81226" x="9759950" y="4083050"/>
          <p14:tracePt t="81230" x="9769475" y="4083050"/>
          <p14:tracePt t="81266" x="9769475" y="4092575"/>
          <p14:tracePt t="81287" x="9769475" y="4102100"/>
          <p14:tracePt t="81609" x="9779000" y="4102100"/>
          <p14:tracePt t="81616" x="9779000" y="4113213"/>
          <p14:tracePt t="81638" x="9790113" y="4113213"/>
          <p14:tracePt t="81648" x="9790113" y="4122738"/>
          <p14:tracePt t="81699" x="9790113" y="4132263"/>
          <p14:tracePt t="81724" x="9790113" y="4143375"/>
          <p14:tracePt t="81735" x="9799638" y="4143375"/>
          <p14:tracePt t="81762" x="9799638" y="4152900"/>
          <p14:tracePt t="81890" x="9809163" y="4152900"/>
          <p14:tracePt t="81943" x="9809163" y="4162425"/>
          <p14:tracePt t="81958" x="9809163" y="4173538"/>
          <p14:tracePt t="81979" x="9809163" y="4183063"/>
          <p14:tracePt t="81987" x="9820275" y="4183063"/>
          <p14:tracePt t="81991" x="9820275" y="4192588"/>
          <p14:tracePt t="82020" x="9820275" y="4203700"/>
          <p14:tracePt t="82040" x="9829800" y="4203700"/>
          <p14:tracePt t="82088" x="9829800" y="4213225"/>
          <p14:tracePt t="82134" x="9839325" y="4213225"/>
          <p14:tracePt t="82142" x="9839325" y="4222750"/>
          <p14:tracePt t="82147" x="9839325" y="4233863"/>
          <p14:tracePt t="82150" x="9850438" y="4233863"/>
          <p14:tracePt t="82154" x="9859963" y="4233863"/>
          <p14:tracePt t="82156" x="9859963" y="4243388"/>
          <p14:tracePt t="82159" x="9859963" y="4252913"/>
          <p14:tracePt t="82161" x="9869488" y="4252913"/>
          <p14:tracePt t="82165" x="9880600" y="4264025"/>
          <p14:tracePt t="82167" x="9880600" y="4273550"/>
          <p14:tracePt t="82170" x="9880600" y="4283075"/>
          <p14:tracePt t="82171" x="9890125" y="4283075"/>
          <p14:tracePt t="82174" x="9899650" y="4294188"/>
          <p14:tracePt t="82176" x="9899650" y="4303713"/>
          <p14:tracePt t="82179" x="9910763" y="4303713"/>
          <p14:tracePt t="82180" x="9910763" y="4313238"/>
          <p14:tracePt t="82181" x="9920288" y="4313238"/>
          <p14:tracePt t="82182" x="9920288" y="4324350"/>
          <p14:tracePt t="82185" x="9920288" y="4333875"/>
          <p14:tracePt t="82186" x="9929813" y="4333875"/>
          <p14:tracePt t="82187" x="9929813" y="4343400"/>
          <p14:tracePt t="82189" x="9940925" y="4343400"/>
          <p14:tracePt t="82190" x="9940925" y="4354513"/>
          <p14:tracePt t="82192" x="9950450" y="4364038"/>
          <p14:tracePt t="82193" x="9959975" y="4364038"/>
          <p14:tracePt t="82195" x="9971088" y="4373563"/>
          <p14:tracePt t="82196" x="9971088" y="4384675"/>
          <p14:tracePt t="82198" x="9980613" y="4384675"/>
          <p14:tracePt t="82200" x="9990138" y="4394200"/>
          <p14:tracePt t="82200" x="9990138" y="4403725"/>
          <p14:tracePt t="82203" x="10001250" y="4403725"/>
          <p14:tracePt t="82205" x="10010775" y="4414838"/>
          <p14:tracePt t="82208" x="10020300" y="4433888"/>
          <p14:tracePt t="82209" x="10031413" y="4433888"/>
          <p14:tracePt t="82210" x="10031413" y="4445000"/>
          <p14:tracePt t="82212" x="10040938" y="4445000"/>
          <p14:tracePt t="82213" x="10050463" y="4454525"/>
          <p14:tracePt t="82216" x="10061575" y="4464050"/>
          <p14:tracePt t="82218" x="10071100" y="4475163"/>
          <p14:tracePt t="82220" x="10080625" y="4475163"/>
          <p14:tracePt t="82222" x="10091738" y="4484688"/>
          <p14:tracePt t="82224" x="10091738" y="4494213"/>
          <p14:tracePt t="82225" x="10101263" y="4494213"/>
          <p14:tracePt t="82226" x="10110788" y="4494213"/>
          <p14:tracePt t="82228" x="10121900" y="4505325"/>
          <p14:tracePt t="82230" x="10131425" y="4514850"/>
          <p14:tracePt t="82233" x="10140950" y="4514850"/>
          <p14:tracePt t="82234" x="10140950" y="4524375"/>
          <p14:tracePt t="82236" x="10152063" y="4524375"/>
          <p14:tracePt t="82239" x="10161588" y="4535488"/>
          <p14:tracePt t="82241" x="10171113" y="4535488"/>
          <p14:tracePt t="82243" x="10182225" y="4545013"/>
          <p14:tracePt t="82246" x="10191750" y="4554538"/>
          <p14:tracePt t="82248" x="10201275" y="4565650"/>
          <p14:tracePt t="82252" x="10212388" y="4565650"/>
          <p14:tracePt t="82253" x="10221913" y="4575175"/>
          <p14:tracePt t="82257" x="10231438" y="4575175"/>
          <p14:tracePt t="82258" x="10231438" y="4584700"/>
          <p14:tracePt t="82260" x="10242550" y="4584700"/>
          <p14:tracePt t="82264" x="10252075" y="4595813"/>
          <p14:tracePt t="82266" x="10261600" y="4595813"/>
          <p14:tracePt t="82268" x="10272713" y="4605338"/>
          <p14:tracePt t="82272" x="10282238" y="4605338"/>
          <p14:tracePt t="82275" x="10291763" y="4605338"/>
          <p14:tracePt t="82276" x="10291763" y="4614863"/>
          <p14:tracePt t="82279" x="10302875" y="4614863"/>
          <p14:tracePt t="82282" x="10312400" y="4625975"/>
          <p14:tracePt t="82288" x="10321925" y="4625975"/>
          <p14:tracePt t="82291" x="10333038" y="4625975"/>
          <p14:tracePt t="82295" x="10333038" y="4635500"/>
          <p14:tracePt t="82297" x="10342563" y="4635500"/>
          <p14:tracePt t="82302" x="10352088" y="4635500"/>
          <p14:tracePt t="82304" x="10352088" y="4645025"/>
          <p14:tracePt t="82311" x="10363200" y="4645025"/>
          <p14:tracePt t="82316" x="10372725" y="4645025"/>
          <p14:tracePt t="82329" x="10382250" y="4645025"/>
          <p14:tracePt t="82339" x="10393363" y="4645025"/>
          <p14:tracePt t="82352" x="10402888" y="4645025"/>
          <p14:tracePt t="82363" x="10402888" y="4656138"/>
          <p14:tracePt t="82474" x="10412413" y="4656138"/>
          <p14:tracePt t="82482" x="10423525" y="4656138"/>
          <p14:tracePt t="82492" x="10423525" y="4665663"/>
          <p14:tracePt t="82495" x="10433050" y="4665663"/>
          <p14:tracePt t="82500" x="10442575" y="4665663"/>
          <p14:tracePt t="82510" x="10453688" y="4665663"/>
          <p14:tracePt t="82515" x="10463213" y="4665663"/>
          <p14:tracePt t="82524" x="10472738" y="4665663"/>
          <p14:tracePt t="82528" x="10483850" y="4665663"/>
          <p14:tracePt t="82537" x="10493375" y="4665663"/>
          <p14:tracePt t="82541" x="10502900" y="4665663"/>
          <p14:tracePt t="82550" x="10514013" y="4665663"/>
          <p14:tracePt t="82555" x="10523538" y="4665663"/>
          <p14:tracePt t="82564" x="10533063" y="4665663"/>
          <p14:tracePt t="82568" x="10533063" y="4675188"/>
          <p14:tracePt t="82569" x="10544175" y="4675188"/>
          <p14:tracePt t="82574" x="10553700" y="4675188"/>
          <p14:tracePt t="82585" x="10563225" y="4675188"/>
          <p14:tracePt t="82590" x="10574338" y="4675188"/>
          <p14:tracePt t="82602" x="10583863" y="4675188"/>
          <p14:tracePt t="82607" x="10593388" y="4675188"/>
          <p14:tracePt t="82617" x="10593388" y="4686300"/>
          <p14:tracePt t="82620" x="10604500" y="4686300"/>
          <p14:tracePt t="82626" x="10614025" y="4686300"/>
          <p14:tracePt t="82640" x="10623550" y="4686300"/>
          <p14:tracePt t="82650" x="10634663" y="4686300"/>
          <p14:tracePt t="82678" x="10644188" y="4686300"/>
          <p14:tracePt t="82883" x="10634663" y="4686300"/>
          <p14:tracePt t="82891" x="10623550" y="4686300"/>
          <p14:tracePt t="82896" x="10623550" y="4675188"/>
          <p14:tracePt t="82905" x="10614025" y="4675188"/>
          <p14:tracePt t="82910" x="10604500" y="4675188"/>
          <p14:tracePt t="82919" x="10593388" y="4675188"/>
          <p14:tracePt t="82922" x="10583863" y="4675188"/>
          <p14:tracePt t="82929" x="10574338" y="4675188"/>
          <p14:tracePt t="82932" x="10563225" y="4675188"/>
          <p14:tracePt t="82937" x="10553700" y="4675188"/>
          <p14:tracePt t="82940" x="10544175" y="4675188"/>
          <p14:tracePt t="82942" x="10533063" y="4675188"/>
          <p14:tracePt t="82947" x="10523538" y="4675188"/>
          <p14:tracePt t="82949" x="10514013" y="4675188"/>
          <p14:tracePt t="82953" x="10502900" y="4675188"/>
          <p14:tracePt t="82956" x="10493375" y="4675188"/>
          <p14:tracePt t="82960" x="10483850" y="4675188"/>
          <p14:tracePt t="82962" x="10472738" y="4675188"/>
          <p14:tracePt t="82966" x="10463213" y="4675188"/>
          <p14:tracePt t="82967" x="10453688" y="4675188"/>
          <p14:tracePt t="82971" x="10442575" y="4675188"/>
          <p14:tracePt t="82973" x="10433050" y="4675188"/>
          <p14:tracePt t="82976" x="10423525" y="4675188"/>
          <p14:tracePt t="82977" x="10412413" y="4675188"/>
          <p14:tracePt t="82981" x="10402888" y="4675188"/>
          <p14:tracePt t="82982" x="10393363" y="4675188"/>
          <p14:tracePt t="82984" x="10382250" y="4675188"/>
          <p14:tracePt t="82986" x="10372725" y="4675188"/>
          <p14:tracePt t="82988" x="10363200" y="4675188"/>
          <p14:tracePt t="82990" x="10352088" y="4675188"/>
          <p14:tracePt t="82991" x="10342563" y="4675188"/>
          <p14:tracePt t="82994" x="10333038" y="4686300"/>
          <p14:tracePt t="82995" x="10321925" y="4686300"/>
          <p14:tracePt t="82997" x="10312400" y="4686300"/>
          <p14:tracePt t="82998" x="10302875" y="4686300"/>
          <p14:tracePt t="83000" x="10291763" y="4686300"/>
          <p14:tracePt t="83001" x="10282238" y="4686300"/>
          <p14:tracePt t="83003" x="10272713" y="4686300"/>
          <p14:tracePt t="83004" x="10261600" y="4686300"/>
          <p14:tracePt t="83005" x="10252075" y="4686300"/>
          <p14:tracePt t="83006" x="10242550" y="4686300"/>
          <p14:tracePt t="83007" x="10231438" y="4686300"/>
          <p14:tracePt t="83009" x="10212388" y="4686300"/>
          <p14:tracePt t="83012" x="10201275" y="4686300"/>
          <p14:tracePt t="83013" x="10191750" y="4686300"/>
          <p14:tracePt t="83014" x="10171113" y="4686300"/>
          <p14:tracePt t="83016" x="10161588" y="4686300"/>
          <p14:tracePt t="83018" x="10152063" y="4686300"/>
          <p14:tracePt t="83019" x="10140950" y="4686300"/>
          <p14:tracePt t="83020" x="10131425" y="4686300"/>
          <p14:tracePt t="83021" x="10121900" y="4686300"/>
          <p14:tracePt t="83023" x="10101263" y="4686300"/>
          <p14:tracePt t="83024" x="10091738" y="4686300"/>
          <p14:tracePt t="83026" x="10071100" y="4686300"/>
          <p14:tracePt t="83028" x="10061575" y="4686300"/>
          <p14:tracePt t="83029" x="10050463" y="4686300"/>
          <p14:tracePt t="83030" x="10040938" y="4686300"/>
          <p14:tracePt t="83031" x="10020300" y="4686300"/>
          <p14:tracePt t="83032" x="10010775" y="4686300"/>
          <p14:tracePt t="83034" x="10001250" y="4695825"/>
          <p14:tracePt t="83035" x="9990138" y="4695825"/>
          <p14:tracePt t="83036" x="9971088" y="4695825"/>
          <p14:tracePt t="83039" x="9950450" y="4695825"/>
          <p14:tracePt t="83040" x="9940925" y="4695825"/>
          <p14:tracePt t="83041" x="9920288" y="4695825"/>
          <p14:tracePt t="83043" x="9899650" y="4695825"/>
          <p14:tracePt t="83045" x="9880600" y="4705350"/>
          <p14:tracePt t="83046" x="9869488" y="4705350"/>
          <p14:tracePt t="83047" x="9859963" y="4705350"/>
          <p14:tracePt t="83048" x="9839325" y="4705350"/>
          <p14:tracePt t="83049" x="9820275" y="4705350"/>
          <p14:tracePt t="83051" x="9799638" y="4705350"/>
          <p14:tracePt t="83052" x="9790113" y="4705350"/>
          <p14:tracePt t="83054" x="9779000" y="4716463"/>
          <p14:tracePt t="83055" x="9759950" y="4716463"/>
          <p14:tracePt t="83056" x="9739313" y="4716463"/>
          <p14:tracePt t="83057" x="9729788" y="4716463"/>
          <p14:tracePt t="83058" x="9718675" y="4716463"/>
          <p14:tracePt t="83059" x="9709150" y="4716463"/>
          <p14:tracePt t="83060" x="9699625" y="4716463"/>
          <p14:tracePt t="83061" x="9678988" y="4716463"/>
          <p14:tracePt t="83062" x="9669463" y="4716463"/>
          <p14:tracePt t="83063" x="9658350" y="4716463"/>
          <p14:tracePt t="83064" x="9648825" y="4716463"/>
          <p14:tracePt t="83065" x="9639300" y="4716463"/>
          <p14:tracePt t="83066" x="9628188" y="4716463"/>
          <p14:tracePt t="83067" x="9618663" y="4716463"/>
          <p14:tracePt t="83068" x="9598025" y="4725988"/>
          <p14:tracePt t="83069" x="9588500" y="4725988"/>
          <p14:tracePt t="83071" x="9578975" y="4725988"/>
          <p14:tracePt t="83072" x="9569450" y="4725988"/>
          <p14:tracePt t="83072" x="9558338" y="4725988"/>
          <p14:tracePt t="83073" x="9548813" y="4725988"/>
          <p14:tracePt t="83074" x="9539288" y="4725988"/>
          <p14:tracePt t="83075" x="9518650" y="4735513"/>
          <p14:tracePt t="83076" x="9509125" y="4735513"/>
          <p14:tracePt t="83077" x="9498013" y="4735513"/>
          <p14:tracePt t="83078" x="9488488" y="4735513"/>
          <p14:tracePt t="83079" x="9478963" y="4735513"/>
          <p14:tracePt t="83080" x="9467850" y="4735513"/>
          <p14:tracePt t="83081" x="9458325" y="4735513"/>
          <p14:tracePt t="83082" x="9448800" y="4746625"/>
          <p14:tracePt t="83083" x="9437688" y="4746625"/>
          <p14:tracePt t="83084" x="9418638" y="4746625"/>
          <p14:tracePt t="83086" x="9398000" y="4746625"/>
          <p14:tracePt t="83088" x="9377363" y="4746625"/>
          <p14:tracePt t="83089" x="9367838" y="4746625"/>
          <p14:tracePt t="83090" x="9358313" y="4746625"/>
          <p14:tracePt t="83091" x="9347200" y="4746625"/>
          <p14:tracePt t="83093" x="9328150" y="4756150"/>
          <p14:tracePt t="83094" x="9317038" y="4756150"/>
          <p14:tracePt t="83095" x="9307513" y="4756150"/>
          <p14:tracePt t="83096" x="9297988" y="4756150"/>
          <p14:tracePt t="83097" x="9286875" y="4756150"/>
          <p14:tracePt t="83098" x="9277350" y="4765675"/>
          <p14:tracePt t="83099" x="9267825" y="4765675"/>
          <p14:tracePt t="83100" x="9256713" y="4765675"/>
          <p14:tracePt t="83101" x="9247188" y="4765675"/>
          <p14:tracePt t="83104" x="9226550" y="4776788"/>
          <p14:tracePt t="83105" x="9217025" y="4776788"/>
          <p14:tracePt t="83106" x="9196388" y="4776788"/>
          <p14:tracePt t="83108" x="9186863" y="4776788"/>
          <p14:tracePt t="83109" x="9166225" y="4776788"/>
          <p14:tracePt t="83111" x="9156700" y="4776788"/>
          <p14:tracePt t="83112" x="9147175" y="4776788"/>
          <p14:tracePt t="83113" x="9136063" y="4786313"/>
          <p14:tracePt t="83114" x="9126538" y="4786313"/>
          <p14:tracePt t="83116" x="9117013" y="4786313"/>
          <p14:tracePt t="83117" x="9105900" y="4786313"/>
          <p14:tracePt t="83118" x="9096375" y="4795838"/>
          <p14:tracePt t="83119" x="9086850" y="4795838"/>
          <p14:tracePt t="83121" x="9075738" y="4795838"/>
          <p14:tracePt t="83122" x="9066213" y="4806950"/>
          <p14:tracePt t="83123" x="9056688" y="4806950"/>
          <p14:tracePt t="83126" x="9045575" y="4806950"/>
          <p14:tracePt t="83126" x="9026525" y="4806950"/>
          <p14:tracePt t="83128" x="9015413" y="4806950"/>
          <p14:tracePt t="83129" x="9005888" y="4806950"/>
          <p14:tracePt t="83131" x="8996363" y="4806950"/>
          <p14:tracePt t="83132" x="8985250" y="4816475"/>
          <p14:tracePt t="83134" x="8975725" y="4816475"/>
          <p14:tracePt t="83135" x="8966200" y="4816475"/>
          <p14:tracePt t="83138" x="8955088" y="4826000"/>
          <p14:tracePt t="83139" x="8945563" y="4826000"/>
          <p14:tracePt t="83140" x="8936038" y="4826000"/>
          <p14:tracePt t="83141" x="8924925" y="4826000"/>
          <p14:tracePt t="83144" x="8915400" y="4826000"/>
          <p14:tracePt t="83146" x="8905875" y="4826000"/>
          <p14:tracePt t="83146" x="8894763" y="4837113"/>
          <p14:tracePt t="83148" x="8885238" y="4837113"/>
          <p14:tracePt t="83151" x="8875713" y="4837113"/>
          <p14:tracePt t="83153" x="8864600" y="4846638"/>
          <p14:tracePt t="83154" x="8855075" y="4846638"/>
          <p14:tracePt t="83156" x="8845550" y="4846638"/>
          <p14:tracePt t="83157" x="8834438" y="4846638"/>
          <p14:tracePt t="83160" x="8824913" y="4846638"/>
          <p14:tracePt t="83161" x="8815388" y="4846638"/>
          <p14:tracePt t="83164" x="8804275" y="4856163"/>
          <p14:tracePt t="83166" x="8794750" y="4856163"/>
          <p14:tracePt t="83169" x="8785225" y="4856163"/>
          <p14:tracePt t="83171" x="8774113" y="4867275"/>
          <p14:tracePt t="83174" x="8764588" y="4867275"/>
          <p14:tracePt t="83176" x="8755063" y="4867275"/>
          <p14:tracePt t="83177" x="8743950" y="4867275"/>
          <p14:tracePt t="83181" x="8734425" y="4867275"/>
          <p14:tracePt t="83183" x="8724900" y="4867275"/>
          <p14:tracePt t="83188" x="8713788" y="4867275"/>
          <p14:tracePt t="83188" x="8704263" y="4876800"/>
          <p14:tracePt t="83192" x="8694738" y="4876800"/>
          <p14:tracePt t="83194" x="8683625" y="4876800"/>
          <p14:tracePt t="83198" x="8674100" y="4876800"/>
          <p14:tracePt t="83200" x="8674100" y="4886325"/>
          <p14:tracePt t="83200" x="8664575" y="4886325"/>
          <p14:tracePt t="83205" x="8653463" y="4886325"/>
          <p14:tracePt t="83207" x="8643938" y="4886325"/>
          <p14:tracePt t="83213" x="8634413" y="4886325"/>
          <p14:tracePt t="83216" x="8623300" y="4886325"/>
          <p14:tracePt t="83217" x="8613775" y="4886325"/>
          <p14:tracePt t="83223" x="8604250" y="4886325"/>
          <p14:tracePt t="83225" x="8593138" y="4886325"/>
          <p14:tracePt t="83231" x="8583613" y="4886325"/>
          <p14:tracePt t="83233" x="8574088" y="4886325"/>
          <p14:tracePt t="83240" x="8562975" y="4886325"/>
          <p14:tracePt t="83242" x="8553450" y="4886325"/>
          <p14:tracePt t="83247" x="8543925" y="4886325"/>
          <p14:tracePt t="83250" x="8532813" y="4886325"/>
          <p14:tracePt t="83256" x="8523288" y="4886325"/>
          <p14:tracePt t="83258" x="8513763" y="4886325"/>
          <p14:tracePt t="83264" x="8502650" y="4886325"/>
          <p14:tracePt t="83266" x="8493125" y="4886325"/>
          <p14:tracePt t="83272" x="8483600" y="4886325"/>
          <p14:tracePt t="83274" x="8472488" y="4886325"/>
          <p14:tracePt t="83278" x="8462963" y="4886325"/>
          <p14:tracePt t="83282" x="8453438" y="4886325"/>
          <p14:tracePt t="83285" x="8442325" y="4886325"/>
          <p14:tracePt t="83291" x="8432800" y="4886325"/>
          <p14:tracePt t="83295" x="8423275" y="4886325"/>
          <p14:tracePt t="83300" x="8412163" y="4886325"/>
          <p14:tracePt t="83303" x="8402638" y="4886325"/>
          <p14:tracePt t="83309" x="8402638" y="4876800"/>
          <p14:tracePt t="83309" x="8393113" y="4876800"/>
          <p14:tracePt t="83313" x="8382000" y="4876800"/>
          <p14:tracePt t="83321" x="8372475" y="4876800"/>
          <p14:tracePt t="83323" x="8362950" y="4876800"/>
          <p14:tracePt t="83330" x="8351838" y="4876800"/>
          <p14:tracePt t="83334" x="8342313" y="4867275"/>
          <p14:tracePt t="83341" x="8332788" y="4867275"/>
          <p14:tracePt t="83344" x="8321675" y="4867275"/>
          <p14:tracePt t="83346" x="8321675" y="4856163"/>
          <p14:tracePt t="83348" x="8312150" y="4856163"/>
          <p14:tracePt t="83355" x="8302625" y="4856163"/>
          <p14:tracePt t="83358" x="8291513" y="4856163"/>
          <p14:tracePt t="83364" x="8281988" y="4856163"/>
          <p14:tracePt t="83365" x="8281988" y="4846638"/>
          <p14:tracePt t="83368" x="8272463" y="4846638"/>
          <p14:tracePt t="83373" x="8272463" y="4837113"/>
          <p14:tracePt t="83374" x="8261350" y="4837113"/>
          <p14:tracePt t="83377" x="8251825" y="4837113"/>
          <p14:tracePt t="83385" x="8242300" y="4837113"/>
          <p14:tracePt t="83389" x="8231188" y="4837113"/>
          <p14:tracePt t="83391" x="8231188" y="4826000"/>
          <p14:tracePt t="83398" x="8221663" y="4826000"/>
          <p14:tracePt t="83400" x="8221663" y="4816475"/>
          <p14:tracePt t="83403" x="8212138" y="4816475"/>
          <p14:tracePt t="83414" x="8201025" y="4816475"/>
          <p14:tracePt t="83420" x="8191500" y="4816475"/>
          <p14:tracePt t="83424" x="8191500" y="4806950"/>
          <p14:tracePt t="83425" x="8181975" y="4806950"/>
          <p14:tracePt t="83437" x="8170863" y="4806950"/>
          <p14:tracePt t="83438" x="8170863" y="4795838"/>
          <p14:tracePt t="83443" x="8161338" y="4795838"/>
          <p14:tracePt t="83453" x="8161338" y="4786313"/>
          <p14:tracePt t="83455" x="8151813" y="4786313"/>
          <p14:tracePt t="83462" x="8140700" y="4786313"/>
          <p14:tracePt t="83483" x="8131175" y="4786313"/>
          <p14:tracePt t="83497" x="8121650" y="4786313"/>
          <p14:tracePt t="83498" x="8121650" y="4776788"/>
          <p14:tracePt t="83531" x="8121650" y="4765675"/>
          <p14:tracePt t="83562" x="8121650" y="4756150"/>
          <p14:tracePt t="83573" x="8121650" y="4746625"/>
          <p14:tracePt t="83575" x="8110538" y="4746625"/>
          <p14:tracePt t="83593" x="8110538" y="4735513"/>
          <p14:tracePt t="83605" x="8110538" y="4725988"/>
          <p14:tracePt t="83611" x="8101013" y="4725988"/>
          <p14:tracePt t="83631" x="8101013" y="4716463"/>
          <p14:tracePt t="83644" x="8101013" y="4705350"/>
          <p14:tracePt t="83665" x="8101013" y="4695825"/>
          <p14:tracePt t="83676" x="8101013" y="4686300"/>
          <p14:tracePt t="83681" x="8110538" y="4686300"/>
          <p14:tracePt t="83694" x="8110538" y="4675188"/>
          <p14:tracePt t="83706" x="8121650" y="4675188"/>
          <p14:tracePt t="83706" x="8121650" y="4665663"/>
          <p14:tracePt t="83716" x="8131175" y="4665663"/>
          <p14:tracePt t="83732" x="8140700" y="4665663"/>
          <p14:tracePt t="83734" x="8140700" y="4656138"/>
          <p14:tracePt t="83736" x="8151813" y="4656138"/>
          <p14:tracePt t="83744" x="8161338" y="4656138"/>
          <p14:tracePt t="83746" x="8161338" y="4645025"/>
          <p14:tracePt t="83749" x="8170863" y="4645025"/>
          <p14:tracePt t="83756" x="8181975" y="4635500"/>
          <p14:tracePt t="83760" x="8191500" y="4635500"/>
          <p14:tracePt t="83762" x="8201025" y="4635500"/>
          <p14:tracePt t="83767" x="8212138" y="4635500"/>
          <p14:tracePt t="83771" x="8221663" y="4635500"/>
          <p14:tracePt t="83776" x="8231188" y="4635500"/>
          <p14:tracePt t="83778" x="8242300" y="4635500"/>
          <p14:tracePt t="83782" x="8242300" y="4625975"/>
          <p14:tracePt t="83783" x="8251825" y="4625975"/>
          <p14:tracePt t="83784" x="8261350" y="4625975"/>
          <p14:tracePt t="83789" x="8272463" y="4625975"/>
          <p14:tracePt t="83790" x="8281988" y="4625975"/>
          <p14:tracePt t="83795" x="8291513" y="4625975"/>
          <p14:tracePt t="83796" x="8302625" y="4625975"/>
          <p14:tracePt t="83799" x="8312150" y="4625975"/>
          <p14:tracePt t="83801" x="8321675" y="4614863"/>
          <p14:tracePt t="83802" x="8332788" y="4614863"/>
          <p14:tracePt t="83807" x="8342313" y="4614863"/>
          <p14:tracePt t="83809" x="8351838" y="4614863"/>
          <p14:tracePt t="83811" x="8362950" y="4614863"/>
          <p14:tracePt t="83813" x="8372475" y="4614863"/>
          <p14:tracePt t="83816" x="8382000" y="4614863"/>
          <p14:tracePt t="83817" x="8393113" y="4614863"/>
          <p14:tracePt t="83821" x="8402638" y="4614863"/>
          <p14:tracePt t="83822" x="8412163" y="4614863"/>
          <p14:tracePt t="83825" x="8423275" y="4614863"/>
          <p14:tracePt t="83827" x="8432800" y="4614863"/>
          <p14:tracePt t="83829" x="8442325" y="4614863"/>
          <p14:tracePt t="83831" x="8453438" y="4614863"/>
          <p14:tracePt t="83834" x="8462963" y="4614863"/>
          <p14:tracePt t="83836" x="8472488" y="4614863"/>
          <p14:tracePt t="83837" x="8483600" y="4614863"/>
          <p14:tracePt t="83840" x="8493125" y="4614863"/>
          <p14:tracePt t="83840" x="8502650" y="4614863"/>
          <p14:tracePt t="83843" x="8513763" y="4614863"/>
          <p14:tracePt t="83844" x="8523288" y="4614863"/>
          <p14:tracePt t="83848" x="8532813" y="4614863"/>
          <p14:tracePt t="83848" x="8543925" y="4614863"/>
          <p14:tracePt t="83851" x="8553450" y="4614863"/>
          <p14:tracePt t="83852" x="8562975" y="4614863"/>
          <p14:tracePt t="83855" x="8574088" y="4614863"/>
          <p14:tracePt t="83856" x="8574088" y="4625975"/>
          <p14:tracePt t="83856" x="8583613" y="4625975"/>
          <p14:tracePt t="83858" x="8593138" y="4625975"/>
          <p14:tracePt t="83859" x="8604250" y="4625975"/>
          <p14:tracePt t="83862" x="8613775" y="4625975"/>
          <p14:tracePt t="83863" x="8623300" y="4625975"/>
          <p14:tracePt t="83864" x="8634413" y="4625975"/>
          <p14:tracePt t="83866" x="8643938" y="4625975"/>
          <p14:tracePt t="83868" x="8653463" y="4625975"/>
          <p14:tracePt t="83869" x="8664575" y="4625975"/>
          <p14:tracePt t="83871" x="8674100" y="4625975"/>
          <p14:tracePt t="83873" x="8683625" y="4625975"/>
          <p14:tracePt t="83873" x="8694738" y="4625975"/>
          <p14:tracePt t="83875" x="8704263" y="4625975"/>
          <p14:tracePt t="83878" x="8713788" y="4625975"/>
          <p14:tracePt t="83879" x="8713788" y="4635500"/>
          <p14:tracePt t="83879" x="8734425" y="4635500"/>
          <p14:tracePt t="83881" x="8743950" y="4635500"/>
          <p14:tracePt t="83883" x="8755063" y="4635500"/>
          <p14:tracePt t="83884" x="8764588" y="4635500"/>
          <p14:tracePt t="83887" x="8774113" y="4635500"/>
          <p14:tracePt t="83888" x="8785225" y="4635500"/>
          <p14:tracePt t="83889" x="8794750" y="4635500"/>
          <p14:tracePt t="83890" x="8804275" y="4635500"/>
          <p14:tracePt t="83891" x="8815388" y="4635500"/>
          <p14:tracePt t="83892" x="8824913" y="4645025"/>
          <p14:tracePt t="83893" x="8834438" y="4645025"/>
          <p14:tracePt t="83896" x="8845550" y="4645025"/>
          <p14:tracePt t="83896" x="8855075" y="4645025"/>
          <p14:tracePt t="83898" x="8864600" y="4645025"/>
          <p14:tracePt t="83899" x="8875713" y="4645025"/>
          <p14:tracePt t="83901" x="8885238" y="4656138"/>
          <p14:tracePt t="83902" x="8894763" y="4656138"/>
          <p14:tracePt t="83904" x="8905875" y="4656138"/>
          <p14:tracePt t="83905" x="8915400" y="4656138"/>
          <p14:tracePt t="83907" x="8924925" y="4656138"/>
          <p14:tracePt t="83908" x="8936038" y="4656138"/>
          <p14:tracePt t="83910" x="8945563" y="4656138"/>
          <p14:tracePt t="83910" x="8955088" y="4656138"/>
          <p14:tracePt t="83912" x="8966200" y="4656138"/>
          <p14:tracePt t="83913" x="8975725" y="4656138"/>
          <p14:tracePt t="83914" x="8985250" y="4656138"/>
          <p14:tracePt t="83916" x="8996363" y="4656138"/>
          <p14:tracePt t="83917" x="9005888" y="4656138"/>
          <p14:tracePt t="83920" x="9015413" y="4656138"/>
          <p14:tracePt t="83921" x="9026525" y="4656138"/>
          <p14:tracePt t="83922" x="9036050" y="4656138"/>
          <p14:tracePt t="83922" x="9045575" y="4656138"/>
          <p14:tracePt t="83924" x="9056688" y="4656138"/>
          <p14:tracePt t="83925" x="9066213" y="4656138"/>
          <p14:tracePt t="83926" x="9075738" y="4656138"/>
          <p14:tracePt t="83927" x="9086850" y="4656138"/>
          <p14:tracePt t="83928" x="9096375" y="4665663"/>
          <p14:tracePt t="83931" x="9105900" y="4665663"/>
          <p14:tracePt t="83931" x="9117013" y="4665663"/>
          <p14:tracePt t="83932" x="9126538" y="4665663"/>
          <p14:tracePt t="83934" x="9136063" y="4665663"/>
          <p14:tracePt t="83934" x="9147175" y="4665663"/>
          <p14:tracePt t="83936" x="9156700" y="4675188"/>
          <p14:tracePt t="83938" x="9166225" y="4675188"/>
          <p14:tracePt t="83938" x="9177338" y="4675188"/>
          <p14:tracePt t="83939" x="9186863" y="4675188"/>
          <p14:tracePt t="83941" x="9196388" y="4675188"/>
          <p14:tracePt t="83942" x="9207500" y="4675188"/>
          <p14:tracePt t="83944" x="9217025" y="4675188"/>
          <p14:tracePt t="83944" x="9226550" y="4675188"/>
          <p14:tracePt t="83945" x="9237663" y="4675188"/>
          <p14:tracePt t="83947" x="9247188" y="4675188"/>
          <p14:tracePt t="83948" x="9256713" y="4675188"/>
          <p14:tracePt t="83950" x="9267825" y="4675188"/>
          <p14:tracePt t="83951" x="9277350" y="4675188"/>
          <p14:tracePt t="83952" x="9286875" y="4675188"/>
          <p14:tracePt t="83954" x="9297988" y="4675188"/>
          <p14:tracePt t="83955" x="9307513" y="4675188"/>
          <p14:tracePt t="83956" x="9317038" y="4675188"/>
          <p14:tracePt t="83957" x="9328150" y="4675188"/>
          <p14:tracePt t="83958" x="9328150" y="4686300"/>
          <p14:tracePt t="83959" x="9337675" y="4686300"/>
          <p14:tracePt t="83960" x="9347200" y="4686300"/>
          <p14:tracePt t="83962" x="9358313" y="4686300"/>
          <p14:tracePt t="83963" x="9367838" y="4686300"/>
          <p14:tracePt t="83966" x="9377363" y="4686300"/>
          <p14:tracePt t="83966" x="9388475" y="4686300"/>
          <p14:tracePt t="83968" x="9398000" y="4686300"/>
          <p14:tracePt t="83969" x="9407525" y="4695825"/>
          <p14:tracePt t="83972" x="9418638" y="4695825"/>
          <p14:tracePt t="83972" x="9428163" y="4695825"/>
          <p14:tracePt t="83975" x="9437688" y="4695825"/>
          <p14:tracePt t="83976" x="9448800" y="4695825"/>
          <p14:tracePt t="83977" x="9458325" y="4695825"/>
          <p14:tracePt t="83979" x="9467850" y="4695825"/>
          <p14:tracePt t="83980" x="9478963" y="4695825"/>
          <p14:tracePt t="83982" x="9488488" y="4695825"/>
          <p14:tracePt t="83984" x="9498013" y="4695825"/>
          <p14:tracePt t="83986" x="9509125" y="4695825"/>
          <p14:tracePt t="83989" x="9518650" y="4695825"/>
          <p14:tracePt t="83990" x="9528175" y="4695825"/>
          <p14:tracePt t="83991" x="9539288" y="4695825"/>
          <p14:tracePt t="83995" x="9548813" y="4695825"/>
          <p14:tracePt t="83995" x="9558338" y="4705350"/>
          <p14:tracePt t="83998" x="9569450" y="4705350"/>
          <p14:tracePt t="84000" x="9578975" y="4705350"/>
          <p14:tracePt t="84001" x="9588500" y="4705350"/>
          <p14:tracePt t="84005" x="9598025" y="4705350"/>
          <p14:tracePt t="84006" x="9609138" y="4705350"/>
          <p14:tracePt t="84009" x="9618663" y="4705350"/>
          <p14:tracePt t="84011" x="9628188" y="4705350"/>
          <p14:tracePt t="84014" x="9639300" y="4705350"/>
          <p14:tracePt t="84015" x="9648825" y="4705350"/>
          <p14:tracePt t="84016" x="9648825" y="4716463"/>
          <p14:tracePt t="84017" x="9658350" y="4716463"/>
          <p14:tracePt t="84019" x="9669463" y="4716463"/>
          <p14:tracePt t="84023" x="9678988" y="4716463"/>
          <p14:tracePt t="84023" x="9688513" y="4716463"/>
          <p14:tracePt t="84026" x="9699625" y="4716463"/>
          <p14:tracePt t="84028" x="9709150" y="4716463"/>
          <p14:tracePt t="84031" x="9718675" y="4716463"/>
          <p14:tracePt t="84033" x="9729788" y="4716463"/>
          <p14:tracePt t="84034" x="9739313" y="4716463"/>
          <p14:tracePt t="84038" x="9748838" y="4716463"/>
          <p14:tracePt t="84039" x="9759950" y="4716463"/>
          <p14:tracePt t="84043" x="9769475" y="4716463"/>
          <p14:tracePt t="84044" x="9779000" y="4716463"/>
          <p14:tracePt t="84047" x="9790113" y="4716463"/>
          <p14:tracePt t="84048" x="9799638" y="4716463"/>
          <p14:tracePt t="84051" x="9809163" y="4716463"/>
          <p14:tracePt t="84053" x="9820275" y="4716463"/>
          <p14:tracePt t="84055" x="9829800" y="4716463"/>
          <p14:tracePt t="84056" x="9839325" y="4716463"/>
          <p14:tracePt t="84059" x="9850438" y="4716463"/>
          <p14:tracePt t="84060" x="9859963" y="4716463"/>
          <p14:tracePt t="84063" x="9869488" y="4716463"/>
          <p14:tracePt t="84064" x="9880600" y="4716463"/>
          <p14:tracePt t="84067" x="9890125" y="4716463"/>
          <p14:tracePt t="84069" x="9899650" y="4716463"/>
          <p14:tracePt t="84071" x="9910763" y="4716463"/>
          <p14:tracePt t="84072" x="9920288" y="4716463"/>
          <p14:tracePt t="84074" x="9929813" y="4716463"/>
          <p14:tracePt t="84076" x="9940925" y="4716463"/>
          <p14:tracePt t="84078" x="9950450" y="4716463"/>
          <p14:tracePt t="84080" x="9959975" y="4716463"/>
          <p14:tracePt t="84082" x="9971088" y="4716463"/>
          <p14:tracePt t="84085" x="9980613" y="4716463"/>
          <p14:tracePt t="84086" x="9990138" y="4716463"/>
          <p14:tracePt t="84089" x="10001250" y="4716463"/>
          <p14:tracePt t="84090" x="10010775" y="4716463"/>
          <p14:tracePt t="84091" x="10020300" y="4716463"/>
          <p14:tracePt t="84094" x="10031413" y="4716463"/>
          <p14:tracePt t="84096" x="10040938" y="4716463"/>
          <p14:tracePt t="84098" x="10050463" y="4716463"/>
          <p14:tracePt t="84100" x="10061575" y="4716463"/>
          <p14:tracePt t="84102" x="10071100" y="4716463"/>
          <p14:tracePt t="84104" x="10080625" y="4716463"/>
          <p14:tracePt t="84107" x="10091738" y="4716463"/>
          <p14:tracePt t="84107" x="10101263" y="4716463"/>
          <p14:tracePt t="84110" x="10110788" y="4716463"/>
          <p14:tracePt t="84111" x="10121900" y="4716463"/>
          <p14:tracePt t="84114" x="10131425" y="4716463"/>
          <p14:tracePt t="84117" x="10140950" y="4716463"/>
          <p14:tracePt t="84119" x="10152063" y="4716463"/>
          <p14:tracePt t="84121" x="10161588" y="4716463"/>
          <p14:tracePt t="84123" x="10171113" y="4716463"/>
          <p14:tracePt t="84126" x="10182225" y="4716463"/>
          <p14:tracePt t="84127" x="10191750" y="4716463"/>
          <p14:tracePt t="84130" x="10201275" y="4716463"/>
          <p14:tracePt t="84132" x="10212388" y="4705350"/>
          <p14:tracePt t="84134" x="10221913" y="4705350"/>
          <p14:tracePt t="84137" x="10231438" y="4705350"/>
          <p14:tracePt t="84139" x="10242550" y="4705350"/>
          <p14:tracePt t="84141" x="10252075" y="4705350"/>
          <p14:tracePt t="84145" x="10261600" y="4705350"/>
          <p14:tracePt t="84148" x="10272713" y="4705350"/>
          <p14:tracePt t="84152" x="10282238" y="4705350"/>
          <p14:tracePt t="84153" x="10282238" y="4695825"/>
          <p14:tracePt t="84155" x="10291763" y="4695825"/>
          <p14:tracePt t="84156" x="10302875" y="4695825"/>
          <p14:tracePt t="84163" x="10312400" y="4695825"/>
          <p14:tracePt t="84165" x="10312400" y="4686300"/>
          <p14:tracePt t="84166" x="10321925" y="4686300"/>
          <p14:tracePt t="84174" x="10333038" y="4686300"/>
          <p14:tracePt t="84177" x="10342563" y="4686300"/>
          <p14:tracePt t="84186" x="10352088" y="4686300"/>
          <p14:tracePt t="84191" x="10363200" y="4686300"/>
          <p14:tracePt t="84192" x="10363200" y="4675188"/>
          <p14:tracePt t="84202" x="10372725" y="4675188"/>
          <p14:tracePt t="84204" x="10372725" y="4665663"/>
          <p14:tracePt t="84211" x="10382250" y="4665663"/>
          <p14:tracePt t="84228" x="10393363" y="4665663"/>
          <p14:tracePt t="84234" x="10393363" y="4656138"/>
          <p14:tracePt t="84242" x="10402888" y="4656138"/>
          <p14:tracePt t="84253" x="10402888" y="4645025"/>
          <p14:tracePt t="84830" x="10412413" y="4645025"/>
          <p14:tracePt t="85042" x="10423525" y="4645025"/>
          <p14:tracePt t="85066" x="10433050" y="4645025"/>
          <p14:tracePt t="85073" x="10442575" y="4645025"/>
          <p14:tracePt t="85079" x="10453688" y="4645025"/>
          <p14:tracePt t="85084" x="10463213" y="4645025"/>
          <p14:tracePt t="85087" x="10472738" y="4645025"/>
          <p14:tracePt t="85092" x="10483850" y="4645025"/>
          <p14:tracePt t="85095" x="10493375" y="4656138"/>
          <p14:tracePt t="85100" x="10493375" y="4665663"/>
          <p14:tracePt t="85397" x="10483850" y="4665663"/>
          <p14:tracePt t="85409" x="10472738" y="4665663"/>
          <p14:tracePt t="85415" x="10463213" y="4665663"/>
          <p14:tracePt t="85422" x="10463213" y="4656138"/>
          <p14:tracePt t="85429" x="10453688" y="4656138"/>
          <p14:tracePt t="85435" x="10442575" y="4645025"/>
          <p14:tracePt t="85441" x="10433050" y="4645025"/>
          <p14:tracePt t="85446" x="10433050" y="4635500"/>
          <p14:tracePt t="85455" x="10423525" y="4635500"/>
          <p14:tracePt t="85463" x="10423525" y="4625975"/>
          <p14:tracePt t="85464" x="10412413" y="4625975"/>
          <p14:tracePt t="85475" x="10412413" y="4614863"/>
          <p14:tracePt t="85496" x="10402888" y="4614863"/>
          <p14:tracePt t="85506" x="10402888" y="4605338"/>
          <p14:tracePt t="85508" x="10393363" y="4605338"/>
          <p14:tracePt t="85518" x="10393363" y="4595813"/>
          <p14:tracePt t="85531" x="10382250" y="4595813"/>
          <p14:tracePt t="85538" x="10382250" y="4584700"/>
          <p14:tracePt t="85541" x="10372725" y="4584700"/>
          <p14:tracePt t="85547" x="10372725" y="4575175"/>
          <p14:tracePt t="85559" x="10363200" y="4575175"/>
          <p14:tracePt t="85560" x="10363200" y="4565650"/>
          <p14:tracePt t="85565" x="10363200" y="4554538"/>
          <p14:tracePt t="85567" x="10352088" y="4554538"/>
          <p14:tracePt t="85575" x="10352088" y="4545013"/>
          <p14:tracePt t="85579" x="10342563" y="4535488"/>
          <p14:tracePt t="85585" x="10333038" y="4535488"/>
          <p14:tracePt t="85587" x="10333038" y="4524375"/>
          <p14:tracePt t="85590" x="10333038" y="4514850"/>
          <p14:tracePt t="85595" x="10321925" y="4514850"/>
          <p14:tracePt t="85597" x="10321925" y="4505325"/>
          <p14:tracePt t="85599" x="10312400" y="4505325"/>
          <p14:tracePt t="85600" x="10312400" y="4494213"/>
          <p14:tracePt t="85603" x="10312400" y="4484688"/>
          <p14:tracePt t="85606" x="10302875" y="4484688"/>
          <p14:tracePt t="85608" x="10302875" y="4475163"/>
          <p14:tracePt t="85610" x="10291763" y="4464050"/>
          <p14:tracePt t="85613" x="10282238" y="4464050"/>
          <p14:tracePt t="85615" x="10282238" y="4454525"/>
          <p14:tracePt t="85617" x="10282238" y="4445000"/>
          <p14:tracePt t="85619" x="10272713" y="4445000"/>
          <p14:tracePt t="85622" x="10261600" y="4433888"/>
          <p14:tracePt t="85623" x="10261600" y="4424363"/>
          <p14:tracePt t="85626" x="10252075" y="4424363"/>
          <p14:tracePt t="85627" x="10252075" y="4414838"/>
          <p14:tracePt t="85629" x="10242550" y="4403725"/>
          <p14:tracePt t="85632" x="10242550" y="4394200"/>
          <p14:tracePt t="85633" x="10231438" y="4394200"/>
          <p14:tracePt t="85634" x="10231438" y="4384675"/>
          <p14:tracePt t="85635" x="10221913" y="4384675"/>
          <p14:tracePt t="85637" x="10221913" y="4373563"/>
          <p14:tracePt t="85638" x="10212388" y="4373563"/>
          <p14:tracePt t="85639" x="10212388" y="4364038"/>
          <p14:tracePt t="85640" x="10201275" y="4354513"/>
          <p14:tracePt t="85644" x="10191750" y="4343400"/>
          <p14:tracePt t="85646" x="10182225" y="4333875"/>
          <p14:tracePt t="85650" x="10171113" y="4324350"/>
          <p14:tracePt t="85651" x="10171113" y="4313238"/>
          <p14:tracePt t="85653" x="10161588" y="4313238"/>
          <p14:tracePt t="85655" x="10152063" y="4303713"/>
          <p14:tracePt t="85657" x="10152063" y="4294188"/>
          <p14:tracePt t="85658" x="10140950" y="4294188"/>
          <p14:tracePt t="85660" x="10131425" y="4294188"/>
          <p14:tracePt t="85662" x="10131425" y="4283075"/>
          <p14:tracePt t="85664" x="10121900" y="4273550"/>
          <p14:tracePt t="85667" x="10110788" y="4273550"/>
          <p14:tracePt t="85669" x="10110788" y="4264025"/>
          <p14:tracePt t="85672" x="10101263" y="4252913"/>
          <p14:tracePt t="85674" x="10091738" y="4252913"/>
          <p14:tracePt t="85678" x="10091738" y="4243388"/>
          <p14:tracePt t="85679" x="10080625" y="4243388"/>
          <p14:tracePt t="85681" x="10080625" y="4233863"/>
          <p14:tracePt t="85682" x="10071100" y="4233863"/>
          <p14:tracePt t="85689" x="10061575" y="4222750"/>
          <p14:tracePt t="85692" x="10061575" y="4213225"/>
          <p14:tracePt t="85693" x="10050463" y="4213225"/>
          <p14:tracePt t="85696" x="10050463" y="4203700"/>
          <p14:tracePt t="85702" x="10040938" y="4203700"/>
          <p14:tracePt t="85704" x="10040938" y="4192588"/>
          <p14:tracePt t="85707" x="10031413" y="4192588"/>
          <p14:tracePt t="85709" x="10031413" y="4183063"/>
          <p14:tracePt t="85718" x="10020300" y="4173538"/>
          <p14:tracePt t="85722" x="10020300" y="4162425"/>
          <p14:tracePt t="85724" x="10010775" y="4162425"/>
          <p14:tracePt t="85731" x="10001250" y="4152900"/>
          <p14:tracePt t="85736" x="10001250" y="4143375"/>
          <p14:tracePt t="85745" x="9990138" y="4143375"/>
          <p14:tracePt t="85746" x="9990138" y="4132263"/>
          <p14:tracePt t="85751" x="9980613" y="4122738"/>
          <p14:tracePt t="85760" x="9980613" y="4113213"/>
          <p14:tracePt t="85764" x="9971088" y="4113213"/>
          <p14:tracePt t="85766" x="9971088" y="4102100"/>
          <p14:tracePt t="85771" x="9959975" y="4102100"/>
          <p14:tracePt t="85775" x="9959975" y="4092575"/>
          <p14:tracePt t="85779" x="9959975" y="4083050"/>
          <p14:tracePt t="85784" x="9959975" y="4071938"/>
          <p14:tracePt t="85786" x="9950450" y="4071938"/>
          <p14:tracePt t="85794" x="9940925" y="4071938"/>
          <p14:tracePt t="85795" x="9940925" y="4062413"/>
          <p14:tracePt t="85799" x="9940925" y="4052888"/>
          <p14:tracePt t="85810" x="9929813" y="4041775"/>
          <p14:tracePt t="85814" x="9929813" y="4032250"/>
          <p14:tracePt t="85816" x="9920288" y="4032250"/>
          <p14:tracePt t="85825" x="9920288" y="4022725"/>
          <p14:tracePt t="85830" x="9910763" y="4011613"/>
          <p14:tracePt t="85837" x="9899650" y="4011613"/>
          <p14:tracePt t="85839" x="9899650" y="4002088"/>
          <p14:tracePt t="85844" x="9899650" y="3992563"/>
          <p14:tracePt t="85850" x="9890125" y="3992563"/>
          <p14:tracePt t="85856" x="9880600" y="3981450"/>
          <p14:tracePt t="85859" x="9880600" y="3971925"/>
          <p14:tracePt t="85870" x="9869488" y="3971925"/>
          <p14:tracePt t="85871" x="9869488" y="3962400"/>
          <p14:tracePt t="85877" x="9869488" y="3951288"/>
          <p14:tracePt t="85879" x="9859963" y="3951288"/>
          <p14:tracePt t="85889" x="9850438" y="3941763"/>
          <p14:tracePt t="85894" x="9850438" y="3932238"/>
          <p14:tracePt t="85900" x="9850438" y="3921125"/>
          <p14:tracePt t="85906" x="9839325" y="3921125"/>
          <p14:tracePt t="85912" x="9839325" y="3911600"/>
          <p14:tracePt t="85915" x="9829800" y="3911600"/>
          <p14:tracePt t="85918" x="9829800" y="3902075"/>
          <p14:tracePt t="85934" x="9829800" y="3890963"/>
          <p14:tracePt t="85940" x="9820275" y="3881438"/>
          <p14:tracePt t="85952" x="9809163" y="3881438"/>
          <p14:tracePt t="85955" x="9809163" y="3871913"/>
          <p14:tracePt t="85963" x="9809163" y="3860800"/>
          <p14:tracePt t="85971" x="9799638" y="3860800"/>
          <p14:tracePt t="85976" x="9799638" y="3851275"/>
          <p14:tracePt t="85980" x="9790113" y="3851275"/>
          <p14:tracePt t="85983" x="9790113" y="3841750"/>
          <p14:tracePt t="85997" x="9779000" y="3841750"/>
          <p14:tracePt t="85998" x="9779000" y="3830638"/>
          <p14:tracePt t="86004" x="9769475" y="3830638"/>
          <p14:tracePt t="86005" x="9769475" y="3821113"/>
          <p14:tracePt t="86020" x="9759950" y="3821113"/>
          <p14:tracePt t="86021" x="9759950" y="3811588"/>
          <p14:tracePt t="86027" x="9748838" y="3811588"/>
          <p14:tracePt t="86029" x="9748838" y="3800475"/>
          <p14:tracePt t="86039" x="9739313" y="3800475"/>
          <p14:tracePt t="86043" x="9739313" y="3790950"/>
          <p14:tracePt t="86045" x="9729788" y="3790950"/>
          <p14:tracePt t="86050" x="9718675" y="3790950"/>
          <p14:tracePt t="86051" x="9718675" y="3781425"/>
          <p14:tracePt t="86058" x="9718675" y="3770313"/>
          <p14:tracePt t="86060" x="9709150" y="3770313"/>
          <p14:tracePt t="86065" x="9699625" y="3770313"/>
          <p14:tracePt t="86075" x="9688513" y="3760788"/>
          <p14:tracePt t="86079" x="9678988" y="3760788"/>
          <p14:tracePt t="86085" x="9678988" y="3751263"/>
          <p14:tracePt t="86088" x="9669463" y="3751263"/>
          <p14:tracePt t="86093" x="9658350" y="3751263"/>
          <p14:tracePt t="86104" x="9648825" y="3751263"/>
          <p14:tracePt t="86109" x="9639300" y="3740150"/>
          <p14:tracePt t="86121" x="9628188" y="3740150"/>
          <p14:tracePt t="86128" x="9618663" y="3730625"/>
          <p14:tracePt t="86143" x="9609138" y="3730625"/>
          <p14:tracePt t="86151" x="9598025" y="3730625"/>
          <p14:tracePt t="86166" x="9588500" y="3730625"/>
          <p14:tracePt t="86174" x="9578975" y="3730625"/>
          <p14:tracePt t="86180" x="9569450" y="3730625"/>
          <p14:tracePt t="86189" x="9569450" y="3721100"/>
          <p14:tracePt t="86192" x="9558338" y="3721100"/>
          <p14:tracePt t="86198" x="9548813" y="3721100"/>
          <p14:tracePt t="86209" x="9539288" y="3721100"/>
          <p14:tracePt t="86215" x="9528175" y="3721100"/>
          <p14:tracePt t="86227" x="9518650" y="3721100"/>
          <p14:tracePt t="86233" x="9509125" y="3721100"/>
          <p14:tracePt t="86247" x="9498013" y="3721100"/>
          <p14:tracePt t="86253" x="9488488" y="3721100"/>
          <p14:tracePt t="86262" x="9488488" y="3730625"/>
          <p14:tracePt t="86266" x="9478963" y="3730625"/>
          <p14:tracePt t="86273" x="9467850" y="3730625"/>
          <p14:tracePt t="86289" x="9467850" y="3740150"/>
          <p14:tracePt t="86291" x="9458325" y="3740150"/>
          <p14:tracePt t="86300" x="9448800" y="3740150"/>
          <p14:tracePt t="86309" x="9437688" y="3740150"/>
          <p14:tracePt t="86327" x="9428163" y="3740150"/>
          <p14:tracePt t="86334" x="9418638" y="3740150"/>
          <p14:tracePt t="86348" x="9407525" y="3751263"/>
          <p14:tracePt t="86355" x="9398000" y="3751263"/>
          <p14:tracePt t="86364" x="9388475" y="3751263"/>
          <p14:tracePt t="86366" x="9388475" y="3760788"/>
          <p14:tracePt t="86370" x="9377363" y="3760788"/>
          <p14:tracePt t="86379" x="9367838" y="3760788"/>
          <p14:tracePt t="86384" x="9358313" y="3760788"/>
          <p14:tracePt t="86392" x="9358313" y="3770313"/>
          <p14:tracePt t="86395" x="9347200" y="3770313"/>
          <p14:tracePt t="86401" x="9337675" y="3770313"/>
          <p14:tracePt t="86406" x="9337675" y="3781425"/>
          <p14:tracePt t="86422" x="9328150" y="3781425"/>
          <p14:tracePt t="86429" x="9317038" y="3781425"/>
          <p14:tracePt t="86440" x="9317038" y="3790950"/>
          <p14:tracePt t="87357" x="9328150" y="3790950"/>
          <p14:tracePt t="87379" x="9328150" y="3800475"/>
          <p14:tracePt t="87390" x="9337675" y="3800475"/>
          <p14:tracePt t="87395" x="9337675" y="3811588"/>
          <p14:tracePt t="87402" x="9347200" y="3811588"/>
          <p14:tracePt t="87422" x="9358313" y="3811588"/>
          <p14:tracePt t="87424" x="9358313" y="3821113"/>
          <p14:tracePt t="87431" x="9367838" y="3821113"/>
          <p14:tracePt t="87434" x="9367838" y="3830638"/>
          <p14:tracePt t="87449" x="9377363" y="3830638"/>
          <p14:tracePt t="87460" x="9388475" y="3830638"/>
          <p14:tracePt t="87468" x="9388475" y="3841750"/>
          <p14:tracePt t="87483" x="9398000" y="3841750"/>
          <p14:tracePt t="87487" x="9398000" y="3851275"/>
          <p14:tracePt t="87491" x="9407525" y="3851275"/>
          <p14:tracePt t="87504" x="9418638" y="3851275"/>
          <p14:tracePt t="87507" x="9418638" y="3860800"/>
          <p14:tracePt t="87509" x="9428163" y="3860800"/>
          <p14:tracePt t="87516" x="9428163" y="3871913"/>
          <p14:tracePt t="87519" x="9437688" y="3871913"/>
          <p14:tracePt t="87523" x="9448800" y="3871913"/>
          <p14:tracePt t="87527" x="9458325" y="3871913"/>
          <p14:tracePt t="87534" x="9467850" y="3881438"/>
          <p14:tracePt t="87537" x="9478963" y="3881438"/>
          <p14:tracePt t="87543" x="9488488" y="3881438"/>
          <p14:tracePt t="87544" x="9488488" y="3890963"/>
          <p14:tracePt t="87546" x="9498013" y="3890963"/>
          <p14:tracePt t="87552" x="9509125" y="3890963"/>
          <p14:tracePt t="87555" x="9518650" y="3890963"/>
          <p14:tracePt t="87559" x="9518650" y="3902075"/>
          <p14:tracePt t="87560" x="9528175" y="3902075"/>
          <p14:tracePt t="87563" x="9539288" y="3902075"/>
          <p14:tracePt t="87567" x="9539288" y="3911600"/>
          <p14:tracePt t="87569" x="9548813" y="3911600"/>
          <p14:tracePt t="87572" x="9558338" y="3911600"/>
          <p14:tracePt t="87578" x="9569450" y="3911600"/>
          <p14:tracePt t="87581" x="9578975" y="3911600"/>
          <p14:tracePt t="87584" x="9588500" y="3911600"/>
          <p14:tracePt t="87587" x="9588500" y="3921125"/>
          <p14:tracePt t="87590" x="9598025" y="3921125"/>
          <p14:tracePt t="87593" x="9609138" y="3921125"/>
          <p14:tracePt t="87600" x="9618663" y="3932238"/>
          <p14:tracePt t="87603" x="9628188" y="3932238"/>
          <p14:tracePt t="87610" x="9639300" y="3932238"/>
          <p14:tracePt t="87614" x="9648825" y="3932238"/>
          <p14:tracePt t="87615" x="9648825" y="3941763"/>
          <p14:tracePt t="87623" x="9658350" y="3941763"/>
          <p14:tracePt t="87629" x="9669463" y="3941763"/>
          <p14:tracePt t="87649" x="9678988" y="3941763"/>
          <p14:tracePt t="87694" x="9688513" y="3941763"/>
          <p14:tracePt t="87705" x="9688513" y="3951288"/>
          <p14:tracePt t="88182" x="9688513" y="3962400"/>
          <p14:tracePt t="88189" x="9699625" y="3962400"/>
          <p14:tracePt t="88217" x="9709150" y="3962400"/>
          <p14:tracePt t="88228" x="9709150" y="3971925"/>
          <p14:tracePt t="88239" x="9709150" y="3981450"/>
          <p14:tracePt t="88256" x="9718675" y="3981450"/>
          <p14:tracePt t="88258" x="9718675" y="3992563"/>
          <p14:tracePt t="88266" x="9718675" y="4002088"/>
          <p14:tracePt t="88272" x="9729788" y="4002088"/>
          <p14:tracePt t="88283" x="9729788" y="4011613"/>
          <p14:tracePt t="88289" x="9739313" y="4011613"/>
          <p14:tracePt t="88291" x="9739313" y="4022725"/>
          <p14:tracePt t="88310" x="9739313" y="4032250"/>
          <p14:tracePt t="88320" x="9739313" y="4041775"/>
          <p14:tracePt t="88326" x="9748838" y="4041775"/>
          <p14:tracePt t="88346" x="9748838" y="4052888"/>
          <p14:tracePt t="88363" x="9748838" y="4062413"/>
          <p14:tracePt t="88365" x="9759950" y="4062413"/>
          <p14:tracePt t="88397" x="9759950" y="4071938"/>
          <p14:tracePt t="88410" x="9759950" y="4083050"/>
          <p14:tracePt t="88418" x="9759950" y="4092575"/>
          <p14:tracePt t="88428" x="9759950" y="4102100"/>
          <p14:tracePt t="88432" x="9748838" y="4113213"/>
          <p14:tracePt t="88440" x="9748838" y="4122738"/>
          <p14:tracePt t="88441" x="9739313" y="4122738"/>
          <p14:tracePt t="88443" x="9739313" y="4132263"/>
          <p14:tracePt t="88444" x="9729788" y="4132263"/>
          <p14:tracePt t="88448" x="9718675" y="4132263"/>
          <p14:tracePt t="88449" x="9718675" y="4143375"/>
          <p14:tracePt t="88453" x="9718675" y="4152900"/>
          <p14:tracePt t="88454" x="9709150" y="4152900"/>
          <p14:tracePt t="88456" x="9699625" y="4152900"/>
          <p14:tracePt t="88458" x="9699625" y="4162425"/>
          <p14:tracePt t="88461" x="9699625" y="4173538"/>
          <p14:tracePt t="88462" x="9688513" y="4173538"/>
          <p14:tracePt t="88464" x="9678988" y="4173538"/>
          <p14:tracePt t="88468" x="9669463" y="4183063"/>
          <p14:tracePt t="88470" x="9658350" y="4183063"/>
          <p14:tracePt t="88471" x="9658350" y="4192588"/>
          <p14:tracePt t="88474" x="9648825" y="4192588"/>
          <p14:tracePt t="88476" x="9639300" y="4192588"/>
          <p14:tracePt t="88477" x="9639300" y="4203700"/>
          <p14:tracePt t="88480" x="9628188" y="4213225"/>
          <p14:tracePt t="88481" x="9618663" y="4213225"/>
          <p14:tracePt t="88483" x="9618663" y="4222750"/>
          <p14:tracePt t="88485" x="9609138" y="4222750"/>
          <p14:tracePt t="88486" x="9598025" y="4222750"/>
          <p14:tracePt t="88489" x="9588500" y="4233863"/>
          <p14:tracePt t="88491" x="9578975" y="4233863"/>
          <p14:tracePt t="88492" x="9569450" y="4243388"/>
          <p14:tracePt t="88495" x="9558338" y="4243388"/>
          <p14:tracePt t="88497" x="9548813" y="4243388"/>
          <p14:tracePt t="88498" x="9548813" y="4252913"/>
          <p14:tracePt t="88499" x="9539288" y="4252913"/>
          <p14:tracePt t="88500" x="9528175" y="4252913"/>
          <p14:tracePt t="88501" x="9528175" y="4264025"/>
          <p14:tracePt t="88503" x="9518650" y="4264025"/>
          <p14:tracePt t="88506" x="9509125" y="4264025"/>
          <p14:tracePt t="88507" x="9498013" y="4273550"/>
          <p14:tracePt t="88508" x="9488488" y="4273550"/>
          <p14:tracePt t="88510" x="9478963" y="4283075"/>
          <p14:tracePt t="88512" x="9467850" y="4283075"/>
          <p14:tracePt t="88515" x="9458325" y="4283075"/>
          <p14:tracePt t="88516" x="9448800" y="4283075"/>
          <p14:tracePt t="88517" x="9448800" y="4294188"/>
          <p14:tracePt t="88519" x="9437688" y="4294188"/>
          <p14:tracePt t="88520" x="9437688" y="4303713"/>
          <p14:tracePt t="88521" x="9428163" y="4303713"/>
          <p14:tracePt t="88523" x="9418638" y="4303713"/>
          <p14:tracePt t="88526" x="9407525" y="4303713"/>
          <p14:tracePt t="88528" x="9398000" y="4313238"/>
          <p14:tracePt t="88531" x="9398000" y="4324350"/>
          <p14:tracePt t="88532" x="9388475" y="4324350"/>
          <p14:tracePt t="88533" x="9377363" y="4324350"/>
          <p14:tracePt t="88539" x="9367838" y="4324350"/>
          <p14:tracePt t="88540" x="9358313" y="4333875"/>
          <p14:tracePt t="88544" x="9347200" y="4343400"/>
          <p14:tracePt t="88547" x="9337675" y="4343400"/>
          <p14:tracePt t="88551" x="9328150" y="4343400"/>
          <p14:tracePt t="88555" x="9317038" y="4354513"/>
          <p14:tracePt t="88560" x="9307513" y="4364038"/>
          <p14:tracePt t="88563" x="9297988" y="4364038"/>
          <p14:tracePt t="88566" x="9297988" y="4373563"/>
          <p14:tracePt t="88567" x="9286875" y="4373563"/>
          <p14:tracePt t="88576" x="9277350" y="4373563"/>
          <p14:tracePt t="88585" x="9277350" y="4384675"/>
          <p14:tracePt t="88589" x="9267825" y="4384675"/>
          <p14:tracePt t="88601" x="9267825" y="4394200"/>
          <p14:tracePt t="88631" x="9267825" y="4403725"/>
          <p14:tracePt t="88645" x="9267825" y="4414838"/>
          <p14:tracePt t="88647" x="9277350" y="4414838"/>
          <p14:tracePt t="88671" x="9286875" y="4414838"/>
          <p14:tracePt t="88681" x="9297988" y="4414838"/>
          <p14:tracePt t="88688" x="9307513" y="4414838"/>
          <p14:tracePt t="88698" x="9317038" y="4414838"/>
          <p14:tracePt t="88702" x="9328150" y="4414838"/>
          <p14:tracePt t="88711" x="9337675" y="4414838"/>
          <p14:tracePt t="88715" x="9347200" y="4414838"/>
          <p14:tracePt t="88722" x="9358313" y="4414838"/>
          <p14:tracePt t="88725" x="9367838" y="4414838"/>
          <p14:tracePt t="88731" x="9377363" y="4414838"/>
          <p14:tracePt t="88734" x="9388475" y="4414838"/>
          <p14:tracePt t="88740" x="9398000" y="4414838"/>
          <p14:tracePt t="88742" x="9407525" y="4414838"/>
          <p14:tracePt t="88747" x="9418638" y="4414838"/>
          <p14:tracePt t="88750" x="9428163" y="4414838"/>
          <p14:tracePt t="88755" x="9437688" y="4414838"/>
          <p14:tracePt t="88757" x="9448800" y="4414838"/>
          <p14:tracePt t="88758" x="9458325" y="4414838"/>
          <p14:tracePt t="88763" x="9467850" y="4414838"/>
          <p14:tracePt t="88765" x="9478963" y="4414838"/>
          <p14:tracePt t="88769" x="9488488" y="4414838"/>
          <p14:tracePt t="88771" x="9498013" y="4414838"/>
          <p14:tracePt t="88776" x="9509125" y="4403725"/>
          <p14:tracePt t="88779" x="9518650" y="4403725"/>
          <p14:tracePt t="88783" x="9528175" y="4403725"/>
          <p14:tracePt t="88786" x="9539288" y="4403725"/>
          <p14:tracePt t="88791" x="9548813" y="4403725"/>
          <p14:tracePt t="88793" x="9558338" y="4403725"/>
          <p14:tracePt t="88795" x="9558338" y="4394200"/>
          <p14:tracePt t="88798" x="9569450" y="4394200"/>
          <p14:tracePt t="88800" x="9578975" y="4394200"/>
          <p14:tracePt t="88803" x="9588500" y="4394200"/>
          <p14:tracePt t="88805" x="9588500" y="4384675"/>
          <p14:tracePt t="88808" x="9598025" y="4384675"/>
          <p14:tracePt t="88810" x="9609138" y="4384675"/>
          <p14:tracePt t="88816" x="9618663" y="4384675"/>
          <p14:tracePt t="88818" x="9628188" y="4384675"/>
          <p14:tracePt t="88822" x="9628188" y="4373563"/>
          <p14:tracePt t="88823" x="9639300" y="4373563"/>
          <p14:tracePt t="88825" x="9648825" y="4373563"/>
          <p14:tracePt t="88831" x="9658350" y="4364038"/>
          <p14:tracePt t="88834" x="9669463" y="4364038"/>
          <p14:tracePt t="88839" x="9678988" y="4364038"/>
          <p14:tracePt t="88841" x="9678988" y="4354513"/>
          <p14:tracePt t="88842" x="9688513" y="4354513"/>
          <p14:tracePt t="88848" x="9699625" y="4354513"/>
          <p14:tracePt t="88851" x="9709150" y="4354513"/>
          <p14:tracePt t="88857" x="9718675" y="4343400"/>
          <p14:tracePt t="88859" x="9729788" y="4343400"/>
          <p14:tracePt t="88862" x="9739313" y="4343400"/>
          <p14:tracePt t="88866" x="9739313" y="4333875"/>
          <p14:tracePt t="88867" x="9748838" y="4333875"/>
          <p14:tracePt t="88870" x="9759950" y="4333875"/>
          <p14:tracePt t="88874" x="9769475" y="4333875"/>
          <p14:tracePt t="88877" x="9779000" y="4333875"/>
          <p14:tracePt t="88881" x="9790113" y="4333875"/>
          <p14:tracePt t="88883" x="9799638" y="4333875"/>
          <p14:tracePt t="88884" x="9799638" y="4324350"/>
          <p14:tracePt t="88889" x="9809163" y="4324350"/>
          <p14:tracePt t="88891" x="9820275" y="4324350"/>
          <p14:tracePt t="88892" x="9820275" y="4313238"/>
          <p14:tracePt t="88894" x="9829800" y="4313238"/>
          <p14:tracePt t="88896" x="9839325" y="4313238"/>
          <p14:tracePt t="88900" x="9850438" y="4313238"/>
          <p14:tracePt t="88902" x="9859963" y="4303713"/>
          <p14:tracePt t="88905" x="9869488" y="4303713"/>
          <p14:tracePt t="88908" x="9880600" y="4294188"/>
          <p14:tracePt t="88910" x="9890125" y="4294188"/>
          <p14:tracePt t="88914" x="9899650" y="4294188"/>
          <p14:tracePt t="88916" x="9910763" y="4283075"/>
          <p14:tracePt t="88921" x="9929813" y="4273550"/>
          <p14:tracePt t="88924" x="9940925" y="4273550"/>
          <p14:tracePt t="88926" x="9950450" y="4273550"/>
          <p14:tracePt t="88927" x="9950450" y="4264025"/>
          <p14:tracePt t="88929" x="9959975" y="4264025"/>
          <p14:tracePt t="88930" x="9959975" y="4252913"/>
          <p14:tracePt t="88931" x="9971088" y="4252913"/>
          <p14:tracePt t="88934" x="9980613" y="4252913"/>
          <p14:tracePt t="88935" x="9980613" y="4243388"/>
          <p14:tracePt t="88936" x="9990138" y="4243388"/>
          <p14:tracePt t="88939" x="10001250" y="4233863"/>
          <p14:tracePt t="88941" x="10010775" y="4233863"/>
          <p14:tracePt t="88942" x="10020300" y="4233863"/>
          <p14:tracePt t="88943" x="10020300" y="4222750"/>
          <p14:tracePt t="88946" x="10031413" y="4213225"/>
          <p14:tracePt t="88948" x="10040938" y="4213225"/>
          <p14:tracePt t="88949" x="10040938" y="4203700"/>
          <p14:tracePt t="88952" x="10050463" y="4203700"/>
          <p14:tracePt t="88955" x="10061575" y="4203700"/>
          <p14:tracePt t="88956" x="10061575" y="4192588"/>
          <p14:tracePt t="88958" x="10071100" y="4192588"/>
          <p14:tracePt t="88960" x="10080625" y="4183063"/>
          <p14:tracePt t="88965" x="10091738" y="4183063"/>
          <p14:tracePt t="88967" x="10101263" y="4173538"/>
          <p14:tracePt t="88970" x="10101263" y="4162425"/>
          <p14:tracePt t="88972" x="10110788" y="4162425"/>
          <p14:tracePt t="88975" x="10121900" y="4162425"/>
          <p14:tracePt t="88976" x="10121900" y="4152900"/>
          <p14:tracePt t="88978" x="10121900" y="4143375"/>
          <p14:tracePt t="88981" x="10131425" y="4143375"/>
          <p14:tracePt t="88983" x="10140950" y="4132263"/>
          <p14:tracePt t="88986" x="10140950" y="4122738"/>
          <p14:tracePt t="88989" x="10152063" y="4122738"/>
          <p14:tracePt t="88991" x="10152063" y="4113213"/>
          <p14:tracePt t="88992" x="10161588" y="4113213"/>
          <p14:tracePt t="88994" x="10161588" y="4102100"/>
          <p14:tracePt t="88996" x="10171113" y="4102100"/>
          <p14:tracePt t="89000" x="10171113" y="4092575"/>
          <p14:tracePt t="89002" x="10182225" y="4083050"/>
          <p14:tracePt t="89006" x="10182225" y="4071938"/>
          <p14:tracePt t="89007" x="10191750" y="4071938"/>
          <p14:tracePt t="89012" x="10191750" y="4062413"/>
          <p14:tracePt t="89016" x="10191750" y="4052888"/>
          <p14:tracePt t="89018" x="10201275" y="4052888"/>
          <p14:tracePt t="89022" x="10201275" y="4041775"/>
          <p14:tracePt t="89024" x="10212388" y="4041775"/>
          <p14:tracePt t="89026" x="10212388" y="4032250"/>
          <p14:tracePt t="89032" x="10212388" y="4022725"/>
          <p14:tracePt t="89033" x="10221913" y="4022725"/>
          <p14:tracePt t="89034" x="10221913" y="4011613"/>
          <p14:tracePt t="89037" x="10231438" y="4011613"/>
          <p14:tracePt t="89039" x="10231438" y="4002088"/>
          <p14:tracePt t="89041" x="10231438" y="3992563"/>
          <p14:tracePt t="89045" x="10242550" y="3992563"/>
          <p14:tracePt t="89046" x="10242550" y="3981450"/>
          <p14:tracePt t="89048" x="10242550" y="3971925"/>
          <p14:tracePt t="89049" x="10252075" y="3971925"/>
          <p14:tracePt t="89053" x="10252075" y="3962400"/>
          <p14:tracePt t="89055" x="10252075" y="3951288"/>
          <p14:tracePt t="89060" x="10261600" y="3941763"/>
          <p14:tracePt t="89063" x="10261600" y="3932238"/>
          <p14:tracePt t="89066" x="10261600" y="3921125"/>
          <p14:tracePt t="89071" x="10272713" y="3921125"/>
          <p14:tracePt t="89072" x="10272713" y="3911600"/>
          <p14:tracePt t="89075" x="10272713" y="3902075"/>
          <p14:tracePt t="89082" x="10272713" y="3890963"/>
          <p14:tracePt t="89085" x="10272713" y="3881438"/>
          <p14:tracePt t="89092" x="10272713" y="3871913"/>
          <p14:tracePt t="89095" x="10272713" y="3860800"/>
          <p14:tracePt t="89102" x="10272713" y="3851275"/>
          <p14:tracePt t="89105" x="10272713" y="3841750"/>
          <p14:tracePt t="89111" x="10272713" y="3830638"/>
          <p14:tracePt t="89114" x="10272713" y="3821113"/>
          <p14:tracePt t="89120" x="10272713" y="3811588"/>
          <p14:tracePt t="89123" x="10272713" y="3800475"/>
          <p14:tracePt t="89129" x="10272713" y="3790950"/>
          <p14:tracePt t="89132" x="10272713" y="3781425"/>
          <p14:tracePt t="89135" x="10272713" y="3770313"/>
          <p14:tracePt t="89140" x="10272713" y="3760788"/>
          <p14:tracePt t="89143" x="10272713" y="3751263"/>
          <p14:tracePt t="89149" x="10261600" y="3740150"/>
          <p14:tracePt t="89153" x="10261600" y="3730625"/>
          <p14:tracePt t="89159" x="10261600" y="3721100"/>
          <p14:tracePt t="89163" x="10261600" y="3709988"/>
          <p14:tracePt t="89170" x="10261600" y="3700463"/>
          <p14:tracePt t="89171" x="10252075" y="3700463"/>
          <p14:tracePt t="89173" x="10252075" y="3690938"/>
          <p14:tracePt t="89181" x="10252075" y="3679825"/>
          <p14:tracePt t="89182" x="10242550" y="3679825"/>
          <p14:tracePt t="89184" x="10242550" y="3670300"/>
          <p14:tracePt t="89192" x="10242550" y="3660775"/>
          <p14:tracePt t="89196" x="10242550" y="3649663"/>
          <p14:tracePt t="89200" x="10242550" y="3640138"/>
          <p14:tracePt t="89209" x="10242550" y="3630613"/>
          <p14:tracePt t="89215" x="10242550" y="3619500"/>
          <p14:tracePt t="89226" x="10242550" y="3609975"/>
          <p14:tracePt t="89230" x="10231438" y="3609975"/>
          <p14:tracePt t="89232" x="10231438" y="3600450"/>
          <p14:tracePt t="89244" x="10231438" y="3589338"/>
          <p14:tracePt t="89249" x="10221913" y="3579813"/>
          <p14:tracePt t="89260" x="10221913" y="3570288"/>
          <p14:tracePt t="89266" x="10221913" y="3559175"/>
          <p14:tracePt t="89283" x="10221913" y="3549650"/>
          <p14:tracePt t="89294" x="10221913" y="3540125"/>
          <p14:tracePt t="98153" x="10231438" y="3540125"/>
          <p14:tracePt t="98158" x="10242550" y="3540125"/>
          <p14:tracePt t="98161" x="10252075" y="3540125"/>
          <p14:tracePt t="98165" x="10261600" y="3540125"/>
          <p14:tracePt t="98167" x="10272713" y="3540125"/>
          <p14:tracePt t="98171" x="10282238" y="3540125"/>
          <p14:tracePt t="98173" x="10291763" y="3540125"/>
          <p14:tracePt t="98175" x="10302875" y="3540125"/>
          <p14:tracePt t="98178" x="10312400" y="3540125"/>
          <p14:tracePt t="98180" x="10321925" y="3540125"/>
          <p14:tracePt t="98183" x="10333038" y="3540125"/>
          <p14:tracePt t="98185" x="10342563" y="3540125"/>
          <p14:tracePt t="98188" x="10352088" y="3540125"/>
          <p14:tracePt t="98190" x="10363200" y="3540125"/>
          <p14:tracePt t="98193" x="10372725" y="3540125"/>
          <p14:tracePt t="98195" x="10382250" y="3540125"/>
          <p14:tracePt t="98199" x="10393363" y="3540125"/>
          <p14:tracePt t="98200" x="10402888" y="3540125"/>
          <p14:tracePt t="98204" x="10412413" y="3540125"/>
          <p14:tracePt t="98206" x="10423525" y="3540125"/>
          <p14:tracePt t="98209" x="10433050" y="3540125"/>
          <p14:tracePt t="98211" x="10442575" y="3540125"/>
          <p14:tracePt t="98213" x="10453688" y="3540125"/>
          <p14:tracePt t="98216" x="10463213" y="3540125"/>
          <p14:tracePt t="98218" x="10472738" y="3540125"/>
          <p14:tracePt t="98221" x="10483850" y="3540125"/>
          <p14:tracePt t="98223" x="10493375" y="3540125"/>
          <p14:tracePt t="98226" x="10502900" y="3529013"/>
          <p14:tracePt t="98227" x="10514013" y="3529013"/>
          <p14:tracePt t="98231" x="10523538" y="3529013"/>
          <p14:tracePt t="98232" x="10533063" y="3529013"/>
          <p14:tracePt t="98235" x="10544175" y="3519488"/>
          <p14:tracePt t="98237" x="10553700" y="3519488"/>
          <p14:tracePt t="98241" x="10563225" y="3519488"/>
          <p14:tracePt t="98243" x="10574338" y="3519488"/>
          <p14:tracePt t="98244" x="10583863" y="3519488"/>
          <p14:tracePt t="98248" x="10593388" y="3519488"/>
          <p14:tracePt t="98250" x="10604500" y="3519488"/>
          <p14:tracePt t="98252" x="10604500" y="3509963"/>
          <p14:tracePt t="98254" x="10614025" y="3509963"/>
          <p14:tracePt t="98255" x="10623550" y="3509963"/>
          <p14:tracePt t="98259" x="10623550" y="3498850"/>
          <p14:tracePt t="98262" x="10634663" y="3498850"/>
          <p14:tracePt t="98265" x="10644188" y="3498850"/>
          <p14:tracePt t="98268" x="10644188" y="3489325"/>
          <p14:tracePt t="98273" x="10653713" y="3489325"/>
          <p14:tracePt t="98305" x="10653713" y="3479800"/>
          <p14:tracePt t="98314" x="10653713" y="3468688"/>
          <p14:tracePt t="98339" x="10644188" y="3468688"/>
          <p14:tracePt t="98346" x="10634663" y="3468688"/>
          <p14:tracePt t="98349" x="10634663" y="3479800"/>
          <p14:tracePt t="98360" x="10623550" y="3479800"/>
          <p14:tracePt t="98363" x="10614025" y="3479800"/>
          <p14:tracePt t="98740" x="10604500" y="3479800"/>
          <p14:tracePt t="98749" x="10604500" y="3468688"/>
          <p14:tracePt t="98751" x="10593388" y="3468688"/>
          <p14:tracePt t="98761" x="10593388" y="3459163"/>
          <p14:tracePt t="98766" x="10583863" y="3449638"/>
          <p14:tracePt t="98772" x="10574338" y="3449638"/>
          <p14:tracePt t="98774" x="10574338" y="3438525"/>
          <p14:tracePt t="98777" x="10563225" y="3438525"/>
          <p14:tracePt t="98778" x="10563225" y="3429000"/>
          <p14:tracePt t="98786" x="10563225" y="3419475"/>
          <p14:tracePt t="98789" x="10563225" y="3408363"/>
          <p14:tracePt t="98791" x="10553700" y="3408363"/>
          <p14:tracePt t="98794" x="10553700" y="3398838"/>
          <p14:tracePt t="98796" x="10553700" y="3389313"/>
          <p14:tracePt t="98800" x="10544175" y="3378200"/>
          <p14:tracePt t="98802" x="10544175" y="3368675"/>
          <p14:tracePt t="98803" x="10544175" y="3359150"/>
          <p14:tracePt t="98806" x="10544175" y="3348038"/>
          <p14:tracePt t="98808" x="10544175" y="3338513"/>
          <p14:tracePt t="98810" x="10544175" y="3328988"/>
          <p14:tracePt t="98812" x="10533063" y="3317875"/>
          <p14:tracePt t="98814" x="10533063" y="3308350"/>
          <p14:tracePt t="98815" x="10533063" y="3298825"/>
          <p14:tracePt t="98817" x="10523538" y="3287713"/>
          <p14:tracePt t="98818" x="10523538" y="3278188"/>
          <p14:tracePt t="98821" x="10523538" y="3257550"/>
          <p14:tracePt t="98822" x="10523538" y="3248025"/>
          <p14:tracePt t="98824" x="10523538" y="3238500"/>
          <p14:tracePt t="98825" x="10514013" y="3227388"/>
          <p14:tracePt t="98827" x="10514013" y="3217863"/>
          <p14:tracePt t="98828" x="10502900" y="3208338"/>
          <p14:tracePt t="98829" x="10502900" y="3197225"/>
          <p14:tracePt t="98830" x="10502900" y="3187700"/>
          <p14:tracePt t="98832" x="10502900" y="3178175"/>
          <p14:tracePt t="98833" x="10502900" y="3157538"/>
          <p14:tracePt t="98835" x="10493375" y="3136900"/>
          <p14:tracePt t="98837" x="10483850" y="3117850"/>
          <p14:tracePt t="98837" x="10483850" y="3106738"/>
          <p14:tracePt t="98839" x="10483850" y="3097213"/>
          <p14:tracePt t="98840" x="10472738" y="3087688"/>
          <p14:tracePt t="98841" x="10472738" y="3076575"/>
          <p14:tracePt t="98842" x="10472738" y="3067050"/>
          <p14:tracePt t="98843" x="10472738" y="3057525"/>
          <p14:tracePt t="98844" x="10463213" y="3036888"/>
          <p14:tracePt t="98845" x="10463213" y="3027363"/>
          <p14:tracePt t="98846" x="10453688" y="3016250"/>
          <p14:tracePt t="98847" x="10442575" y="2997200"/>
          <p14:tracePt t="98848" x="10442575" y="2986088"/>
          <p14:tracePt t="98849" x="10442575" y="2976563"/>
          <p14:tracePt t="98849" x="10433050" y="2955925"/>
          <p14:tracePt t="98851" x="10423525" y="2946400"/>
          <p14:tracePt t="98852" x="10423525" y="2925763"/>
          <p14:tracePt t="98853" x="10412413" y="2916238"/>
          <p14:tracePt t="98854" x="10402888" y="2895600"/>
          <p14:tracePt t="98855" x="10393363" y="2876550"/>
          <p14:tracePt t="98857" x="10382250" y="2846388"/>
          <p14:tracePt t="98858" x="10363200" y="2825750"/>
          <p14:tracePt t="98859" x="10352088" y="2816225"/>
          <p14:tracePt t="98859" x="10342563" y="2795588"/>
          <p14:tracePt t="98861" x="10342563" y="2774950"/>
          <p14:tracePt t="98862" x="10333038" y="2765425"/>
          <p14:tracePt t="98862" x="10321925" y="2735263"/>
          <p14:tracePt t="98864" x="10312400" y="2714625"/>
          <p14:tracePt t="98865" x="10291763" y="2705100"/>
          <p14:tracePt t="98866" x="10291763" y="2684463"/>
          <p14:tracePt t="98867" x="10272713" y="2654300"/>
          <p14:tracePt t="98868" x="10261600" y="2644775"/>
          <p14:tracePt t="98869" x="10252075" y="2624138"/>
          <p14:tracePt t="98870" x="10231438" y="2593975"/>
          <p14:tracePt t="98870" x="10231438" y="2584450"/>
          <p14:tracePt t="98873" x="10201275" y="2533650"/>
          <p14:tracePt t="98874" x="10182225" y="2524125"/>
          <p14:tracePt t="98875" x="10171113" y="2493963"/>
          <p14:tracePt t="98876" x="10161588" y="2473325"/>
          <p14:tracePt t="98877" x="10152063" y="2454275"/>
          <p14:tracePt t="98878" x="10131425" y="2433638"/>
          <p14:tracePt t="98879" x="10110788" y="2413000"/>
          <p14:tracePt t="98880" x="10101263" y="2393950"/>
          <p14:tracePt t="98881" x="10091738" y="2373313"/>
          <p14:tracePt t="98882" x="10071100" y="2352675"/>
          <p14:tracePt t="98883" x="10061575" y="2343150"/>
          <p14:tracePt t="98884" x="10040938" y="2312988"/>
          <p14:tracePt t="98884" x="10031413" y="2292350"/>
          <p14:tracePt t="98886" x="10020300" y="2282825"/>
          <p14:tracePt t="98887" x="10001250" y="2262188"/>
          <p14:tracePt t="98888" x="9980613" y="2243138"/>
          <p14:tracePt t="98889" x="9959975" y="2212975"/>
          <p14:tracePt t="98890" x="9950450" y="2192338"/>
          <p14:tracePt t="98892" x="9929813" y="2171700"/>
          <p14:tracePt t="98893" x="9920288" y="2162175"/>
          <p14:tracePt t="98894" x="9910763" y="2152650"/>
          <p14:tracePt t="98895" x="9899650" y="2141538"/>
          <p14:tracePt t="98896" x="9890125" y="2122488"/>
          <p14:tracePt t="98897" x="9869488" y="2101850"/>
          <p14:tracePt t="98898" x="9859963" y="2101850"/>
          <p14:tracePt t="98899" x="9850438" y="2081213"/>
          <p14:tracePt t="98900" x="9839325" y="2071688"/>
          <p14:tracePt t="98901" x="9829800" y="2062163"/>
          <p14:tracePt t="98902" x="9820275" y="2051050"/>
          <p14:tracePt t="98903" x="9809163" y="2032000"/>
          <p14:tracePt t="98904" x="9799638" y="2032000"/>
          <p14:tracePt t="98907" x="9779000" y="2001838"/>
          <p14:tracePt t="98908" x="9769475" y="1981200"/>
          <p14:tracePt t="98910" x="9759950" y="1971675"/>
          <p14:tracePt t="98911" x="9748838" y="1960563"/>
          <p14:tracePt t="98912" x="9748838" y="1951038"/>
          <p14:tracePt t="98913" x="9739313" y="1941513"/>
          <p14:tracePt t="98914" x="9739313" y="1930400"/>
          <p14:tracePt t="98915" x="9729788" y="1930400"/>
          <p14:tracePt t="98916" x="9718675" y="1920875"/>
          <p14:tracePt t="98917" x="9718675" y="1911350"/>
          <p14:tracePt t="98919" x="9709150" y="1900238"/>
          <p14:tracePt t="98919" x="9699625" y="1890713"/>
          <p14:tracePt t="98921" x="9699625" y="1881188"/>
          <p14:tracePt t="98922" x="9688513" y="1870075"/>
          <p14:tracePt t="98925" x="9678988" y="1870075"/>
          <p14:tracePt t="98926" x="9678988" y="1860550"/>
          <p14:tracePt t="98926" x="9678988" y="1851025"/>
          <p14:tracePt t="98929" x="9669463" y="1851025"/>
          <p14:tracePt t="98929" x="9669463" y="1839913"/>
          <p14:tracePt t="98930" x="9658350" y="1830388"/>
          <p14:tracePt t="98932" x="9658350" y="1820863"/>
          <p14:tracePt t="98935" x="9648825" y="1809750"/>
          <p14:tracePt t="98936" x="9648825" y="1800225"/>
          <p14:tracePt t="98938" x="9639300" y="1800225"/>
          <p14:tracePt t="98940" x="9639300" y="1790700"/>
          <p14:tracePt t="98942" x="9639300" y="1779588"/>
          <p14:tracePt t="98945" x="9628188" y="1779588"/>
          <p14:tracePt t="98946" x="9628188" y="1770063"/>
          <p14:tracePt t="98949" x="9628188" y="1760538"/>
          <p14:tracePt t="98949" x="9618663" y="1760538"/>
          <p14:tracePt t="98954" x="9618663" y="1749425"/>
          <p14:tracePt t="98955" x="9618663" y="1739900"/>
          <p14:tracePt t="98961" x="9618663" y="1730375"/>
          <p14:tracePt t="98962" x="9618663" y="1719263"/>
          <p14:tracePt t="98964" x="9609138" y="1719263"/>
          <p14:tracePt t="98969" x="9609138" y="1709738"/>
          <p14:tracePt t="98972" x="9609138" y="1698625"/>
          <p14:tracePt t="98973" x="9598025" y="1698625"/>
          <p14:tracePt t="98974" x="9598025" y="1689100"/>
          <p14:tracePt t="98980" x="9598025" y="1679575"/>
          <p14:tracePt t="98984" x="9598025" y="1668463"/>
          <p14:tracePt t="98991" x="9588500" y="1668463"/>
          <p14:tracePt t="98993" x="9588500" y="1658938"/>
          <p14:tracePt t="98999" x="9588500" y="1649413"/>
          <p14:tracePt t="104477" x="9578975" y="1649413"/>
          <p14:tracePt t="104482" x="9569450" y="1649413"/>
          <p14:tracePt t="104488" x="9558338" y="1649413"/>
          <p14:tracePt t="104491" x="9548813" y="1649413"/>
          <p14:tracePt t="104497" x="9539288" y="1649413"/>
          <p14:tracePt t="104499" x="9539288" y="1658938"/>
          <p14:tracePt t="104501" x="9528175" y="1658938"/>
          <p14:tracePt t="104505" x="9528175" y="1668463"/>
          <p14:tracePt t="104508" x="9528175" y="1679575"/>
          <p14:tracePt t="104510" x="9518650" y="1679575"/>
          <p14:tracePt t="104513" x="9518650" y="1689100"/>
          <p14:tracePt t="104515" x="9518650" y="1698625"/>
          <p14:tracePt t="104518" x="9509125" y="1709738"/>
          <p14:tracePt t="104522" x="9509125" y="1719263"/>
          <p14:tracePt t="104524" x="9509125" y="1730375"/>
          <p14:tracePt t="104527" x="9509125" y="1739900"/>
          <p14:tracePt t="104529" x="9509125" y="1749425"/>
          <p14:tracePt t="104532" x="9498013" y="1749425"/>
          <p14:tracePt t="104533" x="9498013" y="1760538"/>
          <p14:tracePt t="104535" x="9498013" y="1770063"/>
          <p14:tracePt t="104538" x="9488488" y="1770063"/>
          <p14:tracePt t="104539" x="9488488" y="1779588"/>
          <p14:tracePt t="104541" x="9488488" y="1790700"/>
          <p14:tracePt t="104545" x="9488488" y="1800225"/>
          <p14:tracePt t="104547" x="9488488" y="1809750"/>
          <p14:tracePt t="104552" x="9488488" y="1820863"/>
          <p14:tracePt t="104554" x="9488488" y="1830388"/>
          <p14:tracePt t="104556" x="9478963" y="1830388"/>
          <p14:tracePt t="104557" x="9478963" y="1839913"/>
          <p14:tracePt t="104563" x="9478963" y="1851025"/>
          <p14:tracePt t="104566" x="9478963" y="1860550"/>
          <p14:tracePt t="104575" x="9478963" y="1870075"/>
          <p14:tracePt t="104580" x="9478963" y="1881188"/>
          <p14:tracePt t="104590" x="9478963" y="1890713"/>
          <p14:tracePt t="104596" x="9478963" y="1900238"/>
          <p14:tracePt t="104606" x="9478963" y="1911350"/>
          <p14:tracePt t="104607" x="9488488" y="1911350"/>
          <p14:tracePt t="104612" x="9488488" y="1920875"/>
          <p14:tracePt t="104618" x="9498013" y="1920875"/>
          <p14:tracePt t="104624" x="9498013" y="1930400"/>
          <p14:tracePt t="104629" x="9498013" y="1941513"/>
          <p14:tracePt t="104641" x="9498013" y="1951038"/>
          <p14:tracePt t="104647" x="9498013" y="1960563"/>
          <p14:tracePt t="104649" x="9509125" y="1960563"/>
          <p14:tracePt t="104663" x="9509125" y="1971675"/>
          <p14:tracePt t="104670" x="9509125" y="1981200"/>
          <p14:tracePt t="104674" x="9509125" y="1990725"/>
          <p14:tracePt t="104680" x="9509125" y="2001838"/>
          <p14:tracePt t="104683" x="9509125" y="2011363"/>
          <p14:tracePt t="104688" x="9509125" y="2020888"/>
          <p14:tracePt t="104690" x="9509125" y="2032000"/>
          <p14:tracePt t="104694" x="9509125" y="2041525"/>
          <p14:tracePt t="104696" x="9509125" y="2051050"/>
          <p14:tracePt t="104699" x="9509125" y="2062163"/>
          <p14:tracePt t="104701" x="9509125" y="2071688"/>
          <p14:tracePt t="104704" x="9509125" y="2081213"/>
          <p14:tracePt t="104705" x="9509125" y="2092325"/>
          <p14:tracePt t="104708" x="9509125" y="2101850"/>
          <p14:tracePt t="104709" x="9509125" y="2111375"/>
          <p14:tracePt t="104711" x="9509125" y="2122488"/>
          <p14:tracePt t="104713" x="9509125" y="2132013"/>
          <p14:tracePt t="104714" x="9509125" y="2141538"/>
          <p14:tracePt t="104716" x="9509125" y="2152650"/>
          <p14:tracePt t="104717" x="9509125" y="2162175"/>
          <p14:tracePt t="104719" x="9509125" y="2171700"/>
          <p14:tracePt t="104720" x="9509125" y="2182813"/>
          <p14:tracePt t="104723" x="9509125" y="2201863"/>
          <p14:tracePt t="104725" x="9509125" y="2212975"/>
          <p14:tracePt t="104726" x="9509125" y="2222500"/>
          <p14:tracePt t="104727" x="9509125" y="2232025"/>
          <p14:tracePt t="104728" x="9509125" y="2243138"/>
          <p14:tracePt t="104729" x="9509125" y="2252663"/>
          <p14:tracePt t="104731" x="9509125" y="2273300"/>
          <p14:tracePt t="104733" x="9509125" y="2282825"/>
          <p14:tracePt t="104734" x="9509125" y="2292350"/>
          <p14:tracePt t="104736" x="9509125" y="2312988"/>
          <p14:tracePt t="104741" x="9509125" y="2373313"/>
          <p14:tracePt t="104743" x="9509125" y="2393950"/>
          <p14:tracePt t="104744" x="9518650" y="2393950"/>
          <p14:tracePt t="104745" x="9518650" y="2413000"/>
          <p14:tracePt t="104746" x="9518650" y="2424113"/>
          <p14:tracePt t="104747" x="9518650" y="2433638"/>
          <p14:tracePt t="104748" x="9518650" y="2454275"/>
          <p14:tracePt t="104750" x="9518650" y="2473325"/>
          <p14:tracePt t="104752" x="9518650" y="2493963"/>
          <p14:tracePt t="104753" x="9518650" y="2503488"/>
          <p14:tracePt t="104754" x="9518650" y="2514600"/>
          <p14:tracePt t="104755" x="9518650" y="2524125"/>
          <p14:tracePt t="104757" x="9518650" y="2563813"/>
          <p14:tracePt t="104759" x="9518650" y="2584450"/>
          <p14:tracePt t="104760" x="9518650" y="2593975"/>
          <p14:tracePt t="104761" x="9518650" y="2614613"/>
          <p14:tracePt t="104763" x="9518650" y="2635250"/>
          <p14:tracePt t="104764" x="9518650" y="2644775"/>
          <p14:tracePt t="104765" x="9528175" y="2654300"/>
          <p14:tracePt t="104766" x="9528175" y="2674938"/>
          <p14:tracePt t="104767" x="9528175" y="2684463"/>
          <p14:tracePt t="104768" x="9528175" y="2705100"/>
          <p14:tracePt t="104769" x="9528175" y="2714625"/>
          <p14:tracePt t="104770" x="9528175" y="2725738"/>
          <p14:tracePt t="104771" x="9528175" y="2735263"/>
          <p14:tracePt t="104772" x="9528175" y="2755900"/>
          <p14:tracePt t="104773" x="9528175" y="2765425"/>
          <p14:tracePt t="104774" x="9528175" y="2786063"/>
          <p14:tracePt t="104775" x="9528175" y="2795588"/>
          <p14:tracePt t="104776" x="9528175" y="2816225"/>
          <p14:tracePt t="104777" x="9528175" y="2825750"/>
          <p14:tracePt t="104778" x="9528175" y="2835275"/>
          <p14:tracePt t="104779" x="9528175" y="2855913"/>
          <p14:tracePt t="104780" x="9528175" y="2865438"/>
          <p14:tracePt t="104781" x="9528175" y="2886075"/>
          <p14:tracePt t="104782" x="9528175" y="2895600"/>
          <p14:tracePt t="104783" x="9539288" y="2916238"/>
          <p14:tracePt t="104784" x="9539288" y="2925763"/>
          <p14:tracePt t="104785" x="9539288" y="2946400"/>
          <p14:tracePt t="104786" x="9539288" y="2955925"/>
          <p14:tracePt t="104787" x="9539288" y="2976563"/>
          <p14:tracePt t="104788" x="9539288" y="2997200"/>
          <p14:tracePt t="104789" x="9539288" y="3006725"/>
          <p14:tracePt t="104790" x="9539288" y="3036888"/>
          <p14:tracePt t="104791" x="9548813" y="3046413"/>
          <p14:tracePt t="104792" x="9548813" y="3067050"/>
          <p14:tracePt t="104793" x="9548813" y="3076575"/>
          <p14:tracePt t="104794" x="9548813" y="3097213"/>
          <p14:tracePt t="104795" x="9548813" y="3117850"/>
          <p14:tracePt t="104796" x="9548813" y="3136900"/>
          <p14:tracePt t="104797" x="9548813" y="3157538"/>
          <p14:tracePt t="104798" x="9548813" y="3167063"/>
          <p14:tracePt t="104799" x="9558338" y="3197225"/>
          <p14:tracePt t="104800" x="9558338" y="3208338"/>
          <p14:tracePt t="104801" x="9558338" y="3227388"/>
          <p14:tracePt t="104802" x="9558338" y="3248025"/>
          <p14:tracePt t="104803" x="9558338" y="3268663"/>
          <p14:tracePt t="104804" x="9558338" y="3298825"/>
          <p14:tracePt t="104805" x="9558338" y="3317875"/>
          <p14:tracePt t="104806" x="9558338" y="3338513"/>
          <p14:tracePt t="104807" x="9569450" y="3348038"/>
          <p14:tracePt t="104808" x="9569450" y="3378200"/>
          <p14:tracePt t="104809" x="9569450" y="3389313"/>
          <p14:tracePt t="104810" x="9569450" y="3419475"/>
          <p14:tracePt t="104811" x="9578975" y="3438525"/>
          <p14:tracePt t="104812" x="9578975" y="3459163"/>
          <p14:tracePt t="104813" x="9578975" y="3479800"/>
          <p14:tracePt t="104814" x="9578975" y="3498850"/>
          <p14:tracePt t="104815" x="9578975" y="3519488"/>
          <p14:tracePt t="104816" x="9588500" y="3540125"/>
          <p14:tracePt t="104817" x="9588500" y="3570288"/>
          <p14:tracePt t="104818" x="9588500" y="3589338"/>
          <p14:tracePt t="104819" x="9588500" y="3609975"/>
          <p14:tracePt t="104820" x="9598025" y="3630613"/>
          <p14:tracePt t="104821" x="9598025" y="3649663"/>
          <p14:tracePt t="104822" x="9598025" y="3679825"/>
          <p14:tracePt t="104823" x="9598025" y="3690938"/>
          <p14:tracePt t="104824" x="9609138" y="3721100"/>
          <p14:tracePt t="104825" x="9609138" y="3740150"/>
          <p14:tracePt t="104826" x="9609138" y="3760788"/>
          <p14:tracePt t="104827" x="9609138" y="3790950"/>
          <p14:tracePt t="104828" x="9609138" y="3800475"/>
          <p14:tracePt t="104829" x="9609138" y="3830638"/>
          <p14:tracePt t="104830" x="9609138" y="3851275"/>
          <p14:tracePt t="104831" x="9618663" y="3881438"/>
          <p14:tracePt t="104832" x="9618663" y="3902075"/>
          <p14:tracePt t="104833" x="9618663" y="3921125"/>
          <p14:tracePt t="104834" x="9628188" y="3941763"/>
          <p14:tracePt t="104835" x="9628188" y="3962400"/>
          <p14:tracePt t="104836" x="9628188" y="3992563"/>
          <p14:tracePt t="104837" x="9628188" y="4002088"/>
          <p14:tracePt t="104838" x="9639300" y="4032250"/>
          <p14:tracePt t="104839" x="9639300" y="4062413"/>
          <p14:tracePt t="104840" x="9639300" y="4071938"/>
          <p14:tracePt t="104841" x="9648825" y="4102100"/>
          <p14:tracePt t="104842" x="9648825" y="4122738"/>
          <p14:tracePt t="104843" x="9648825" y="4143375"/>
          <p14:tracePt t="104844" x="9658350" y="4173538"/>
          <p14:tracePt t="104845" x="9658350" y="4183063"/>
          <p14:tracePt t="104846" x="9658350" y="4213225"/>
          <p14:tracePt t="104847" x="9658350" y="4233863"/>
          <p14:tracePt t="104848" x="9669463" y="4252913"/>
          <p14:tracePt t="104849" x="9669463" y="4273550"/>
          <p14:tracePt t="104850" x="9669463" y="4294188"/>
          <p14:tracePt t="104851" x="9669463" y="4324350"/>
          <p14:tracePt t="104852" x="9669463" y="4333875"/>
          <p14:tracePt t="104853" x="9669463" y="4364038"/>
          <p14:tracePt t="104854" x="9678988" y="4373563"/>
          <p14:tracePt t="104855" x="9678988" y="4403725"/>
          <p14:tracePt t="104856" x="9678988" y="4414838"/>
          <p14:tracePt t="104857" x="9678988" y="4445000"/>
          <p14:tracePt t="104858" x="9688513" y="4464050"/>
          <p14:tracePt t="104859" x="9688513" y="4475163"/>
          <p14:tracePt t="104860" x="9688513" y="4505325"/>
          <p14:tracePt t="104861" x="9688513" y="4514850"/>
          <p14:tracePt t="104862" x="9699625" y="4545013"/>
          <p14:tracePt t="104863" x="9699625" y="4554538"/>
          <p14:tracePt t="104864" x="9699625" y="4575175"/>
          <p14:tracePt t="104865" x="9699625" y="4605338"/>
          <p14:tracePt t="104866" x="9699625" y="4614863"/>
          <p14:tracePt t="104867" x="9699625" y="4635500"/>
          <p14:tracePt t="104868" x="9709150" y="4645025"/>
          <p14:tracePt t="104869" x="9709150" y="4675188"/>
          <p14:tracePt t="104870" x="9709150" y="4686300"/>
          <p14:tracePt t="104871" x="9709150" y="4705350"/>
          <p14:tracePt t="104872" x="9709150" y="4725988"/>
          <p14:tracePt t="104873" x="9709150" y="4746625"/>
          <p14:tracePt t="104874" x="9718675" y="4765675"/>
          <p14:tracePt t="104875" x="9718675" y="4776788"/>
          <p14:tracePt t="104876" x="9718675" y="4795838"/>
          <p14:tracePt t="104877" x="9718675" y="4806950"/>
          <p14:tracePt t="104878" x="9718675" y="4826000"/>
          <p14:tracePt t="104879" x="9718675" y="4837113"/>
          <p14:tracePt t="104880" x="9718675" y="4846638"/>
          <p14:tracePt t="104881" x="9718675" y="4856163"/>
          <p14:tracePt t="104882" x="9718675" y="4876800"/>
          <p14:tracePt t="104883" x="9718675" y="4897438"/>
          <p14:tracePt t="104884" x="9718675" y="4906963"/>
          <p14:tracePt t="104885" x="9718675" y="4916488"/>
          <p14:tracePt t="104886" x="9718675" y="4927600"/>
          <p14:tracePt t="104887" x="9718675" y="4946650"/>
          <p14:tracePt t="104889" x="9718675" y="4967288"/>
          <p14:tracePt t="104890" x="9718675" y="4976813"/>
          <p14:tracePt t="104891" x="9718675" y="4987925"/>
          <p14:tracePt t="104892" x="9718675" y="4997450"/>
          <p14:tracePt t="104893" x="9718675" y="5006975"/>
          <p14:tracePt t="104894" x="9718675" y="5018088"/>
          <p14:tracePt t="104895" x="9718675" y="5027613"/>
          <p14:tracePt t="104896" x="9718675" y="5037138"/>
          <p14:tracePt t="104897" x="9718675" y="5048250"/>
          <p14:tracePt t="104898" x="9718675" y="5057775"/>
          <p14:tracePt t="104899" x="9718675" y="5078413"/>
          <p14:tracePt t="104901" x="9718675" y="5087938"/>
          <p14:tracePt t="104902" x="9718675" y="5097463"/>
          <p14:tracePt t="104903" x="9718675" y="5108575"/>
          <p14:tracePt t="104904" x="9709150" y="5118100"/>
          <p14:tracePt t="104905" x="9709150" y="5127625"/>
          <p14:tracePt t="104906" x="9709150" y="5138738"/>
          <p14:tracePt t="104907" x="9709150" y="5148263"/>
          <p14:tracePt t="104909" x="9699625" y="5168900"/>
          <p14:tracePt t="104911" x="9699625" y="5178425"/>
          <p14:tracePt t="104912" x="9699625" y="5189538"/>
          <p14:tracePt t="104913" x="9699625" y="5199063"/>
          <p14:tracePt t="104914" x="9699625" y="5208588"/>
          <p14:tracePt t="104915" x="9699625" y="5219700"/>
          <p14:tracePt t="104917" x="9699625" y="5229225"/>
          <p14:tracePt t="104918" x="9688513" y="5238750"/>
          <p14:tracePt t="104919" x="9688513" y="5249863"/>
          <p14:tracePt t="104920" x="9688513" y="5259388"/>
          <p14:tracePt t="104921" x="9688513" y="5268913"/>
          <p14:tracePt t="104922" x="9678988" y="5268913"/>
          <p14:tracePt t="104923" x="9678988" y="5280025"/>
          <p14:tracePt t="104924" x="9678988" y="5289550"/>
          <p14:tracePt t="104926" x="9678988" y="5299075"/>
          <p14:tracePt t="104927" x="9678988" y="5310188"/>
          <p14:tracePt t="104929" x="9678988" y="5319713"/>
          <p14:tracePt t="104930" x="9669463" y="5340350"/>
          <p14:tracePt t="104932" x="9669463" y="5349875"/>
          <p14:tracePt t="104933" x="9669463" y="5359400"/>
          <p14:tracePt t="104934" x="9658350" y="5359400"/>
          <p14:tracePt t="104935" x="9658350" y="5370513"/>
          <p14:tracePt t="104936" x="9658350" y="5380038"/>
          <p14:tracePt t="104937" x="9648825" y="5380038"/>
          <p14:tracePt t="104938" x="9648825" y="5389563"/>
          <p14:tracePt t="104939" x="9648825" y="5400675"/>
          <p14:tracePt t="104941" x="9648825" y="5410200"/>
          <p14:tracePt t="104943" x="9639300" y="5419725"/>
          <p14:tracePt t="104945" x="9639300" y="5430838"/>
          <p14:tracePt t="104946" x="9639300" y="5440363"/>
          <p14:tracePt t="104947" x="9628188" y="5440363"/>
          <p14:tracePt t="104948" x="9628188" y="5449888"/>
          <p14:tracePt t="104949" x="9628188" y="5461000"/>
          <p14:tracePt t="104951" x="9628188" y="5470525"/>
          <p14:tracePt t="104952" x="9618663" y="5470525"/>
          <p14:tracePt t="104953" x="9618663" y="5480050"/>
          <p14:tracePt t="104954" x="9618663" y="5491163"/>
          <p14:tracePt t="104955" x="9609138" y="5491163"/>
          <p14:tracePt t="104956" x="9609138" y="5500688"/>
          <p14:tracePt t="104957" x="9609138" y="5510213"/>
          <p14:tracePt t="104960" x="9598025" y="5521325"/>
          <p14:tracePt t="104961" x="9598025" y="5530850"/>
          <p14:tracePt t="104962" x="9588500" y="5530850"/>
          <p14:tracePt t="104964" x="9588500" y="5540375"/>
          <p14:tracePt t="104965" x="9588500" y="5551488"/>
          <p14:tracePt t="104967" x="9578975" y="5551488"/>
          <p14:tracePt t="104968" x="9578975" y="5561013"/>
          <p14:tracePt t="104970" x="9569450" y="5570538"/>
          <p14:tracePt t="104973" x="9569450" y="5581650"/>
          <p14:tracePt t="104974" x="9558338" y="5591175"/>
          <p14:tracePt t="104976" x="9548813" y="5591175"/>
          <p14:tracePt t="104978" x="9548813" y="5600700"/>
          <p14:tracePt t="104979" x="9548813" y="5611813"/>
          <p14:tracePt t="104981" x="9539288" y="5611813"/>
          <p14:tracePt t="104983" x="9539288" y="5621338"/>
          <p14:tracePt t="104984" x="9528175" y="5621338"/>
          <p14:tracePt t="104985" x="9528175" y="5630863"/>
          <p14:tracePt t="104987" x="9528175" y="5641975"/>
          <p14:tracePt t="104989" x="9518650" y="5641975"/>
          <p14:tracePt t="104991" x="9509125" y="5651500"/>
          <p14:tracePt t="104993" x="9509125" y="5661025"/>
          <p14:tracePt t="104994" x="9498013" y="5661025"/>
          <p14:tracePt t="104998" x="9498013" y="5672138"/>
          <p14:tracePt t="104999" x="9488488" y="5672138"/>
          <p14:tracePt t="105001" x="9488488" y="5681663"/>
          <p14:tracePt t="105002" x="9478963" y="5681663"/>
          <p14:tracePt t="105006" x="9478963" y="5691188"/>
          <p14:tracePt t="105008" x="9467850" y="5691188"/>
          <p14:tracePt t="105009" x="9467850" y="5702300"/>
          <p14:tracePt t="105011" x="9458325" y="5702300"/>
          <p14:tracePt t="105015" x="9458325" y="5711825"/>
          <p14:tracePt t="105017" x="9448800" y="5711825"/>
          <p14:tracePt t="105018" x="9448800" y="5721350"/>
          <p14:tracePt t="105021" x="9437688" y="5721350"/>
          <p14:tracePt t="105025" x="9437688" y="5732463"/>
          <p14:tracePt t="105028" x="9428163" y="5741988"/>
          <p14:tracePt t="105033" x="9418638" y="5741988"/>
          <p14:tracePt t="105036" x="9418638" y="5751513"/>
          <p14:tracePt t="105040" x="9418638" y="5762625"/>
          <p14:tracePt t="105044" x="9407525" y="5772150"/>
          <p14:tracePt t="105049" x="9398000" y="5772150"/>
          <p14:tracePt t="105052" x="9398000" y="5781675"/>
          <p14:tracePt t="105056" x="9398000" y="5792788"/>
          <p14:tracePt t="105060" x="9388475" y="5792788"/>
          <p14:tracePt t="105063" x="9388475" y="5802313"/>
          <p14:tracePt t="105066" x="9377363" y="5802313"/>
          <p14:tracePt t="105067" x="9377363" y="5811838"/>
          <p14:tracePt t="105074" x="9377363" y="5822950"/>
          <p14:tracePt t="105075" x="9367838" y="5822950"/>
          <p14:tracePt t="105079" x="9367838" y="5832475"/>
          <p14:tracePt t="105080" x="9358313" y="5832475"/>
          <p14:tracePt t="105085" x="9347200" y="5832475"/>
          <p14:tracePt t="105086" x="9347200" y="5842000"/>
          <p14:tracePt t="105091" x="9347200" y="5853113"/>
          <p14:tracePt t="105095" x="9337675" y="5853113"/>
          <p14:tracePt t="105099" x="9328150" y="5862638"/>
          <p14:tracePt t="105103" x="9328150" y="5872163"/>
          <p14:tracePt t="105107" x="9317038" y="5872163"/>
          <p14:tracePt t="105111" x="9307513" y="5872163"/>
          <p14:tracePt t="105113" x="9307513" y="5883275"/>
          <p14:tracePt t="105118" x="9307513" y="5892800"/>
          <p14:tracePt t="105120" x="9297988" y="5892800"/>
          <p14:tracePt t="105123" x="9286875" y="5892800"/>
          <p14:tracePt t="105129" x="9277350" y="5902325"/>
          <p14:tracePt t="105132" x="9267825" y="5902325"/>
          <p14:tracePt t="105133" x="9267825" y="5913438"/>
          <p14:tracePt t="105138" x="9256713" y="5922963"/>
          <p14:tracePt t="105141" x="9247188" y="5922963"/>
          <p14:tracePt t="105149" x="9237663" y="5932488"/>
          <p14:tracePt t="105154" x="9226550" y="5943600"/>
          <p14:tracePt t="105158" x="9217025" y="5943600"/>
          <p14:tracePt t="105165" x="9217025" y="5953125"/>
          <p14:tracePt t="105167" x="9207500" y="5953125"/>
          <p14:tracePt t="105171" x="9207500" y="5962650"/>
          <p14:tracePt t="105173" x="9196388" y="5962650"/>
          <p14:tracePt t="105185" x="9186863" y="5962650"/>
          <p14:tracePt t="105187" x="9186863" y="5973763"/>
          <p14:tracePt t="105192" x="9177338" y="5973763"/>
          <p14:tracePt t="105199" x="9177338" y="5983288"/>
          <p14:tracePt t="105208" x="9166225" y="5983288"/>
          <p14:tracePt t="105217" x="9156700" y="5983288"/>
          <p14:tracePt t="105228" x="9156700" y="5992813"/>
          <p14:tracePt t="105245" x="9147175" y="5992813"/>
          <p14:tracePt t="105252" x="9147175" y="6003925"/>
          <p14:tracePt t="105281" x="9136063" y="6003925"/>
          <p14:tracePt t="105528" x="9136063" y="6013450"/>
          <p14:tracePt t="105737" x="9136063" y="6022975"/>
          <p14:tracePt t="105750" x="9147175" y="6022975"/>
          <p14:tracePt t="105796" x="9156700" y="6022975"/>
          <p14:tracePt t="105812" x="9166225" y="6022975"/>
          <p14:tracePt t="105842" x="9177338" y="6022975"/>
          <p14:tracePt t="105855" x="9186863" y="6022975"/>
          <p14:tracePt t="105885" x="9196388" y="6022975"/>
          <p14:tracePt t="105897" x="9207500" y="6022975"/>
          <p14:tracePt t="105919" x="9217025" y="6022975"/>
          <p14:tracePt t="105929" x="9226550" y="6022975"/>
          <p14:tracePt t="105930" x="9226550" y="6013450"/>
          <p14:tracePt t="105941" x="9237663" y="6013450"/>
          <p14:tracePt t="105959" x="9237663" y="6003925"/>
          <p14:tracePt t="105974" x="9247188" y="6003925"/>
          <p14:tracePt t="105975" x="9247188" y="5992813"/>
          <p14:tracePt t="105994" x="9256713" y="5992813"/>
          <p14:tracePt t="106004" x="9256713" y="5983288"/>
          <p14:tracePt t="106014" x="9256713" y="5973763"/>
          <p14:tracePt t="106031" x="9256713" y="5962650"/>
          <p14:tracePt t="106037" x="9256713" y="5953125"/>
          <p14:tracePt t="106049" x="9256713" y="5943600"/>
          <p14:tracePt t="106055" x="9256713" y="5932488"/>
          <p14:tracePt t="106068" x="9256713" y="5922963"/>
          <p14:tracePt t="106073" x="9256713" y="5913438"/>
          <p14:tracePt t="106079" x="9256713" y="5902325"/>
          <p14:tracePt t="106089" x="9256713" y="5892800"/>
          <p14:tracePt t="106092" x="9256713" y="5883275"/>
          <p14:tracePt t="106102" x="9256713" y="5872163"/>
          <p14:tracePt t="106107" x="9256713" y="5862638"/>
          <p14:tracePt t="106111" x="9247188" y="5862638"/>
          <p14:tracePt t="106122" x="9247188" y="5853113"/>
          <p14:tracePt t="106126" x="9237663" y="5853113"/>
          <p14:tracePt t="106128" x="9237663" y="5842000"/>
          <p14:tracePt t="106133" x="9226550" y="5842000"/>
          <p14:tracePt t="106139" x="9217025" y="5842000"/>
          <p14:tracePt t="106143" x="9217025" y="5832475"/>
          <p14:tracePt t="106151" x="9207500" y="5822950"/>
          <p14:tracePt t="106156" x="9196388" y="5822950"/>
          <p14:tracePt t="106168" x="9186863" y="5822950"/>
          <p14:tracePt t="106173" x="9177338" y="5822950"/>
          <p14:tracePt t="106180" x="9177338" y="5811838"/>
          <p14:tracePt t="106186" x="9166225" y="5811838"/>
          <p14:tracePt t="106193" x="9156700" y="5811838"/>
          <p14:tracePt t="106205" x="9147175" y="5811838"/>
          <p14:tracePt t="106210" x="9136063" y="5811838"/>
          <p14:tracePt t="106218" x="9126538" y="5811838"/>
          <p14:tracePt t="106222" x="9117013" y="5811838"/>
          <p14:tracePt t="106224" x="9117013" y="5822950"/>
          <p14:tracePt t="106229" x="9105900" y="5832475"/>
          <p14:tracePt t="106232" x="9096375" y="5832475"/>
          <p14:tracePt t="106238" x="9086850" y="5842000"/>
          <p14:tracePt t="106241" x="9075738" y="5842000"/>
          <p14:tracePt t="106242" x="9075738" y="5853113"/>
          <p14:tracePt t="106244" x="9066213" y="5853113"/>
          <p14:tracePt t="106250" x="9056688" y="5853113"/>
          <p14:tracePt t="106251" x="9056688" y="5862638"/>
          <p14:tracePt t="106253" x="9045575" y="5862638"/>
          <p14:tracePt t="106256" x="9045575" y="5872163"/>
          <p14:tracePt t="106260" x="9036050" y="5872163"/>
          <p14:tracePt t="106263" x="9026525" y="5872163"/>
          <p14:tracePt t="106265" x="9026525" y="5883275"/>
          <p14:tracePt t="106270" x="9026525" y="5892800"/>
          <p14:tracePt t="106272" x="9015413" y="5892800"/>
          <p14:tracePt t="106276" x="9005888" y="5892800"/>
          <p14:tracePt t="106280" x="9005888" y="5902325"/>
          <p14:tracePt t="106286" x="9005888" y="5913438"/>
          <p14:tracePt t="106292" x="8996363" y="5913438"/>
          <p14:tracePt t="106293" x="8996363" y="5922963"/>
          <p14:tracePt t="106306" x="8996363" y="5932488"/>
          <p14:tracePt t="106312" x="8996363" y="5943600"/>
          <p14:tracePt t="106323" x="8996363" y="5953125"/>
          <p14:tracePt t="106328" x="8996363" y="5962650"/>
          <p14:tracePt t="106338" x="8996363" y="5973763"/>
          <p14:tracePt t="106343" x="8996363" y="5983288"/>
          <p14:tracePt t="106346" x="9005888" y="5983288"/>
          <p14:tracePt t="106352" x="9015413" y="5983288"/>
          <p14:tracePt t="106356" x="9015413" y="5992813"/>
          <p14:tracePt t="106364" x="9026525" y="6003925"/>
          <p14:tracePt t="106369" x="9036050" y="6003925"/>
          <p14:tracePt t="106379" x="9045575" y="6003925"/>
          <p14:tracePt t="106380" x="9045575" y="6013450"/>
          <p14:tracePt t="106383" x="9056688" y="6013450"/>
          <p14:tracePt t="106390" x="9056688" y="6022975"/>
          <p14:tracePt t="106392" x="9066213" y="6022975"/>
          <p14:tracePt t="106394" x="9075738" y="6022975"/>
          <p14:tracePt t="106398" x="9086850" y="6022975"/>
          <p14:tracePt t="106404" x="9096375" y="6022975"/>
          <p14:tracePt t="106408" x="9105900" y="6022975"/>
          <p14:tracePt t="106414" x="9117013" y="6022975"/>
          <p14:tracePt t="106417" x="9117013" y="6034088"/>
          <p14:tracePt t="106418" x="9126538" y="6034088"/>
          <p14:tracePt t="106427" x="9136063" y="6034088"/>
          <p14:tracePt t="106431" x="9147175" y="6034088"/>
          <p14:tracePt t="106445" x="9156700" y="6034088"/>
          <p14:tracePt t="106455" x="9166225" y="6034088"/>
          <p14:tracePt t="106489" x="9177338" y="6034088"/>
          <p14:tracePt t="106500" x="9177338" y="6022975"/>
          <p14:tracePt t="106513" x="9186863" y="6022975"/>
          <p14:tracePt t="106516" x="9186863" y="6013450"/>
          <p14:tracePt t="106539" x="9186863" y="6003925"/>
          <p14:tracePt t="106547" x="9186863" y="5992813"/>
          <p14:tracePt t="106565" x="9186863" y="5983288"/>
          <p14:tracePt t="106569" x="9196388" y="5983288"/>
          <p14:tracePt t="106575" x="9196388" y="5973763"/>
          <p14:tracePt t="106596" x="9196388" y="5962650"/>
          <p14:tracePt t="106613" x="9196388" y="5953125"/>
          <p14:tracePt t="107041" x="9196388" y="5962650"/>
          <p14:tracePt t="107057" x="9207500" y="5962650"/>
          <p14:tracePt t="107083" x="9207500" y="5973763"/>
          <p14:tracePt t="107102" x="9207500" y="5983288"/>
          <p14:tracePt t="107122" x="9217025" y="5983288"/>
          <p14:tracePt t="107132" x="9217025" y="5992813"/>
          <p14:tracePt t="107147" x="9217025" y="6003925"/>
          <p14:tracePt t="107165" x="9226550" y="6003925"/>
          <p14:tracePt t="107185" x="9226550" y="6013450"/>
          <p14:tracePt t="107205" x="9237663" y="6013450"/>
          <p14:tracePt t="107213" x="9237663" y="6022975"/>
          <p14:tracePt t="107416" x="9237663" y="6013450"/>
          <p14:tracePt t="107428" x="9237663" y="6003925"/>
          <p14:tracePt t="107434" x="9237663" y="5992813"/>
          <p14:tracePt t="107443" x="9237663" y="5983288"/>
          <p14:tracePt t="107447" x="9237663" y="5973763"/>
          <p14:tracePt t="107453" x="9237663" y="5962650"/>
          <p14:tracePt t="107456" x="9237663" y="5953125"/>
          <p14:tracePt t="107462" x="9237663" y="5943600"/>
          <p14:tracePt t="107465" x="9237663" y="5932488"/>
          <p14:tracePt t="107470" x="9237663" y="5922963"/>
          <p14:tracePt t="107473" x="9237663" y="5913438"/>
          <p14:tracePt t="107475" x="9237663" y="5902325"/>
          <p14:tracePt t="107478" x="9226550" y="5902325"/>
          <p14:tracePt t="107481" x="9226550" y="5892800"/>
          <p14:tracePt t="107482" x="9217025" y="5892800"/>
          <p14:tracePt t="107484" x="9217025" y="5883275"/>
          <p14:tracePt t="107489" x="9207500" y="5872163"/>
          <p14:tracePt t="107491" x="9207500" y="5862638"/>
          <p14:tracePt t="107492" x="9196388" y="5862638"/>
          <p14:tracePt t="107495" x="9196388" y="5853113"/>
          <p14:tracePt t="107498" x="9186863" y="5842000"/>
          <p14:tracePt t="107501" x="9177338" y="5842000"/>
          <p14:tracePt t="107502" x="9177338" y="5832475"/>
          <p14:tracePt t="107505" x="9177338" y="5822950"/>
          <p14:tracePt t="107507" x="9166225" y="5822950"/>
          <p14:tracePt t="107510" x="9156700" y="5822950"/>
          <p14:tracePt t="107511" x="9156700" y="5811838"/>
          <p14:tracePt t="107513" x="9156700" y="5802313"/>
          <p14:tracePt t="107515" x="9147175" y="5802313"/>
          <p14:tracePt t="107517" x="9136063" y="5802313"/>
          <p14:tracePt t="107519" x="9136063" y="5792788"/>
          <p14:tracePt t="107522" x="9126538" y="5781675"/>
          <p14:tracePt t="107524" x="9117013" y="5781675"/>
          <p14:tracePt t="107527" x="9117013" y="5772150"/>
          <p14:tracePt t="107530" x="9105900" y="5772150"/>
          <p14:tracePt t="107531" x="9105900" y="5762625"/>
          <p14:tracePt t="107532" x="9096375" y="5762625"/>
          <p14:tracePt t="107534" x="9096375" y="5751513"/>
          <p14:tracePt t="107539" x="9086850" y="5751513"/>
          <p14:tracePt t="107541" x="9075738" y="5751513"/>
          <p14:tracePt t="107544" x="9066213" y="5741988"/>
          <p14:tracePt t="107551" x="9056688" y="5732463"/>
          <p14:tracePt t="107555" x="9045575" y="5732463"/>
          <p14:tracePt t="107570" x="9036050" y="5732463"/>
          <p14:tracePt t="107580" x="9026525" y="5732463"/>
          <p14:tracePt t="107596" x="9026525" y="5741988"/>
          <p14:tracePt t="107598" x="9015413" y="5741988"/>
          <p14:tracePt t="107606" x="9005888" y="5741988"/>
          <p14:tracePt t="107608" x="9005888" y="5751513"/>
          <p14:tracePt t="107613" x="9005888" y="5762625"/>
          <p14:tracePt t="107619" x="9005888" y="5772150"/>
          <p14:tracePt t="107621" x="8996363" y="5772150"/>
          <p14:tracePt t="107629" x="8985250" y="5772150"/>
          <p14:tracePt t="107634" x="8985250" y="5781675"/>
          <p14:tracePt t="107645" x="8985250" y="5792788"/>
          <p14:tracePt t="107911" x="8985250" y="5802313"/>
          <p14:tracePt t="107935" x="8985250" y="5811838"/>
          <p14:tracePt t="107960" x="8985250" y="5822950"/>
          <p14:tracePt t="107971" x="8985250" y="5832475"/>
          <p14:tracePt t="107993" x="8985250" y="5842000"/>
          <p14:tracePt t="108005" x="8985250" y="5853113"/>
          <p14:tracePt t="108034" x="8985250" y="5862638"/>
          <p14:tracePt t="108047" x="8985250" y="5872163"/>
          <p14:tracePt t="108077" x="8985250" y="5883275"/>
          <p14:tracePt t="108091" x="8985250" y="5892800"/>
          <p14:tracePt t="108093" x="8975725" y="5892800"/>
          <p14:tracePt t="108116" x="8975725" y="5902325"/>
          <p14:tracePt t="108117" x="8966200" y="5902325"/>
          <p14:tracePt t="108131" x="8966200" y="5913438"/>
          <p14:tracePt t="108149" x="8966200" y="5922963"/>
          <p14:tracePt t="108414" x="8955088" y="5922963"/>
          <p14:tracePt t="108428" x="8945563" y="5922963"/>
          <p14:tracePt t="108442" x="8945563" y="5913438"/>
          <p14:tracePt t="108448" x="8936038" y="5913438"/>
          <p14:tracePt t="108450" x="8936038" y="5902325"/>
          <p14:tracePt t="108456" x="8924925" y="5902325"/>
          <p14:tracePt t="108460" x="8924925" y="5892800"/>
          <p14:tracePt t="108462" x="8915400" y="5892800"/>
          <p14:tracePt t="108464" x="8915400" y="5883275"/>
          <p14:tracePt t="108472" x="8905875" y="5872163"/>
          <p14:tracePt t="108474" x="8905875" y="5862638"/>
          <p14:tracePt t="108476" x="8894763" y="5862638"/>
          <p14:tracePt t="108480" x="8894763" y="5853113"/>
          <p14:tracePt t="108482" x="8885238" y="5853113"/>
          <p14:tracePt t="108484" x="8885238" y="5842000"/>
          <p14:tracePt t="108485" x="8875713" y="5842000"/>
          <p14:tracePt t="108489" x="8875713" y="5832475"/>
          <p14:tracePt t="108490" x="8864600" y="5832475"/>
          <p14:tracePt t="108492" x="8855075" y="5822950"/>
          <p14:tracePt t="108496" x="8845550" y="5822950"/>
          <p14:tracePt t="108497" x="8845550" y="5811838"/>
          <p14:tracePt t="108498" x="8834438" y="5811838"/>
          <p14:tracePt t="108500" x="8834438" y="5802313"/>
          <p14:tracePt t="108502" x="8824913" y="5802313"/>
          <p14:tracePt t="108504" x="8815388" y="5802313"/>
          <p14:tracePt t="108506" x="8815388" y="5792788"/>
          <p14:tracePt t="108507" x="8804275" y="5781675"/>
          <p14:tracePt t="108509" x="8794750" y="5781675"/>
          <p14:tracePt t="108512" x="8785225" y="5781675"/>
          <p14:tracePt t="108513" x="8785225" y="5772150"/>
          <p14:tracePt t="108514" x="8774113" y="5762625"/>
          <p14:tracePt t="108516" x="8764588" y="5762625"/>
          <p14:tracePt t="108517" x="8764588" y="5751513"/>
          <p14:tracePt t="108519" x="8755063" y="5751513"/>
          <p14:tracePt t="108520" x="8743950" y="5751513"/>
          <p14:tracePt t="108522" x="8743950" y="5741988"/>
          <p14:tracePt t="108523" x="8734425" y="5741988"/>
          <p14:tracePt t="108524" x="8734425" y="5732463"/>
          <p14:tracePt t="108526" x="8724900" y="5732463"/>
          <p14:tracePt t="108528" x="8713788" y="5732463"/>
          <p14:tracePt t="108529" x="8704263" y="5732463"/>
          <p14:tracePt t="108530" x="8704263" y="5721350"/>
          <p14:tracePt t="108532" x="8694738" y="5721350"/>
          <p14:tracePt t="108533" x="8694738" y="5711825"/>
          <p14:tracePt t="108534" x="8683625" y="5711825"/>
          <p14:tracePt t="108536" x="8674100" y="5711825"/>
          <p14:tracePt t="108539" x="8664575" y="5702300"/>
          <p14:tracePt t="108541" x="8653463" y="5702300"/>
          <p14:tracePt t="108542" x="8643938" y="5691188"/>
          <p14:tracePt t="108544" x="8634413" y="5691188"/>
          <p14:tracePt t="108547" x="8623300" y="5691188"/>
          <p14:tracePt t="108549" x="8613775" y="5681663"/>
          <p14:tracePt t="108552" x="8604250" y="5672138"/>
          <p14:tracePt t="108554" x="8593138" y="5672138"/>
          <p14:tracePt t="108558" x="8583613" y="5672138"/>
          <p14:tracePt t="108559" x="8574088" y="5672138"/>
          <p14:tracePt t="108562" x="8574088" y="5661025"/>
          <p14:tracePt t="108563" x="8562975" y="5661025"/>
          <p14:tracePt t="108565" x="8553450" y="5661025"/>
          <p14:tracePt t="108568" x="8553450" y="5651500"/>
          <p14:tracePt t="108570" x="8543925" y="5651500"/>
          <p14:tracePt t="108572" x="8532813" y="5651500"/>
          <p14:tracePt t="108578" x="8523288" y="5651500"/>
          <p14:tracePt t="108581" x="8513763" y="5651500"/>
          <p14:tracePt t="108585" x="8502650" y="5651500"/>
          <p14:tracePt t="108596" x="8493125" y="5651500"/>
          <p14:tracePt t="108608" x="8483600" y="5651500"/>
          <p14:tracePt t="108648" x="8472488" y="5651500"/>
          <p14:tracePt t="108661" x="8462963" y="5651500"/>
          <p14:tracePt t="108678" x="8453438" y="5651500"/>
          <p14:tracePt t="108683" x="8453438" y="5661025"/>
          <p14:tracePt t="108686" x="8442325" y="5661025"/>
          <p14:tracePt t="108701" x="8432800" y="5661025"/>
          <p14:tracePt t="108702" x="8432800" y="5672138"/>
          <p14:tracePt t="108709" x="8423275" y="5672138"/>
          <p14:tracePt t="108712" x="8423275" y="5681663"/>
          <p14:tracePt t="108730" x="8412163" y="5691188"/>
          <p14:tracePt t="108738" x="8412163" y="5702300"/>
          <p14:tracePt t="108741" x="8402638" y="5702300"/>
          <p14:tracePt t="108755" x="8402638" y="5711825"/>
          <p14:tracePt t="108762" x="8402638" y="5721350"/>
          <p14:tracePt t="108763" x="8393113" y="5721350"/>
          <p14:tracePt t="108775" x="8393113" y="5732463"/>
          <p14:tracePt t="108778" x="8382000" y="5732463"/>
          <p14:tracePt t="108781" x="8382000" y="5741988"/>
          <p14:tracePt t="108792" x="8382000" y="5751513"/>
          <p14:tracePt t="108805" x="8382000" y="5772150"/>
          <p14:tracePt t="108807" x="8372475" y="5772150"/>
          <p14:tracePt t="108816" x="8372475" y="5781675"/>
          <p14:tracePt t="108822" x="8362950" y="5792788"/>
          <p14:tracePt t="108837" x="8351838" y="5792788"/>
          <p14:tracePt t="108838" x="8351838" y="5802313"/>
          <p14:tracePt t="108848" x="8351838" y="5811838"/>
          <p14:tracePt t="108890" x="8351838" y="5822950"/>
          <p14:tracePt t="108929" x="8351838" y="5832475"/>
          <p14:tracePt t="109303" x="8351838" y="5842000"/>
          <p14:tracePt t="109324" x="8351838" y="5853113"/>
          <p14:tracePt t="109344" x="8362950" y="5853113"/>
          <p14:tracePt t="109432" x="8372475" y="5853113"/>
          <p14:tracePt t="109780" x="8382000" y="5853113"/>
          <p14:tracePt t="109792" x="8393113" y="5853113"/>
          <p14:tracePt t="109802" x="8402638" y="5853113"/>
          <p14:tracePt t="109803" x="8402638" y="5862638"/>
          <p14:tracePt t="109808" x="8412163" y="5862638"/>
          <p14:tracePt t="109813" x="8423275" y="5862638"/>
          <p14:tracePt t="109823" x="8453438" y="5872163"/>
          <p14:tracePt t="109826" x="8462963" y="5872163"/>
          <p14:tracePt t="109827" x="8472488" y="5872163"/>
          <p14:tracePt t="109830" x="8483600" y="5872163"/>
          <p14:tracePt t="109832" x="8493125" y="5872163"/>
          <p14:tracePt t="109834" x="8493125" y="5883275"/>
          <p14:tracePt t="109836" x="8502650" y="5883275"/>
          <p14:tracePt t="109837" x="8513763" y="5883275"/>
          <p14:tracePt t="109838" x="8523288" y="5883275"/>
          <p14:tracePt t="109841" x="8543925" y="5892800"/>
          <p14:tracePt t="109844" x="8553450" y="5892800"/>
          <p14:tracePt t="109845" x="8562975" y="5892800"/>
          <p14:tracePt t="109847" x="8574088" y="5892800"/>
          <p14:tracePt t="109850" x="8583613" y="5892800"/>
          <p14:tracePt t="109851" x="8593138" y="5892800"/>
          <p14:tracePt t="109852" x="8604250" y="5892800"/>
          <p14:tracePt t="109854" x="8613775" y="5902325"/>
          <p14:tracePt t="109856" x="8623300" y="5902325"/>
          <p14:tracePt t="109858" x="8634413" y="5902325"/>
          <p14:tracePt t="109859" x="8643938" y="5902325"/>
          <p14:tracePt t="109860" x="8653463" y="5913438"/>
          <p14:tracePt t="109862" x="8664575" y="5913438"/>
          <p14:tracePt t="109863" x="8674100" y="5913438"/>
          <p14:tracePt t="109865" x="8683625" y="5913438"/>
          <p14:tracePt t="109866" x="8694738" y="5913438"/>
          <p14:tracePt t="109867" x="8694738" y="5922963"/>
          <p14:tracePt t="109869" x="8704263" y="5922963"/>
          <p14:tracePt t="109870" x="8713788" y="5922963"/>
          <p14:tracePt t="109874" x="8734425" y="5922963"/>
          <p14:tracePt t="109875" x="8743950" y="5922963"/>
          <p14:tracePt t="109877" x="8755063" y="5922963"/>
          <p14:tracePt t="109879" x="8764588" y="5922963"/>
          <p14:tracePt t="109880" x="8774113" y="5932488"/>
          <p14:tracePt t="109882" x="8785225" y="5932488"/>
          <p14:tracePt t="109884" x="8794750" y="5932488"/>
          <p14:tracePt t="109885" x="8804275" y="5932488"/>
          <p14:tracePt t="109888" x="8815388" y="5932488"/>
          <p14:tracePt t="109889" x="8824913" y="5943600"/>
          <p14:tracePt t="109891" x="8834438" y="5943600"/>
          <p14:tracePt t="109893" x="8845550" y="5943600"/>
          <p14:tracePt t="109896" x="8855075" y="5943600"/>
          <p14:tracePt t="109897" x="8864600" y="5943600"/>
          <p14:tracePt t="109900" x="8875713" y="5943600"/>
          <p14:tracePt t="109902" x="8885238" y="5943600"/>
          <p14:tracePt t="109905" x="8894763" y="5943600"/>
          <p14:tracePt t="109907" x="8905875" y="5943600"/>
          <p14:tracePt t="109911" x="8915400" y="5943600"/>
          <p14:tracePt t="109914" x="8924925" y="5943600"/>
          <p14:tracePt t="109916" x="8936038" y="5943600"/>
          <p14:tracePt t="109923" x="8945563" y="5943600"/>
          <p14:tracePt t="109926" x="8955088" y="5943600"/>
          <p14:tracePt t="109937" x="8966200" y="5943600"/>
          <p14:tracePt t="110076" x="8955088" y="5943600"/>
          <p14:tracePt t="110085" x="8955088" y="5932488"/>
          <p14:tracePt t="110088" x="8945563" y="5932488"/>
          <p14:tracePt t="110104" x="8945563" y="5922963"/>
          <p14:tracePt t="110104" x="8936038" y="5922963"/>
          <p14:tracePt t="110111" x="8924925" y="5922963"/>
          <p14:tracePt t="110112" x="8924925" y="5913438"/>
          <p14:tracePt t="110119" x="8915400" y="5913438"/>
          <p14:tracePt t="110122" x="8915400" y="5902325"/>
          <p14:tracePt t="110139" x="8905875" y="5902325"/>
          <p14:tracePt t="110148" x="8894763" y="5902325"/>
          <p14:tracePt t="110169" x="8894763" y="5892800"/>
          <p14:tracePt t="110173" x="8885238" y="5892800"/>
          <p14:tracePt t="110186" x="8875713" y="5892800"/>
          <p14:tracePt t="110206" x="8864600" y="5892800"/>
          <p14:tracePt t="110215" x="8855075" y="5892800"/>
          <p14:tracePt t="110229" x="8845550" y="5892800"/>
          <p14:tracePt t="110233" x="8834438" y="5892800"/>
          <p14:tracePt t="110242" x="8824913" y="5892800"/>
          <p14:tracePt t="110247" x="8815388" y="5892800"/>
          <p14:tracePt t="110253" x="8804275" y="5892800"/>
          <p14:tracePt t="110257" x="8794750" y="5892800"/>
          <p14:tracePt t="110260" x="8785225" y="5892800"/>
          <p14:tracePt t="110266" x="8774113" y="5892800"/>
          <p14:tracePt t="110269" x="8764588" y="5892800"/>
          <p14:tracePt t="110275" x="8755063" y="5892800"/>
          <p14:tracePt t="110278" x="8743950" y="5892800"/>
          <p14:tracePt t="110284" x="8734425" y="5892800"/>
          <p14:tracePt t="110289" x="8724900" y="5892800"/>
          <p14:tracePt t="110296" x="8713788" y="5892800"/>
          <p14:tracePt t="110301" x="8704263" y="5892800"/>
          <p14:tracePt t="110303" x="8704263" y="5902325"/>
          <p14:tracePt t="110310" x="8704263" y="5913438"/>
          <p14:tracePt t="110319" x="8704263" y="5922963"/>
          <p14:tracePt t="110336" x="8704263" y="5932488"/>
          <p14:tracePt t="110344" x="8704263" y="5943600"/>
          <p14:tracePt t="110363" x="8713788" y="5943600"/>
          <p14:tracePt t="110369" x="8713788" y="5953125"/>
          <p14:tracePt t="110382" x="8724900" y="5953125"/>
          <p14:tracePt t="110389" x="8734425" y="5953125"/>
          <p14:tracePt t="110401" x="8743950" y="5953125"/>
          <p14:tracePt t="110406" x="8755063" y="5953125"/>
          <p14:tracePt t="110414" x="8764588" y="5953125"/>
          <p14:tracePt t="110417" x="8774113" y="5953125"/>
          <p14:tracePt t="110424" x="8785225" y="5953125"/>
          <p14:tracePt t="110425" x="8794750" y="5953125"/>
          <p14:tracePt t="110428" x="8804275" y="5953125"/>
          <p14:tracePt t="110434" x="8815388" y="5953125"/>
          <p14:tracePt t="110436" x="8824913" y="5953125"/>
          <p14:tracePt t="110442" x="8834438" y="5953125"/>
          <p14:tracePt t="110445" x="8845550" y="5953125"/>
          <p14:tracePt t="110453" x="8855075" y="5953125"/>
          <p14:tracePt t="110455" x="8864600" y="5953125"/>
          <p14:tracePt t="110463" x="8875713" y="5943600"/>
          <p14:tracePt t="110471" x="8885238" y="5943600"/>
          <p14:tracePt t="110472" x="8885238" y="5932488"/>
          <p14:tracePt t="110491" x="8885238" y="5922963"/>
          <p14:tracePt t="110498" x="8885238" y="5913438"/>
          <p14:tracePt t="110507" x="8885238" y="5902325"/>
          <p14:tracePt t="110522" x="8885238" y="5892800"/>
          <p14:tracePt t="110530" x="8885238" y="5883275"/>
          <p14:tracePt t="110539" x="8875713" y="5883275"/>
          <p14:tracePt t="110548" x="8875713" y="5872163"/>
          <p14:tracePt t="110550" x="8864600" y="5872163"/>
          <p14:tracePt t="110555" x="8855075" y="5872163"/>
          <p14:tracePt t="110563" x="8845550" y="5872163"/>
          <p14:tracePt t="110566" x="8834438" y="5872163"/>
          <p14:tracePt t="110574" x="8824913" y="5872163"/>
          <p14:tracePt t="110577" x="8815388" y="5872163"/>
          <p14:tracePt t="110587" x="8804275" y="5872163"/>
          <p14:tracePt t="110592" x="8794750" y="5872163"/>
          <p14:tracePt t="110597" x="8785225" y="5872163"/>
          <p14:tracePt t="110612" x="8774113" y="5872163"/>
          <p14:tracePt t="110634" x="8774113" y="5883275"/>
          <p14:tracePt t="110996" x="8764588" y="5883275"/>
          <p14:tracePt t="111262" x="8755063" y="5883275"/>
          <p14:tracePt t="111273" x="8743950" y="5883275"/>
          <p14:tracePt t="111280" x="8743950" y="5892800"/>
          <p14:tracePt t="111288" x="8734425" y="5892800"/>
          <p14:tracePt t="111293" x="8724900" y="5892800"/>
          <p14:tracePt t="111300" x="8724900" y="5902325"/>
          <p14:tracePt t="111305" x="8713788" y="5902325"/>
          <p14:tracePt t="111309" x="8704263" y="5913438"/>
          <p14:tracePt t="111317" x="8704263" y="5922963"/>
          <p14:tracePt t="111318" x="8694738" y="5922963"/>
          <p14:tracePt t="111322" x="8683625" y="5922963"/>
          <p14:tracePt t="111328" x="8683625" y="5932488"/>
          <p14:tracePt t="111330" x="8674100" y="5932488"/>
          <p14:tracePt t="111333" x="8674100" y="5943600"/>
          <p14:tracePt t="111334" x="8664575" y="5943600"/>
          <p14:tracePt t="111342" x="8653463" y="5943600"/>
          <p14:tracePt t="111344" x="8653463" y="5953125"/>
          <p14:tracePt t="111345" x="8643938" y="5953125"/>
          <p14:tracePt t="111348" x="8643938" y="5962650"/>
          <p14:tracePt t="111350" x="8634413" y="5962650"/>
          <p14:tracePt t="111358" x="8623300" y="5973763"/>
          <p14:tracePt t="111361" x="8613775" y="5973763"/>
          <p14:tracePt t="111363" x="8613775" y="5983288"/>
          <p14:tracePt t="111369" x="8604250" y="5983288"/>
          <p14:tracePt t="111374" x="8593138" y="5992813"/>
          <p14:tracePt t="111380" x="8593138" y="6003925"/>
          <p14:tracePt t="111382" x="8583613" y="6003925"/>
          <p14:tracePt t="111387" x="8574088" y="6003925"/>
          <p14:tracePt t="111389" x="8574088" y="6013450"/>
          <p14:tracePt t="111395" x="8574088" y="6022975"/>
          <p14:tracePt t="111396" x="8562975" y="6022975"/>
          <p14:tracePt t="111401" x="8553450" y="6022975"/>
          <p14:tracePt t="111406" x="8553450" y="6034088"/>
          <p14:tracePt t="111412" x="8553450" y="6043613"/>
          <p14:tracePt t="111414" x="8543925" y="6043613"/>
          <p14:tracePt t="111420" x="8532813" y="6043613"/>
          <p14:tracePt t="111430" x="8532813" y="6053138"/>
          <p14:tracePt t="111438" x="8532813" y="6064250"/>
          <p14:tracePt t="111441" x="8523288" y="6064250"/>
          <p14:tracePt t="111450" x="8523288" y="6073775"/>
          <p14:tracePt t="111489" x="8523288" y="6083300"/>
          <p14:tracePt t="111509" x="8523288" y="6094413"/>
          <p14:tracePt t="111543" x="8523288" y="6103938"/>
          <p14:tracePt t="111564" x="8523288" y="6113463"/>
          <p14:tracePt t="111746" x="8523288" y="6103938"/>
          <p14:tracePt t="111757" x="8523288" y="6094413"/>
          <p14:tracePt t="111761" x="8523288" y="6083300"/>
          <p14:tracePt t="111762" x="8513763" y="6083300"/>
          <p14:tracePt t="111770" x="8513763" y="6073775"/>
          <p14:tracePt t="111771" x="8502650" y="6073775"/>
          <p14:tracePt t="111773" x="8502650" y="6064250"/>
          <p14:tracePt t="111777" x="8502650" y="6053138"/>
          <p14:tracePt t="111783" x="8493125" y="6053138"/>
          <p14:tracePt t="111786" x="8493125" y="6043613"/>
          <p14:tracePt t="111788" x="8483600" y="6043613"/>
          <p14:tracePt t="111789" x="8483600" y="6034088"/>
          <p14:tracePt t="111797" x="8472488" y="6034088"/>
          <p14:tracePt t="111798" x="8472488" y="6022975"/>
          <p14:tracePt t="111801" x="8462963" y="6022975"/>
          <p14:tracePt t="111803" x="8462963" y="6013450"/>
          <p14:tracePt t="111808" x="8453438" y="6013450"/>
          <p14:tracePt t="111811" x="8442325" y="6013450"/>
          <p14:tracePt t="111813" x="8442325" y="6003925"/>
          <p14:tracePt t="111816" x="8432800" y="6003925"/>
          <p14:tracePt t="111818" x="8432800" y="5992813"/>
          <p14:tracePt t="111819" x="8423275" y="5992813"/>
          <p14:tracePt t="111823" x="8412163" y="5992813"/>
          <p14:tracePt t="111825" x="8402638" y="5992813"/>
          <p14:tracePt t="111828" x="8402638" y="5983288"/>
          <p14:tracePt t="111829" x="8393113" y="5983288"/>
          <p14:tracePt t="111830" x="8382000" y="5983288"/>
          <p14:tracePt t="111833" x="8382000" y="5973763"/>
          <p14:tracePt t="111834" x="8372475" y="5973763"/>
          <p14:tracePt t="111835" x="8362950" y="5973763"/>
          <p14:tracePt t="111837" x="8351838" y="5973763"/>
          <p14:tracePt t="111839" x="8342313" y="5973763"/>
          <p14:tracePt t="111841" x="8332788" y="5973763"/>
          <p14:tracePt t="111844" x="8321675" y="5962650"/>
          <p14:tracePt t="111845" x="8312150" y="5962650"/>
          <p14:tracePt t="111848" x="8302625" y="5962650"/>
          <p14:tracePt t="111849" x="8291513" y="5962650"/>
          <p14:tracePt t="111852" x="8281988" y="5962650"/>
          <p14:tracePt t="111853" x="8272463" y="5953125"/>
          <p14:tracePt t="111871" x="8181975" y="5953125"/>
          <p14:tracePt t="111873" x="8170863" y="5953125"/>
          <p14:tracePt t="111874" x="8161338" y="5953125"/>
          <p14:tracePt t="111877" x="8151813" y="5953125"/>
          <p14:tracePt t="111879" x="8140700" y="5953125"/>
          <p14:tracePt t="111882" x="8131175" y="5953125"/>
          <p14:tracePt t="111884" x="8121650" y="5953125"/>
          <p14:tracePt t="111887" x="8110538" y="5953125"/>
          <p14:tracePt t="111889" x="8101013" y="5953125"/>
          <p14:tracePt t="111893" x="8091488" y="5953125"/>
          <p14:tracePt t="111895" x="8080375" y="5953125"/>
          <p14:tracePt t="111897" x="8070850" y="5953125"/>
          <p14:tracePt t="111901" x="8061325" y="5953125"/>
          <p14:tracePt t="111903" x="8050213" y="5953125"/>
          <p14:tracePt t="111906" x="8050213" y="5962650"/>
          <p14:tracePt t="111908" x="8040688" y="5962650"/>
          <p14:tracePt t="111911" x="8031163" y="5962650"/>
          <p14:tracePt t="111914" x="8031163" y="5973763"/>
          <p14:tracePt t="111917" x="8020050" y="5973763"/>
          <p14:tracePt t="111918" x="8020050" y="5983288"/>
          <p14:tracePt t="111921" x="8010525" y="5983288"/>
          <p14:tracePt t="111924" x="8010525" y="5992813"/>
          <p14:tracePt t="111927" x="8010525" y="6003925"/>
          <p14:tracePt t="111931" x="8001000" y="6003925"/>
          <p14:tracePt t="111933" x="8001000" y="6013450"/>
          <p14:tracePt t="111937" x="8001000" y="6022975"/>
          <p14:tracePt t="111938" x="7989888" y="6022975"/>
          <p14:tracePt t="111943" x="7989888" y="6034088"/>
          <p14:tracePt t="111945" x="7989888" y="6043613"/>
          <p14:tracePt t="111951" x="7989888" y="6053138"/>
          <p14:tracePt t="111954" x="7989888" y="6064250"/>
          <p14:tracePt t="111956" x="7989888" y="6073775"/>
          <p14:tracePt t="111961" x="7989888" y="6083300"/>
          <p14:tracePt t="111964" x="7989888" y="6094413"/>
          <p14:tracePt t="111969" x="7989888" y="6103938"/>
          <p14:tracePt t="111972" x="7989888" y="6113463"/>
          <p14:tracePt t="111978" x="7989888" y="6124575"/>
          <p14:tracePt t="111981" x="7989888" y="6134100"/>
          <p14:tracePt t="111984" x="8001000" y="6134100"/>
          <p14:tracePt t="111988" x="8001000" y="6143625"/>
          <p14:tracePt t="111991" x="8001000" y="6154738"/>
          <p14:tracePt t="111995" x="8010525" y="6154738"/>
          <p14:tracePt t="111998" x="8010525" y="6164263"/>
          <p14:tracePt t="111999" x="8020050" y="6164263"/>
          <p14:tracePt t="112002" x="8020050" y="6173788"/>
          <p14:tracePt t="112007" x="8031163" y="6173788"/>
          <p14:tracePt t="112010" x="8040688" y="6173788"/>
          <p14:tracePt t="112011" x="8040688" y="6184900"/>
          <p14:tracePt t="112016" x="8040688" y="6194425"/>
          <p14:tracePt t="112017" x="8050213" y="6194425"/>
          <p14:tracePt t="112020" x="8061325" y="6194425"/>
          <p14:tracePt t="112021" x="8061325" y="6203950"/>
          <p14:tracePt t="112025" x="8070850" y="6203950"/>
          <p14:tracePt t="112028" x="8080375" y="6203950"/>
          <p14:tracePt t="112030" x="8091488" y="6203950"/>
          <p14:tracePt t="112033" x="8091488" y="6215063"/>
          <p14:tracePt t="112035" x="8101013" y="6215063"/>
          <p14:tracePt t="112038" x="8110538" y="6215063"/>
          <p14:tracePt t="112041" x="8110538" y="6224588"/>
          <p14:tracePt t="112043" x="8121650" y="6224588"/>
          <p14:tracePt t="112046" x="8131175" y="6224588"/>
          <p14:tracePt t="112051" x="8140700" y="6224588"/>
          <p14:tracePt t="112054" x="8151813" y="6224588"/>
          <p14:tracePt t="112059" x="8161338" y="6224588"/>
          <p14:tracePt t="112062" x="8170863" y="6224588"/>
          <p14:tracePt t="112068" x="8181975" y="6224588"/>
          <p14:tracePt t="112072" x="8191500" y="6224588"/>
          <p14:tracePt t="112073" x="8191500" y="6234113"/>
          <p14:tracePt t="112079" x="8201025" y="6234113"/>
          <p14:tracePt t="112083" x="8212138" y="6234113"/>
          <p14:tracePt t="112087" x="8221663" y="6234113"/>
          <p14:tracePt t="112096" x="8231188" y="6234113"/>
          <p14:tracePt t="112101" x="8242300" y="6234113"/>
          <p14:tracePt t="112113" x="8251825" y="6234113"/>
          <p14:tracePt t="112121" x="8261350" y="6234113"/>
          <p14:tracePt t="112139" x="8272463" y="6234113"/>
          <p14:tracePt t="112151" x="8281988" y="6234113"/>
          <p14:tracePt t="112189" x="8291513" y="6234113"/>
          <p14:tracePt t="112208" x="8291513" y="6224588"/>
          <p14:tracePt t="112223" x="8302625" y="6224588"/>
          <p14:tracePt t="112237" x="8302625" y="6215063"/>
          <p14:tracePt t="112348" x="8302625" y="6203950"/>
          <p14:tracePt t="112367" x="8302625" y="6194425"/>
          <p14:tracePt t="112374" x="8312150" y="6194425"/>
          <p14:tracePt t="112958" x="8312150" y="6184900"/>
          <p14:tracePt t="113151" x="8312150" y="6173788"/>
          <p14:tracePt t="113165" x="8321675" y="6164263"/>
          <p14:tracePt t="113183" x="8321675" y="6154738"/>
          <p14:tracePt t="113191" x="8321675" y="6143625"/>
          <p14:tracePt t="113198" x="8332788" y="6143625"/>
          <p14:tracePt t="113206" x="8332788" y="6134100"/>
          <p14:tracePt t="113212" x="8342313" y="6124575"/>
          <p14:tracePt t="113225" x="8342313" y="6113463"/>
          <p14:tracePt t="113233" x="8342313" y="6103938"/>
          <p14:tracePt t="113241" x="8351838" y="6103938"/>
          <p14:tracePt t="113247" x="8351838" y="6094413"/>
          <p14:tracePt t="113253" x="8362950" y="6094413"/>
          <p14:tracePt t="113256" x="8362950" y="6083300"/>
          <p14:tracePt t="113268" x="8372475" y="6083300"/>
          <p14:tracePt t="113362" x="8372475" y="6073775"/>
          <p14:tracePt t="113436" x="8382000" y="6073775"/>
          <p14:tracePt t="113464" x="8382000" y="6064250"/>
          <p14:tracePt t="113486" x="8393113" y="6064250"/>
          <p14:tracePt t="113489" x="8393113" y="6053138"/>
          <p14:tracePt t="113522" x="8393113" y="6043613"/>
          <p14:tracePt t="113534" x="8402638" y="6034088"/>
          <p14:tracePt t="113559" x="8412163" y="6034088"/>
          <p14:tracePt t="113566" x="8412163" y="6022975"/>
          <p14:tracePt t="113580" x="8412163" y="6013450"/>
          <p14:tracePt t="113596" x="8423275" y="6013450"/>
          <p14:tracePt t="113599" x="8423275" y="6003925"/>
          <p14:tracePt t="113606" x="8432800" y="5992813"/>
          <p14:tracePt t="113622" x="8432800" y="5983288"/>
          <p14:tracePt t="113625" x="8442325" y="5983288"/>
          <p14:tracePt t="113629" x="8442325" y="5973763"/>
          <p14:tracePt t="113633" x="8453438" y="5973763"/>
          <p14:tracePt t="113643" x="8453438" y="5962650"/>
          <p14:tracePt t="113648" x="8462963" y="5962650"/>
          <p14:tracePt t="113653" x="8462963" y="5953125"/>
          <p14:tracePt t="113657" x="8472488" y="5953125"/>
          <p14:tracePt t="113676" x="8483600" y="5953125"/>
          <p14:tracePt t="113686" x="8483600" y="5943600"/>
          <p14:tracePt t="113688" x="8493125" y="5943600"/>
          <p14:tracePt t="113714" x="8502650" y="5943600"/>
          <p14:tracePt t="113716" x="8502650" y="5932488"/>
          <p14:tracePt t="113740" x="8513763" y="5932488"/>
          <p14:tracePt t="113778" x="8523288" y="5932488"/>
          <p14:tracePt t="114291" x="8523288" y="5922963"/>
          <p14:tracePt t="114300" x="8523288" y="5913438"/>
          <p14:tracePt t="114310" x="8523288" y="5902325"/>
          <p14:tracePt t="114332" x="8523288" y="5892800"/>
          <p14:tracePt t="114345" x="8523288" y="5883275"/>
          <p14:tracePt t="114362" x="8513763" y="5883275"/>
          <p14:tracePt t="114371" x="8513763" y="5872163"/>
          <p14:tracePt t="114381" x="8513763" y="5862638"/>
          <p14:tracePt t="114383" x="8502650" y="5862638"/>
          <p14:tracePt t="114409" x="8502650" y="5853113"/>
          <p14:tracePt t="114427" x="8502650" y="5842000"/>
          <p14:tracePt t="114442" x="8493125" y="5842000"/>
          <p14:tracePt t="114446" x="8493125" y="5832475"/>
          <p14:tracePt t="114453" x="8493125" y="5822950"/>
          <p14:tracePt t="114465" x="8493125" y="5811838"/>
          <p14:tracePt t="114468" x="8483600" y="5811838"/>
          <p14:tracePt t="114471" x="8483600" y="5802313"/>
          <p14:tracePt t="114482" x="8483600" y="5792788"/>
          <p14:tracePt t="114487" x="8483600" y="5781675"/>
          <p14:tracePt t="114492" x="8472488" y="5781675"/>
          <p14:tracePt t="114498" x="8472488" y="5772150"/>
          <p14:tracePt t="114504" x="8472488" y="5762625"/>
          <p14:tracePt t="114505" x="8462963" y="5762625"/>
          <p14:tracePt t="114510" x="8462963" y="5751513"/>
          <p14:tracePt t="114523" x="8462963" y="5741988"/>
          <p14:tracePt t="114530" x="8462963" y="5732463"/>
          <p14:tracePt t="114532" x="8453438" y="5732463"/>
          <p14:tracePt t="114546" x="8453438" y="5721350"/>
          <p14:tracePt t="114547" x="8442325" y="5721350"/>
          <p14:tracePt t="114555" x="8442325" y="5711825"/>
          <p14:tracePt t="114575" x="8442325" y="5702300"/>
          <p14:tracePt t="114580" x="8432800" y="5702300"/>
          <p14:tracePt t="114587" x="8432800" y="5691188"/>
          <p14:tracePt t="114601" x="8423275" y="5691188"/>
          <p14:tracePt t="114624" x="8423275" y="5681663"/>
          <p14:tracePt t="116043" x="8423275" y="5691188"/>
          <p14:tracePt t="116052" x="8423275" y="5702300"/>
          <p14:tracePt t="116066" x="8423275" y="5711825"/>
          <p14:tracePt t="116071" x="8423275" y="5721350"/>
          <p14:tracePt t="116081" x="8423275" y="5732463"/>
          <p14:tracePt t="116086" x="8423275" y="5741988"/>
          <p14:tracePt t="116096" x="8423275" y="5751513"/>
          <p14:tracePt t="116101" x="8423275" y="5762625"/>
          <p14:tracePt t="116106" x="8432800" y="5772150"/>
          <p14:tracePt t="116115" x="8432800" y="5781675"/>
          <p14:tracePt t="116122" x="8432800" y="5792788"/>
          <p14:tracePt t="116128" x="8442325" y="5792788"/>
          <p14:tracePt t="116139" x="8453438" y="5792788"/>
          <p14:tracePt t="116143" x="8453438" y="5802313"/>
          <p14:tracePt t="116171" x="8462963" y="5802313"/>
          <p14:tracePt t="116189" x="8472488" y="5802313"/>
          <p14:tracePt t="116228" x="8472488" y="5811838"/>
          <p14:tracePt t="116244" x="8483600" y="5811838"/>
          <p14:tracePt t="116267" x="8493125" y="5811838"/>
          <p14:tracePt t="116296" x="8502650" y="5811838"/>
          <p14:tracePt t="116303" x="8513763" y="5811838"/>
          <p14:tracePt t="116308" x="8523288" y="5811838"/>
          <p14:tracePt t="116316" x="8532813" y="5811838"/>
          <p14:tracePt t="116319" x="8543925" y="5811838"/>
          <p14:tracePt t="116324" x="8553450" y="5822950"/>
          <p14:tracePt t="116326" x="8562975" y="5822950"/>
          <p14:tracePt t="116330" x="8574088" y="5822950"/>
          <p14:tracePt t="116332" x="8583613" y="5832475"/>
          <p14:tracePt t="116336" x="8593138" y="5832475"/>
          <p14:tracePt t="116339" x="8604250" y="5832475"/>
          <p14:tracePt t="116342" x="8623300" y="5832475"/>
          <p14:tracePt t="116344" x="8623300" y="5842000"/>
          <p14:tracePt t="116346" x="8634413" y="5842000"/>
          <p14:tracePt t="116347" x="8643938" y="5842000"/>
          <p14:tracePt t="116348" x="8653463" y="5853113"/>
          <p14:tracePt t="116351" x="8664575" y="5853113"/>
          <p14:tracePt t="116352" x="8674100" y="5853113"/>
          <p14:tracePt t="116355" x="8683625" y="5853113"/>
          <p14:tracePt t="116357" x="8694738" y="5862638"/>
          <p14:tracePt t="116359" x="8713788" y="5862638"/>
          <p14:tracePt t="116360" x="8713788" y="5872163"/>
          <p14:tracePt t="116362" x="8724900" y="5872163"/>
          <p14:tracePt t="116363" x="8734425" y="5872163"/>
          <p14:tracePt t="116365" x="8743950" y="5872163"/>
          <p14:tracePt t="116367" x="8755063" y="5872163"/>
          <p14:tracePt t="116368" x="8755063" y="5883275"/>
          <p14:tracePt t="116369" x="8764588" y="5883275"/>
          <p14:tracePt t="116370" x="8774113" y="5883275"/>
          <p14:tracePt t="116371" x="8774113" y="5892800"/>
          <p14:tracePt t="116373" x="8794750" y="5892800"/>
          <p14:tracePt t="116374" x="8804275" y="5892800"/>
          <p14:tracePt t="116377" x="8815388" y="5892800"/>
          <p14:tracePt t="116377" x="8824913" y="5902325"/>
          <p14:tracePt t="116380" x="8834438" y="5902325"/>
          <p14:tracePt t="116381" x="8845550" y="5913438"/>
          <p14:tracePt t="116383" x="8855075" y="5913438"/>
          <p14:tracePt t="116384" x="8864600" y="5922963"/>
          <p14:tracePt t="116386" x="8875713" y="5922963"/>
          <p14:tracePt t="116387" x="8885238" y="5922963"/>
          <p14:tracePt t="116390" x="8894763" y="5932488"/>
          <p14:tracePt t="116391" x="8905875" y="5932488"/>
          <p14:tracePt t="116393" x="8915400" y="5943600"/>
          <p14:tracePt t="116394" x="8924925" y="5943600"/>
          <p14:tracePt t="116396" x="8936038" y="5943600"/>
          <p14:tracePt t="116398" x="8945563" y="5943600"/>
          <p14:tracePt t="116399" x="8955088" y="5943600"/>
          <p14:tracePt t="116400" x="8955088" y="5953125"/>
          <p14:tracePt t="116401" x="8966200" y="5953125"/>
          <p14:tracePt t="116403" x="8975725" y="5953125"/>
          <p14:tracePt t="116404" x="8975725" y="5962650"/>
          <p14:tracePt t="116405" x="8985250" y="5962650"/>
          <p14:tracePt t="116407" x="8996363" y="5962650"/>
          <p14:tracePt t="116409" x="9005888" y="5962650"/>
          <p14:tracePt t="116410" x="9015413" y="5962650"/>
          <p14:tracePt t="116412" x="9015413" y="5973763"/>
          <p14:tracePt t="116413" x="9026525" y="5973763"/>
          <p14:tracePt t="116414" x="9036050" y="5973763"/>
          <p14:tracePt t="116416" x="9036050" y="5983288"/>
          <p14:tracePt t="116417" x="9045575" y="5983288"/>
          <p14:tracePt t="116418" x="9056688" y="5983288"/>
          <p14:tracePt t="116421" x="9066213" y="5983288"/>
          <p14:tracePt t="116423" x="9086850" y="5983288"/>
          <p14:tracePt t="116425" x="9086850" y="5992813"/>
          <p14:tracePt t="116426" x="9096375" y="5992813"/>
          <p14:tracePt t="116427" x="9105900" y="5992813"/>
          <p14:tracePt t="116430" x="9117013" y="5992813"/>
          <p14:tracePt t="116431" x="9117013" y="6003925"/>
          <p14:tracePt t="116432" x="9126538" y="6003925"/>
          <p14:tracePt t="116434" x="9136063" y="6003925"/>
          <p14:tracePt t="116436" x="9147175" y="6003925"/>
          <p14:tracePt t="116439" x="9156700" y="6003925"/>
          <p14:tracePt t="116440" x="9166225" y="6003925"/>
          <p14:tracePt t="116442" x="9166225" y="6013450"/>
          <p14:tracePt t="116443" x="9177338" y="6013450"/>
          <p14:tracePt t="116445" x="9186863" y="6013450"/>
          <p14:tracePt t="116448" x="9196388" y="6013450"/>
          <p14:tracePt t="116449" x="9196388" y="6022975"/>
          <p14:tracePt t="116450" x="9207500" y="6022975"/>
          <p14:tracePt t="116453" x="9217025" y="6022975"/>
          <p14:tracePt t="116455" x="9226550" y="6022975"/>
          <p14:tracePt t="116457" x="9237663" y="6022975"/>
          <p14:tracePt t="116460" x="9247188" y="6022975"/>
          <p14:tracePt t="116462" x="9256713" y="6022975"/>
          <p14:tracePt t="116466" x="9267825" y="6022975"/>
          <p14:tracePt t="116468" x="9277350" y="6034088"/>
          <p14:tracePt t="116472" x="9286875" y="6034088"/>
          <p14:tracePt t="116474" x="9297988" y="6034088"/>
          <p14:tracePt t="116478" x="9307513" y="6034088"/>
          <p14:tracePt t="116480" x="9317038" y="6034088"/>
          <p14:tracePt t="116481" x="9317038" y="6043613"/>
          <p14:tracePt t="116484" x="9328150" y="6043613"/>
          <p14:tracePt t="116486" x="9337675" y="6043613"/>
          <p14:tracePt t="116491" x="9347200" y="6043613"/>
          <p14:tracePt t="116493" x="9358313" y="6043613"/>
          <p14:tracePt t="116495" x="9367838" y="6043613"/>
          <p14:tracePt t="116500" x="9377363" y="6043613"/>
          <p14:tracePt t="116503" x="9388475" y="6043613"/>
          <p14:tracePt t="116508" x="9398000" y="6053138"/>
          <p14:tracePt t="116510" x="9407525" y="6053138"/>
          <p14:tracePt t="116515" x="9418638" y="6053138"/>
          <p14:tracePt t="116518" x="9428163" y="6053138"/>
          <p14:tracePt t="116519" x="9428163" y="6064250"/>
          <p14:tracePt t="116522" x="9437688" y="6064250"/>
          <p14:tracePt t="116525" x="9448800" y="6064250"/>
          <p14:tracePt t="116529" x="9448800" y="6073775"/>
          <p14:tracePt t="116530" x="9458325" y="6073775"/>
          <p14:tracePt t="116532" x="9467850" y="6073775"/>
          <p14:tracePt t="116539" x="9478963" y="6073775"/>
          <p14:tracePt t="116540" x="9488488" y="6073775"/>
          <p14:tracePt t="116546" x="9498013" y="6073775"/>
          <p14:tracePt t="116549" x="9509125" y="6073775"/>
          <p14:tracePt t="116550" x="9509125" y="6083300"/>
          <p14:tracePt t="116551" x="9518650" y="6083300"/>
          <p14:tracePt t="116557" x="9528175" y="6083300"/>
          <p14:tracePt t="116559" x="9528175" y="6094413"/>
          <p14:tracePt t="116560" x="9539288" y="6094413"/>
          <p14:tracePt t="116567" x="9548813" y="6094413"/>
          <p14:tracePt t="116570" x="9558338" y="6094413"/>
          <p14:tracePt t="116578" x="9569450" y="6094413"/>
          <p14:tracePt t="116581" x="9578975" y="6103938"/>
          <p14:tracePt t="116589" x="9588500" y="6103938"/>
          <p14:tracePt t="116593" x="9588500" y="6113463"/>
          <p14:tracePt t="116594" x="9598025" y="6113463"/>
          <p14:tracePt t="116602" x="9609138" y="6113463"/>
          <p14:tracePt t="116607" x="9618663" y="6113463"/>
          <p14:tracePt t="116617" x="9628188" y="6113463"/>
          <p14:tracePt t="116621" x="9628188" y="6124575"/>
          <p14:tracePt t="116622" x="9639300" y="6124575"/>
          <p14:tracePt t="116634" x="9648825" y="6124575"/>
          <p14:tracePt t="116636" x="9648825" y="6134100"/>
          <p14:tracePt t="116640" x="9658350" y="6134100"/>
          <p14:tracePt t="116647" x="9669463" y="6134100"/>
          <p14:tracePt t="116666" x="9678988" y="6134100"/>
          <p14:tracePt t="116676" x="9678988" y="6143625"/>
          <p14:tracePt t="116682" x="9688513" y="6143625"/>
          <p14:tracePt t="116702" x="9688513" y="6154738"/>
          <p14:tracePt t="116724" x="9699625" y="6154738"/>
          <p14:tracePt t="116735" x="9699625" y="6164263"/>
          <p14:tracePt t="116737" x="9709150" y="6164263"/>
          <p14:tracePt t="116746" x="9709150" y="6173788"/>
          <p14:tracePt t="116757" x="9718675" y="6173788"/>
          <p14:tracePt t="116765" x="9718675" y="6184900"/>
          <p14:tracePt t="116766" x="9729788" y="6184900"/>
          <p14:tracePt t="116773" x="9729788" y="6194425"/>
          <p14:tracePt t="116782" x="9729788" y="6203950"/>
          <p14:tracePt t="116783" x="9739313" y="6203950"/>
          <p14:tracePt t="116792" x="9748838" y="6203950"/>
          <p14:tracePt t="116801" x="9748838" y="6215063"/>
          <p14:tracePt t="116810" x="9759950" y="6224588"/>
          <p14:tracePt t="116818" x="9769475" y="6224588"/>
          <p14:tracePt t="116827" x="9769475" y="6234113"/>
          <p14:tracePt t="116830" x="9779000" y="6234113"/>
          <p14:tracePt t="116835" x="9779000" y="6245225"/>
          <p14:tracePt t="116837" x="9790113" y="6245225"/>
          <p14:tracePt t="116843" x="9799638" y="6245225"/>
          <p14:tracePt t="116854" x="9799638" y="6254750"/>
          <p14:tracePt t="116856" x="9809163" y="6254750"/>
          <p14:tracePt t="116863" x="9820275" y="6264275"/>
          <p14:tracePt t="116874" x="9829800" y="6264275"/>
          <p14:tracePt t="116880" x="9839325" y="6264275"/>
          <p14:tracePt t="116886" x="9839325" y="6275388"/>
          <p14:tracePt t="116892" x="9850438" y="6275388"/>
          <p14:tracePt t="116898" x="9850438" y="6284913"/>
          <p14:tracePt t="116900" x="9859963" y="6284913"/>
          <p14:tracePt t="116913" x="9869488" y="6284913"/>
          <p14:tracePt t="116920" x="9880600" y="6284913"/>
          <p14:tracePt t="116925" x="9880600" y="6294438"/>
          <p14:tracePt t="116933" x="9890125" y="6294438"/>
          <p14:tracePt t="116939" x="9899650" y="6294438"/>
          <p14:tracePt t="116940" x="9899650" y="6305550"/>
          <p14:tracePt t="116954" x="9910763" y="6305550"/>
          <p14:tracePt t="116974" x="9920288" y="6305550"/>
          <p14:tracePt t="116990" x="9929813" y="6305550"/>
          <p14:tracePt t="117368" x="9920288" y="6305550"/>
          <p14:tracePt t="117397" x="9920288" y="6294438"/>
          <p14:tracePt t="117413" x="9910763" y="6294438"/>
          <p14:tracePt t="117580" x="9910763" y="6284913"/>
          <p14:tracePt t="118964" x="9910763" y="6275388"/>
          <p14:tracePt t="118989" x="9920288" y="6275388"/>
          <p14:tracePt t="118996" x="9929813" y="6275388"/>
          <p14:tracePt t="119000" x="9940925" y="6275388"/>
          <p14:tracePt t="119004" x="9950450" y="6264275"/>
          <p14:tracePt t="119014" x="9959975" y="6264275"/>
          <p14:tracePt t="119019" x="9971088" y="6264275"/>
          <p14:tracePt t="119027" x="9980613" y="6264275"/>
          <p14:tracePt t="119028" x="9980613" y="6254750"/>
          <p14:tracePt t="119032" x="9990138" y="6254750"/>
          <p14:tracePt t="119042" x="10001250" y="6254750"/>
          <p14:tracePt t="119046" x="10010775" y="6254750"/>
          <p14:tracePt t="119055" x="10020300" y="6254750"/>
          <p14:tracePt t="119060" x="10031413" y="6254750"/>
          <p14:tracePt t="119068" x="10040938" y="6254750"/>
          <p14:tracePt t="119072" x="10050463" y="6254750"/>
          <p14:tracePt t="119079" x="10061575" y="6254750"/>
          <p14:tracePt t="119083" x="10071100" y="6254750"/>
          <p14:tracePt t="119087" x="10080625" y="6254750"/>
          <p14:tracePt t="119096" x="10091738" y="6254750"/>
          <p14:tracePt t="119099" x="10101263" y="6254750"/>
          <p14:tracePt t="119108" x="10110788" y="6254750"/>
          <p14:tracePt t="119112" x="10121900" y="6254750"/>
          <p14:tracePt t="119120" x="10131425" y="6254750"/>
          <p14:tracePt t="119124" x="10140950" y="6254750"/>
          <p14:tracePt t="119132" x="10152063" y="6254750"/>
          <p14:tracePt t="119136" x="10161588" y="6254750"/>
          <p14:tracePt t="119143" x="10171113" y="6254750"/>
          <p14:tracePt t="119146" x="10182225" y="6254750"/>
          <p14:tracePt t="119153" x="10191750" y="6254750"/>
          <p14:tracePt t="119156" x="10201275" y="6254750"/>
          <p14:tracePt t="119161" x="10212388" y="6254750"/>
          <p14:tracePt t="119163" x="10221913" y="6254750"/>
          <p14:tracePt t="119166" x="10231438" y="6254750"/>
          <p14:tracePt t="119170" x="10242550" y="6254750"/>
          <p14:tracePt t="119173" x="10252075" y="6254750"/>
          <p14:tracePt t="119177" x="10261600" y="6254750"/>
          <p14:tracePt t="119179" x="10272713" y="6254750"/>
          <p14:tracePt t="119184" x="10282238" y="6254750"/>
          <p14:tracePt t="119186" x="10291763" y="6254750"/>
          <p14:tracePt t="119190" x="10302875" y="6254750"/>
          <p14:tracePt t="119193" x="10312400" y="6254750"/>
          <p14:tracePt t="119197" x="10321925" y="6254750"/>
          <p14:tracePt t="119200" x="10333038" y="6254750"/>
          <p14:tracePt t="119205" x="10342563" y="6254750"/>
          <p14:tracePt t="119207" x="10352088" y="6254750"/>
          <p14:tracePt t="119213" x="10363200" y="6254750"/>
          <p14:tracePt t="119216" x="10372725" y="6254750"/>
          <p14:tracePt t="119219" x="10382250" y="6254750"/>
          <p14:tracePt t="119226" x="10393363" y="6254750"/>
          <p14:tracePt t="119231" x="10402888" y="6254750"/>
          <p14:tracePt t="119242" x="10412413" y="6254750"/>
          <p14:tracePt t="119251" x="10423525" y="6254750"/>
          <p14:tracePt t="119289" x="10433050" y="6254750"/>
          <p14:tracePt t="119305" x="10442575" y="6254750"/>
          <p14:tracePt t="119325" x="10453688" y="6254750"/>
          <p14:tracePt t="119334" x="10463213" y="6254750"/>
          <p14:tracePt t="119347" x="10472738" y="6254750"/>
          <p14:tracePt t="119354" x="10483850" y="6254750"/>
          <p14:tracePt t="119357" x="10483850" y="6264275"/>
          <p14:tracePt t="119367" x="10493375" y="6264275"/>
          <p14:tracePt t="119373" x="10502900" y="6264275"/>
          <p14:tracePt t="119381" x="10514013" y="6264275"/>
          <p14:tracePt t="119394" x="10523538" y="6264275"/>
          <p14:tracePt t="119400" x="10533063" y="6264275"/>
          <p14:tracePt t="119412" x="10544175" y="6264275"/>
          <p14:tracePt t="119417" x="10553700" y="6264275"/>
          <p14:tracePt t="119429" x="10563225" y="6264275"/>
          <p14:tracePt t="119434" x="10574338" y="6264275"/>
          <p14:tracePt t="119447" x="10583863" y="6264275"/>
          <p14:tracePt t="119454" x="10593388" y="6264275"/>
          <p14:tracePt t="119474" x="10604500" y="6264275"/>
          <p14:tracePt t="119489" x="10614025" y="6264275"/>
          <p14:tracePt t="119874" x="10623550" y="6264275"/>
          <p14:tracePt t="120307" x="10623550" y="6254750"/>
          <p14:tracePt t="120906" x="10614025" y="6254750"/>
          <p14:tracePt t="120933" x="10614025" y="6245225"/>
          <p14:tracePt t="120941" x="10604500" y="6245225"/>
          <p14:tracePt t="120962" x="10604500" y="6234113"/>
          <p14:tracePt t="120975" x="10593388" y="6234113"/>
          <p14:tracePt t="120989" x="10583863" y="6234113"/>
          <p14:tracePt t="121013" x="10574338" y="6234113"/>
          <p14:tracePt t="121030" x="10574338" y="6224588"/>
          <p14:tracePt t="121035" x="10563225" y="6224588"/>
          <p14:tracePt t="121090" x="10574338" y="6224588"/>
          <p14:tracePt t="121091" x="10574338" y="6234113"/>
          <p14:tracePt t="121096" x="10574338" y="6245225"/>
          <p14:tracePt t="121099" x="10574338" y="6254750"/>
          <p14:tracePt t="121104" x="10574338" y="6264275"/>
          <p14:tracePt t="121420" x="10563225" y="6264275"/>
          <p14:tracePt t="121424" x="10563225" y="6254750"/>
          <p14:tracePt t="121431" x="10553700" y="6254750"/>
          <p14:tracePt t="121439" x="10544175" y="6245225"/>
          <p14:tracePt t="121444" x="10544175" y="6234113"/>
          <p14:tracePt t="121454" x="10544175" y="6224588"/>
          <p14:tracePt t="121459" x="10544175" y="6215063"/>
          <p14:tracePt t="121468" x="10544175" y="6203950"/>
          <p14:tracePt t="121472" x="10544175" y="6194425"/>
          <p14:tracePt t="121479" x="10544175" y="6184900"/>
          <p14:tracePt t="121480" x="10553700" y="6184900"/>
          <p14:tracePt t="121482" x="10553700" y="6173788"/>
          <p14:tracePt t="121489" x="10553700" y="6164263"/>
          <p14:tracePt t="121490" x="10553700" y="6154738"/>
          <p14:tracePt t="121493" x="10553700" y="6143625"/>
          <p14:tracePt t="121499" x="10553700" y="6134100"/>
          <p14:tracePt t="121501" x="10553700" y="6124575"/>
          <p14:tracePt t="121506" x="10553700" y="6113463"/>
          <p14:tracePt t="121508" x="10553700" y="6103938"/>
          <p14:tracePt t="121512" x="10563225" y="6103938"/>
          <p14:tracePt t="121513" x="10563225" y="6094413"/>
          <p14:tracePt t="121515" x="10563225" y="6083300"/>
          <p14:tracePt t="121519" x="10574338" y="6083300"/>
          <p14:tracePt t="121520" x="10574338" y="6073775"/>
          <p14:tracePt t="121522" x="10574338" y="6064250"/>
          <p14:tracePt t="121527" x="10574338" y="6053138"/>
          <p14:tracePt t="121529" x="10574338" y="6043613"/>
          <p14:tracePt t="121533" x="10574338" y="6034088"/>
          <p14:tracePt t="121535" x="10574338" y="6022975"/>
          <p14:tracePt t="121537" x="10583863" y="6013450"/>
          <p14:tracePt t="121542" x="10583863" y="6003925"/>
          <p14:tracePt t="121544" x="10583863" y="5992813"/>
          <p14:tracePt t="121548" x="10583863" y="5983288"/>
          <p14:tracePt t="121550" x="10583863" y="5973763"/>
          <p14:tracePt t="121552" x="10593388" y="5973763"/>
          <p14:tracePt t="121556" x="10593388" y="5962650"/>
          <p14:tracePt t="121557" x="10593388" y="5953125"/>
          <p14:tracePt t="121561" x="10593388" y="5943600"/>
          <p14:tracePt t="121564" x="10593388" y="5932488"/>
          <p14:tracePt t="121568" x="10593388" y="5922963"/>
          <p14:tracePt t="121570" x="10593388" y="5913438"/>
          <p14:tracePt t="121575" x="10593388" y="5902325"/>
          <p14:tracePt t="121577" x="10593388" y="5892800"/>
          <p14:tracePt t="121582" x="10593388" y="5883275"/>
          <p14:tracePt t="121584" x="10593388" y="5872163"/>
          <p14:tracePt t="121586" x="10604500" y="5862638"/>
          <p14:tracePt t="121590" x="10604500" y="5853113"/>
          <p14:tracePt t="121593" x="10604500" y="5842000"/>
          <p14:tracePt t="121597" x="10604500" y="5832475"/>
          <p14:tracePt t="121599" x="10604500" y="5822950"/>
          <p14:tracePt t="121603" x="10604500" y="5811838"/>
          <p14:tracePt t="121606" x="10604500" y="5802313"/>
          <p14:tracePt t="121609" x="10604500" y="5792788"/>
          <p14:tracePt t="121612" x="10604500" y="5781675"/>
          <p14:tracePt t="121616" x="10604500" y="5772150"/>
          <p14:tracePt t="121618" x="10604500" y="5762625"/>
          <p14:tracePt t="121622" x="10604500" y="5751513"/>
          <p14:tracePt t="121624" x="10604500" y="5741988"/>
          <p14:tracePt t="121626" x="10604500" y="5732463"/>
          <p14:tracePt t="121630" x="10604500" y="5721350"/>
          <p14:tracePt t="121632" x="10604500" y="5711825"/>
          <p14:tracePt t="121636" x="10604500" y="5702300"/>
          <p14:tracePt t="121639" x="10604500" y="5691188"/>
          <p14:tracePt t="121642" x="10604500" y="5681663"/>
          <p14:tracePt t="121645" x="10604500" y="5672138"/>
          <p14:tracePt t="121649" x="10604500" y="5661025"/>
          <p14:tracePt t="121651" x="10604500" y="5651500"/>
          <p14:tracePt t="121657" x="10604500" y="5641975"/>
          <p14:tracePt t="121659" x="10604500" y="5630863"/>
          <p14:tracePt t="121664" x="10604500" y="5621338"/>
          <p14:tracePt t="121667" x="10604500" y="5611813"/>
          <p14:tracePt t="121673" x="10604500" y="5600700"/>
          <p14:tracePt t="121675" x="10604500" y="5591175"/>
          <p14:tracePt t="121678" x="10604500" y="5581650"/>
          <p14:tracePt t="121683" x="10604500" y="5570538"/>
          <p14:tracePt t="121686" x="10604500" y="5561013"/>
          <p14:tracePt t="121691" x="10604500" y="5551488"/>
          <p14:tracePt t="121693" x="10604500" y="5540375"/>
          <p14:tracePt t="121694" x="10593388" y="5540375"/>
          <p14:tracePt t="121698" x="10593388" y="5530850"/>
          <p14:tracePt t="121700" x="10593388" y="5521325"/>
          <p14:tracePt t="121701" x="10583863" y="5521325"/>
          <p14:tracePt t="121705" x="10583863" y="5510213"/>
          <p14:tracePt t="121707" x="10583863" y="5500688"/>
          <p14:tracePt t="121712" x="10574338" y="5491163"/>
          <p14:tracePt t="121715" x="10574338" y="5480050"/>
          <p14:tracePt t="121718" x="10563225" y="5480050"/>
          <p14:tracePt t="121719" x="10563225" y="5470525"/>
          <p14:tracePt t="121722" x="10563225" y="5461000"/>
          <p14:tracePt t="121728" x="10553700" y="5449888"/>
          <p14:tracePt t="121730" x="10553700" y="5440363"/>
          <p14:tracePt t="121732" x="10553700" y="5430838"/>
          <p14:tracePt t="121733" x="10544175" y="5430838"/>
          <p14:tracePt t="121737" x="10544175" y="5419725"/>
          <p14:tracePt t="121740" x="10544175" y="5410200"/>
          <p14:tracePt t="121741" x="10533063" y="5410200"/>
          <p14:tracePt t="121745" x="10523538" y="5400675"/>
          <p14:tracePt t="121748" x="10523538" y="5389563"/>
          <p14:tracePt t="121754" x="10514013" y="5380038"/>
          <p14:tracePt t="121756" x="10514013" y="5370513"/>
          <p14:tracePt t="121758" x="10502900" y="5370513"/>
          <p14:tracePt t="121761" x="10502900" y="5359400"/>
          <p14:tracePt t="121763" x="10493375" y="5359400"/>
          <p14:tracePt t="121764" x="10493375" y="5349875"/>
          <p14:tracePt t="121769" x="10493375" y="5340350"/>
          <p14:tracePt t="121771" x="10493375" y="5329238"/>
          <p14:tracePt t="121773" x="10483850" y="5329238"/>
          <p14:tracePt t="121776" x="10483850" y="5319713"/>
          <p14:tracePt t="121778" x="10472738" y="5310188"/>
          <p14:tracePt t="121781" x="10472738" y="5299075"/>
          <p14:tracePt t="121786" x="10472738" y="5289550"/>
          <p14:tracePt t="121789" x="10472738" y="5280025"/>
          <p14:tracePt t="121791" x="10463213" y="5280025"/>
          <p14:tracePt t="121794" x="10463213" y="5268913"/>
          <p14:tracePt t="121796" x="10463213" y="5259388"/>
          <p14:tracePt t="121798" x="10453688" y="5259388"/>
          <p14:tracePt t="121801" x="10453688" y="5249863"/>
          <p14:tracePt t="121804" x="10453688" y="5238750"/>
          <p14:tracePt t="121808" x="10453688" y="5229225"/>
          <p14:tracePt t="121810" x="10442575" y="5229225"/>
          <p14:tracePt t="121811" x="10442575" y="5219700"/>
          <p14:tracePt t="121815" x="10433050" y="5219700"/>
          <p14:tracePt t="121816" x="10433050" y="5208588"/>
          <p14:tracePt t="121818" x="10433050" y="5199063"/>
          <p14:tracePt t="121824" x="10433050" y="5189538"/>
          <p14:tracePt t="121827" x="10433050" y="5178425"/>
          <p14:tracePt t="121828" x="10423525" y="5178425"/>
          <p14:tracePt t="121832" x="10423525" y="5168900"/>
          <p14:tracePt t="121835" x="10412413" y="5159375"/>
          <p14:tracePt t="121837" x="10412413" y="5148263"/>
          <p14:tracePt t="121843" x="10412413" y="5138738"/>
          <p14:tracePt t="121846" x="10412413" y="5127625"/>
          <p14:tracePt t="121850" x="10402888" y="5127625"/>
          <p14:tracePt t="121852" x="10402888" y="5118100"/>
          <p14:tracePt t="121856" x="10402888" y="5108575"/>
          <p14:tracePt t="121858" x="10393363" y="5108575"/>
          <p14:tracePt t="121861" x="10393363" y="5097463"/>
          <p14:tracePt t="121864" x="10393363" y="5087938"/>
          <p14:tracePt t="121870" x="10393363" y="5078413"/>
          <p14:tracePt t="121874" x="10393363" y="5067300"/>
          <p14:tracePt t="121876" x="10382250" y="5067300"/>
          <p14:tracePt t="121881" x="10382250" y="5057775"/>
          <p14:tracePt t="121884" x="10382250" y="5048250"/>
          <p14:tracePt t="121886" x="10372725" y="5048250"/>
          <p14:tracePt t="121892" x="10372725" y="5037138"/>
          <p14:tracePt t="121896" x="10372725" y="5027613"/>
          <p14:tracePt t="121899" x="10363200" y="5027613"/>
          <p14:tracePt t="121905" x="10363200" y="5018088"/>
          <p14:tracePt t="121909" x="10363200" y="5006975"/>
          <p14:tracePt t="121913" x="10363200" y="4997450"/>
          <p14:tracePt t="121923" x="10363200" y="4987925"/>
          <p14:tracePt t="121925" x="10352088" y="4987925"/>
          <p14:tracePt t="121927" x="10352088" y="4976813"/>
          <p14:tracePt t="121936" x="10352088" y="4967288"/>
          <p14:tracePt t="121942" x="10352088" y="4957763"/>
          <p14:tracePt t="121944" x="10342563" y="4957763"/>
          <p14:tracePt t="121952" x="10342563" y="4946650"/>
          <p14:tracePt t="121958" x="10342563" y="4937125"/>
          <p14:tracePt t="121973" x="10342563" y="4927600"/>
          <p14:tracePt t="121983" x="10342563" y="4916488"/>
          <p14:tracePt t="122024" x="10342563" y="4906963"/>
          <p14:tracePt t="122241" x="10352088" y="4906963"/>
          <p14:tracePt t="122326" x="10363200" y="4906963"/>
          <p14:tracePt t="122331" x="10363200" y="4916488"/>
          <p14:tracePt t="122334" x="10372725" y="4916488"/>
          <p14:tracePt t="122340" x="10382250" y="4916488"/>
          <p14:tracePt t="122352" x="10382250" y="4927600"/>
          <p14:tracePt t="122354" x="10393363" y="4927600"/>
          <p14:tracePt t="122360" x="10402888" y="4927600"/>
          <p14:tracePt t="122370" x="10412413" y="4927600"/>
          <p14:tracePt t="122372" x="10412413" y="4937125"/>
          <p14:tracePt t="122374" x="10423525" y="4937125"/>
          <p14:tracePt t="122378" x="10423525" y="4946650"/>
          <p14:tracePt t="122381" x="10433050" y="4946650"/>
          <p14:tracePt t="122386" x="10442575" y="4946650"/>
          <p14:tracePt t="122389" x="10442575" y="4957763"/>
          <p14:tracePt t="122393" x="10442575" y="4967288"/>
          <p14:tracePt t="122395" x="10453688" y="4967288"/>
          <p14:tracePt t="122401" x="10463213" y="4976813"/>
          <p14:tracePt t="122406" x="10463213" y="4987925"/>
          <p14:tracePt t="122414" x="10472738" y="4987925"/>
          <p14:tracePt t="122417" x="10472738" y="4997450"/>
          <p14:tracePt t="122420" x="10483850" y="4997450"/>
          <p14:tracePt t="122872" x="10493375" y="4997450"/>
          <p14:tracePt t="122891" x="10502900" y="4997450"/>
          <p14:tracePt t="122905" x="10514013" y="4997450"/>
          <p14:tracePt t="122927" x="10523538" y="4997450"/>
          <p14:tracePt t="122938" x="10533063" y="4997450"/>
          <p14:tracePt t="122961" x="10544175" y="4997450"/>
          <p14:tracePt t="122979" x="10553700" y="4997450"/>
          <p14:tracePt t="123023" x="10563225" y="4997450"/>
          <p14:tracePt t="123038" x="10574338" y="4997450"/>
          <p14:tracePt t="123058" x="10583863" y="4997450"/>
          <p14:tracePt t="123067" x="10593388" y="4997450"/>
          <p14:tracePt t="123083" x="10604500" y="4997450"/>
          <p14:tracePt t="123093" x="10614025" y="4997450"/>
          <p14:tracePt t="123116" x="10623550" y="4997450"/>
          <p14:tracePt t="123131" x="10634663" y="4997450"/>
          <p14:tracePt t="123144" x="10634663" y="4987925"/>
          <p14:tracePt t="123165" x="10634663" y="4976813"/>
          <p14:tracePt t="123171" x="10644188" y="4976813"/>
          <p14:tracePt t="123189" x="10653713" y="4976813"/>
          <p14:tracePt t="123191" x="10653713" y="4967288"/>
          <p14:tracePt t="123201" x="10653713" y="4957763"/>
          <p14:tracePt t="123206" x="10664825" y="4957763"/>
          <p14:tracePt t="123216" x="10664825" y="4946650"/>
          <p14:tracePt t="123224" x="10664825" y="4937125"/>
          <p14:tracePt t="123237" x="10664825" y="4927600"/>
          <p14:tracePt t="123240" x="10674350" y="4927600"/>
          <p14:tracePt t="123244" x="10674350" y="4916488"/>
          <p14:tracePt t="123259" x="10674350" y="4906963"/>
          <p14:tracePt t="123260" x="10683875" y="4906963"/>
          <p14:tracePt t="123267" x="10683875" y="4897438"/>
          <p14:tracePt t="123282" x="10683875" y="4886325"/>
          <p14:tracePt t="123291" x="10683875" y="4876800"/>
          <p14:tracePt t="123299" x="10683875" y="4867275"/>
          <p14:tracePt t="123318" x="10683875" y="4856163"/>
          <p14:tracePt t="123332" x="10683875" y="4846638"/>
          <p14:tracePt t="123377" x="10683875" y="4837113"/>
          <p14:tracePt t="123399" x="10683875" y="4826000"/>
          <p14:tracePt t="123479" x="10683875" y="4816475"/>
          <p14:tracePt t="123487" x="10674350" y="4816475"/>
          <p14:tracePt t="123492" x="10674350" y="4806950"/>
          <p14:tracePt t="123498" x="10664825" y="4806950"/>
          <p14:tracePt t="123502" x="10653713" y="4806950"/>
          <p14:tracePt t="123506" x="10644188" y="4806950"/>
          <p14:tracePt t="123509" x="10644188" y="4795838"/>
          <p14:tracePt t="123512" x="10634663" y="4795838"/>
          <p14:tracePt t="123516" x="10623550" y="4786313"/>
          <p14:tracePt t="123522" x="10614025" y="4786313"/>
          <p14:tracePt t="123523" x="10604500" y="4786313"/>
          <p14:tracePt t="123528" x="10593388" y="4786313"/>
          <p14:tracePt t="123530" x="10583863" y="4776788"/>
          <p14:tracePt t="123535" x="10574338" y="4776788"/>
          <p14:tracePt t="123537" x="10563225" y="4765675"/>
          <p14:tracePt t="123541" x="10553700" y="4765675"/>
          <p14:tracePt t="123543" x="10544175" y="4765675"/>
          <p14:tracePt t="123547" x="10533063" y="4765675"/>
          <p14:tracePt t="123550" x="10523538" y="4765675"/>
          <p14:tracePt t="123552" x="10523538" y="4756150"/>
          <p14:tracePt t="123554" x="10514013" y="4756150"/>
          <p14:tracePt t="123557" x="10502900" y="4756150"/>
          <p14:tracePt t="123558" x="10493375" y="4756150"/>
          <p14:tracePt t="123563" x="10483850" y="4756150"/>
          <p14:tracePt t="123565" x="10483850" y="4746625"/>
          <p14:tracePt t="123566" x="10472738" y="4746625"/>
          <p14:tracePt t="123570" x="10463213" y="4746625"/>
          <p14:tracePt t="123573" x="10453688" y="4746625"/>
          <p14:tracePt t="123578" x="10442575" y="4746625"/>
          <p14:tracePt t="123581" x="10433050" y="4746625"/>
          <p14:tracePt t="123587" x="10423525" y="4746625"/>
          <p14:tracePt t="123591" x="10412413" y="4746625"/>
          <p14:tracePt t="123597" x="10402888" y="4746625"/>
          <p14:tracePt t="123600" x="10393363" y="4746625"/>
          <p14:tracePt t="123608" x="10382250" y="4746625"/>
          <p14:tracePt t="123611" x="10372725" y="4746625"/>
          <p14:tracePt t="123615" x="10363200" y="4746625"/>
          <p14:tracePt t="123622" x="10352088" y="4746625"/>
          <p14:tracePt t="123625" x="10342563" y="4746625"/>
          <p14:tracePt t="123631" x="10333038" y="4746625"/>
          <p14:tracePt t="123634" x="10321925" y="4746625"/>
          <p14:tracePt t="123639" x="10312400" y="4746625"/>
          <p14:tracePt t="123642" x="10302875" y="4746625"/>
          <p14:tracePt t="123647" x="10291763" y="4746625"/>
          <p14:tracePt t="123650" x="10282238" y="4746625"/>
          <p14:tracePt t="123656" x="10272713" y="4746625"/>
          <p14:tracePt t="123657" x="10261600" y="4746625"/>
          <p14:tracePt t="123662" x="10252075" y="4746625"/>
          <p14:tracePt t="123664" x="10242550" y="4746625"/>
          <p14:tracePt t="123669" x="10231438" y="4746625"/>
          <p14:tracePt t="123672" x="10221913" y="4746625"/>
          <p14:tracePt t="123674" x="10212388" y="4746625"/>
          <p14:tracePt t="123678" x="10201275" y="4746625"/>
          <p14:tracePt t="123681" x="10191750" y="4746625"/>
          <p14:tracePt t="123685" x="10182225" y="4746625"/>
          <p14:tracePt t="123689" x="10171113" y="4746625"/>
          <p14:tracePt t="123692" x="10161588" y="4746625"/>
          <p14:tracePt t="123694" x="10152063" y="4746625"/>
          <p14:tracePt t="123698" x="10140950" y="4746625"/>
          <p14:tracePt t="123701" x="10131425" y="4746625"/>
          <p14:tracePt t="123706" x="10121900" y="4746625"/>
          <p14:tracePt t="123708" x="10110788" y="4746625"/>
          <p14:tracePt t="123713" x="10101263" y="4746625"/>
          <p14:tracePt t="123716" x="10091738" y="4746625"/>
          <p14:tracePt t="123722" x="10080625" y="4746625"/>
          <p14:tracePt t="123723" x="10071100" y="4746625"/>
          <p14:tracePt t="123726" x="10061575" y="4746625"/>
          <p14:tracePt t="123731" x="10050463" y="4746625"/>
          <p14:tracePt t="123734" x="10040938" y="4756150"/>
          <p14:tracePt t="123741" x="10031413" y="4756150"/>
          <p14:tracePt t="123743" x="10020300" y="4756150"/>
          <p14:tracePt t="123748" x="10020300" y="4765675"/>
          <p14:tracePt t="123750" x="10010775" y="4765675"/>
          <p14:tracePt t="123752" x="10010775" y="4776788"/>
          <p14:tracePt t="123755" x="10001250" y="4776788"/>
          <p14:tracePt t="123760" x="10001250" y="4786313"/>
          <p14:tracePt t="123763" x="9990138" y="4786313"/>
          <p14:tracePt t="123765" x="9990138" y="4795838"/>
          <p14:tracePt t="123768" x="9980613" y="4795838"/>
          <p14:tracePt t="123773" x="9980613" y="4806950"/>
          <p14:tracePt t="123778" x="9980613" y="4816475"/>
          <p14:tracePt t="123780" x="9971088" y="4816475"/>
          <p14:tracePt t="123786" x="9971088" y="4826000"/>
          <p14:tracePt t="123789" x="9959975" y="4837113"/>
          <p14:tracePt t="123798" x="9959975" y="4846638"/>
          <p14:tracePt t="123803" x="9959975" y="4856163"/>
          <p14:tracePt t="123814" x="9959975" y="4867275"/>
          <p14:tracePt t="123820" x="9959975" y="4876800"/>
          <p14:tracePt t="123827" x="9959975" y="4886325"/>
          <p14:tracePt t="123843" x="9959975" y="4897438"/>
          <p14:tracePt t="123851" x="9959975" y="4906963"/>
          <p14:tracePt t="123865" x="9959975" y="4916488"/>
          <p14:tracePt t="123872" x="9971088" y="4927600"/>
          <p14:tracePt t="123880" x="9980613" y="4927600"/>
          <p14:tracePt t="123883" x="9990138" y="4937125"/>
          <p14:tracePt t="123889" x="9990138" y="4946650"/>
          <p14:tracePt t="123891" x="10001250" y="4946650"/>
          <p14:tracePt t="123892" x="10010775" y="4946650"/>
          <p14:tracePt t="123897" x="10020300" y="4946650"/>
          <p14:tracePt t="123899" x="10031413" y="4946650"/>
          <p14:tracePt t="123901" x="10031413" y="4957763"/>
          <p14:tracePt t="123905" x="10040938" y="4957763"/>
          <p14:tracePt t="123906" x="10050463" y="4957763"/>
          <p14:tracePt t="123907" x="10050463" y="4967288"/>
          <p14:tracePt t="123911" x="10061575" y="4967288"/>
          <p14:tracePt t="123913" x="10071100" y="4967288"/>
          <p14:tracePt t="123915" x="10080625" y="4967288"/>
          <p14:tracePt t="123919" x="10091738" y="4967288"/>
          <p14:tracePt t="123922" x="10101263" y="4976813"/>
          <p14:tracePt t="123924" x="10110788" y="4976813"/>
          <p14:tracePt t="123926" x="10121900" y="4976813"/>
          <p14:tracePt t="123931" x="10131425" y="4987925"/>
          <p14:tracePt t="123932" x="10140950" y="4987925"/>
          <p14:tracePt t="123936" x="10152063" y="4987925"/>
          <p14:tracePt t="123937" x="10161588" y="4987925"/>
          <p14:tracePt t="123940" x="10171113" y="4987925"/>
          <p14:tracePt t="123942" x="10182225" y="4987925"/>
          <p14:tracePt t="123946" x="10191750" y="4987925"/>
          <p14:tracePt t="123948" x="10201275" y="4987925"/>
          <p14:tracePt t="123952" x="10212388" y="4987925"/>
          <p14:tracePt t="123955" x="10221913" y="4987925"/>
          <p14:tracePt t="123957" x="10231438" y="4987925"/>
          <p14:tracePt t="123960" x="10242550" y="4987925"/>
          <p14:tracePt t="123963" x="10252075" y="4987925"/>
          <p14:tracePt t="123968" x="10261600" y="4987925"/>
          <p14:tracePt t="123972" x="10272713" y="4987925"/>
          <p14:tracePt t="123976" x="10282238" y="4987925"/>
          <p14:tracePt t="123979" x="10291763" y="4987925"/>
          <p14:tracePt t="123987" x="10302875" y="4987925"/>
          <p14:tracePt t="123992" x="10312400" y="4987925"/>
          <p14:tracePt t="124010" x="10321925" y="4987925"/>
          <p14:tracePt t="124282" x="10333038" y="4987925"/>
          <p14:tracePt t="124749" x="10342563" y="4987925"/>
          <p14:tracePt t="124753" x="10352088" y="4987925"/>
          <p14:tracePt t="124762" x="10363200" y="4976813"/>
          <p14:tracePt t="124766" x="10372725" y="4976813"/>
          <p14:tracePt t="124772" x="10382250" y="4976813"/>
          <p14:tracePt t="124775" x="10382250" y="4967288"/>
          <p14:tracePt t="124779" x="10393363" y="4967288"/>
          <p14:tracePt t="124781" x="10393363" y="4957763"/>
          <p14:tracePt t="124783" x="10402888" y="4957763"/>
          <p14:tracePt t="124790" x="10412413" y="4957763"/>
          <p14:tracePt t="124794" x="10423525" y="4946650"/>
          <p14:tracePt t="124801" x="10423525" y="4937125"/>
          <p14:tracePt t="124803" x="10433050" y="4937125"/>
          <p14:tracePt t="124806" x="10442575" y="4937125"/>
          <p14:tracePt t="124813" x="10453688" y="4937125"/>
          <p14:tracePt t="124815" x="10453688" y="4927600"/>
          <p14:tracePt t="124818" x="10463213" y="4927600"/>
          <p14:tracePt t="124823" x="10463213" y="4916488"/>
          <p14:tracePt t="124828" x="10472738" y="4916488"/>
          <p14:tracePt t="124834" x="10483850" y="4916488"/>
          <p14:tracePt t="124840" x="10483850" y="4906963"/>
          <p14:tracePt t="124843" x="10493375" y="4906963"/>
          <p14:tracePt t="124846" x="10493375" y="4897438"/>
          <p14:tracePt t="124849" x="10502900" y="4897438"/>
          <p14:tracePt t="124854" x="10514013" y="4897438"/>
          <p14:tracePt t="124859" x="10514013" y="4886325"/>
          <p14:tracePt t="124865" x="10514013" y="4876800"/>
          <p14:tracePt t="124866" x="10523538" y="4876800"/>
          <p14:tracePt t="124869" x="10523538" y="4867275"/>
          <p14:tracePt t="124871" x="10533063" y="4867275"/>
          <p14:tracePt t="124879" x="10533063" y="4856163"/>
          <p14:tracePt t="124881" x="10544175" y="4856163"/>
          <p14:tracePt t="124884" x="10544175" y="4846638"/>
          <p14:tracePt t="124885" x="10553700" y="4846638"/>
          <p14:tracePt t="124895" x="10553700" y="4837113"/>
          <p14:tracePt t="124899" x="10563225" y="4837113"/>
          <p14:tracePt t="124901" x="10563225" y="4826000"/>
          <p14:tracePt t="124906" x="10574338" y="4826000"/>
          <p14:tracePt t="124912" x="10574338" y="4816475"/>
          <p14:tracePt t="124919" x="10574338" y="4806950"/>
          <p14:tracePt t="124922" x="10583863" y="4806950"/>
          <p14:tracePt t="124936" x="10593388" y="4806950"/>
          <p14:tracePt t="124949" x="10593388" y="4795838"/>
          <p14:tracePt t="124977" x="10593388" y="4786313"/>
          <p14:tracePt t="124997" x="10604500" y="4786313"/>
          <p14:tracePt t="125011" x="10604500" y="4776788"/>
          <p14:tracePt t="125017" x="10614025" y="4776788"/>
          <p14:tracePt t="125023" x="10614025" y="4765675"/>
          <p14:tracePt t="125046" x="10614025" y="4756150"/>
          <p14:tracePt t="125073" x="10623550" y="4746625"/>
          <p14:tracePt t="125275" x="10623550" y="4735513"/>
          <p14:tracePt t="125284" x="10623550" y="4725988"/>
          <p14:tracePt t="125286" x="10634663" y="4725988"/>
          <p14:tracePt t="125295" x="10634663" y="4716463"/>
          <p14:tracePt t="125317" x="10634663" y="4705350"/>
          <p14:tracePt t="125327" x="10634663" y="4695825"/>
          <p14:tracePt t="125348" x="10634663" y="4686300"/>
          <p14:tracePt t="125355" x="10644188" y="4686300"/>
          <p14:tracePt t="125360" x="10644188" y="4675188"/>
          <p14:tracePt t="125394" x="10653713" y="4675188"/>
          <p14:tracePt t="125401" x="10653713" y="4665663"/>
          <p14:tracePt t="125416" x="10664825" y="4665663"/>
          <p14:tracePt t="125419" x="10664825" y="4656138"/>
          <p14:tracePt t="125443" x="10664825" y="4645025"/>
          <p14:tracePt t="125446" x="10674350" y="4645025"/>
          <p14:tracePt t="125455" x="10674350" y="4635500"/>
          <p14:tracePt t="125459" x="10683875" y="4635500"/>
          <p14:tracePt t="125483" x="10683875" y="4625975"/>
          <p14:tracePt t="125486" x="10694988" y="4625975"/>
          <p14:tracePt t="125501" x="10704513" y="4625975"/>
          <p14:tracePt t="125506" x="10704513" y="4614863"/>
          <p14:tracePt t="125539" x="10714038" y="4614863"/>
          <p14:tracePt t="125553" x="10725150" y="4614863"/>
          <p14:tracePt t="125556" x="10725150" y="4605338"/>
          <p14:tracePt t="125569" x="10725150" y="4595813"/>
          <p14:tracePt t="125576" x="10734675" y="4595813"/>
          <p14:tracePt t="125579" x="10734675" y="4584700"/>
          <p14:tracePt t="125585" x="10744200" y="4584700"/>
          <p14:tracePt t="125600" x="10744200" y="4575175"/>
          <p14:tracePt t="125605" x="10755313" y="4575175"/>
          <p14:tracePt t="125611" x="10755313" y="4565650"/>
          <p14:tracePt t="125616" x="10764838" y="4565650"/>
          <p14:tracePt t="125641" x="10764838" y="4554538"/>
          <p14:tracePt t="125650" x="10774363" y="4554538"/>
          <p14:tracePt t="125655" x="10774363" y="4545013"/>
          <p14:tracePt t="125673" x="10785475" y="4545013"/>
          <p14:tracePt t="125678" x="10785475" y="4535488"/>
          <p14:tracePt t="125689" x="10785475" y="4524375"/>
          <p14:tracePt t="125711" x="10785475" y="4514850"/>
          <p14:tracePt t="125726" x="10785475" y="4505325"/>
          <p14:tracePt t="125761" x="10785475" y="4494213"/>
          <p14:tracePt t="125772" x="10795000" y="4494213"/>
          <p14:tracePt t="125774" x="10795000" y="4484688"/>
          <p14:tracePt t="125809" x="10795000" y="4475163"/>
          <p14:tracePt t="125924" x="10795000" y="4464050"/>
          <p14:tracePt t="126000" x="10795000" y="4454525"/>
          <p14:tracePt t="126031" x="10795000" y="4445000"/>
          <p14:tracePt t="126887" x="10795000" y="4433888"/>
          <p14:tracePt t="126914" x="10795000" y="4424363"/>
          <p14:tracePt t="126919" x="10785475" y="4424363"/>
          <p14:tracePt t="126924" x="10785475" y="4414838"/>
          <p14:tracePt t="126926" x="10774363" y="4414838"/>
          <p14:tracePt t="126937" x="10764838" y="4403725"/>
          <p14:tracePt t="126943" x="10755313" y="4403725"/>
          <p14:tracePt t="126947" x="10755313" y="4394200"/>
          <p14:tracePt t="126956" x="10744200" y="4394200"/>
          <p14:tracePt t="126963" x="10734675" y="4394200"/>
          <p14:tracePt t="126980" x="10725150" y="4394200"/>
          <p14:tracePt t="126982" x="10725150" y="4384675"/>
          <p14:tracePt t="126985" x="10714038" y="4384675"/>
          <p14:tracePt t="126995" x="10704513" y="4384675"/>
          <p14:tracePt t="126998" x="10694988" y="4384675"/>
          <p14:tracePt t="127005" x="10683875" y="4384675"/>
          <p14:tracePt t="127008" x="10674350" y="4384675"/>
          <p14:tracePt t="127013" x="10664825" y="4384675"/>
          <p14:tracePt t="127015" x="10653713" y="4384675"/>
          <p14:tracePt t="127018" x="10644188" y="4384675"/>
          <p14:tracePt t="127023" x="10634663" y="4384675"/>
          <p14:tracePt t="127026" x="10623550" y="4384675"/>
          <p14:tracePt t="127031" x="10614025" y="4384675"/>
          <p14:tracePt t="127033" x="10604500" y="4384675"/>
          <p14:tracePt t="127039" x="10593388" y="4384675"/>
          <p14:tracePt t="127042" x="10583863" y="4384675"/>
          <p14:tracePt t="127047" x="10574338" y="4384675"/>
          <p14:tracePt t="127051" x="10563225" y="4384675"/>
          <p14:tracePt t="127057" x="10553700" y="4384675"/>
          <p14:tracePt t="127062" x="10544175" y="4384675"/>
          <p14:tracePt t="127073" x="10533063" y="4384675"/>
          <p14:tracePt t="127078" x="10523538" y="4384675"/>
          <p14:tracePt t="127106" x="10514013" y="4384675"/>
          <p14:tracePt t="127107" x="10514013" y="4394200"/>
          <p14:tracePt t="127121" x="10502900" y="4394200"/>
          <p14:tracePt t="127460" x="10493375" y="4394200"/>
          <p14:tracePt t="127471" x="10483850" y="4394200"/>
          <p14:tracePt t="127475" x="10472738" y="4394200"/>
          <p14:tracePt t="127482" x="10463213" y="4394200"/>
          <p14:tracePt t="127484" x="10453688" y="4394200"/>
          <p14:tracePt t="127488" x="10442575" y="4394200"/>
          <p14:tracePt t="127490" x="10433050" y="4394200"/>
          <p14:tracePt t="127494" x="10423525" y="4394200"/>
          <p14:tracePt t="127496" x="10412413" y="4394200"/>
          <p14:tracePt t="127499" x="10402888" y="4394200"/>
          <p14:tracePt t="127500" x="10393363" y="4394200"/>
          <p14:tracePt t="127502" x="10382250" y="4394200"/>
          <p14:tracePt t="127503" x="10372725" y="4394200"/>
          <p14:tracePt t="127506" x="10363200" y="4394200"/>
          <p14:tracePt t="127508" x="10352088" y="4394200"/>
          <p14:tracePt t="127509" x="10342563" y="4394200"/>
          <p14:tracePt t="127511" x="10333038" y="4394200"/>
          <p14:tracePt t="127513" x="10321925" y="4394200"/>
          <p14:tracePt t="127516" x="10312400" y="4394200"/>
          <p14:tracePt t="127517" x="10302875" y="4394200"/>
          <p14:tracePt t="127518" x="10291763" y="4394200"/>
          <p14:tracePt t="127519" x="10282238" y="4394200"/>
          <p14:tracePt t="127522" x="10272713" y="4394200"/>
          <p14:tracePt t="127524" x="10261600" y="4394200"/>
          <p14:tracePt t="127525" x="10252075" y="4394200"/>
          <p14:tracePt t="127527" x="10242550" y="4394200"/>
          <p14:tracePt t="127528" x="10231438" y="4394200"/>
          <p14:tracePt t="127529" x="10221913" y="4394200"/>
          <p14:tracePt t="127531" x="10212388" y="4394200"/>
          <p14:tracePt t="127533" x="10201275" y="4394200"/>
          <p14:tracePt t="127534" x="10191750" y="4394200"/>
          <p14:tracePt t="127538" x="10182225" y="4394200"/>
          <p14:tracePt t="127540" x="10171113" y="4384675"/>
          <p14:tracePt t="127541" x="10161588" y="4384675"/>
          <p14:tracePt t="127542" x="10152063" y="4384675"/>
          <p14:tracePt t="127545" x="10140950" y="4384675"/>
          <p14:tracePt t="127546" x="10131425" y="4384675"/>
          <p14:tracePt t="127549" x="10121900" y="4384675"/>
          <p14:tracePt t="127549" x="10110788" y="4384675"/>
          <p14:tracePt t="127551" x="10101263" y="4384675"/>
          <p14:tracePt t="127553" x="10091738" y="4384675"/>
          <p14:tracePt t="127556" x="10080625" y="4384675"/>
          <p14:tracePt t="127557" x="10071100" y="4384675"/>
          <p14:tracePt t="127558" x="10061575" y="4384675"/>
          <p14:tracePt t="127561" x="10050463" y="4384675"/>
          <p14:tracePt t="127562" x="10040938" y="4384675"/>
          <p14:tracePt t="127566" x="10031413" y="4384675"/>
          <p14:tracePt t="127567" x="10020300" y="4384675"/>
          <p14:tracePt t="127568" x="10010775" y="4384675"/>
          <p14:tracePt t="127570" x="10001250" y="4384675"/>
          <p14:tracePt t="127574" x="9990138" y="4384675"/>
          <p14:tracePt t="127575" x="9980613" y="4384675"/>
          <p14:tracePt t="127577" x="9971088" y="4384675"/>
          <p14:tracePt t="127579" x="9959975" y="4384675"/>
          <p14:tracePt t="127582" x="9950450" y="4384675"/>
          <p14:tracePt t="127583" x="9940925" y="4384675"/>
          <p14:tracePt t="127586" x="9929813" y="4384675"/>
          <p14:tracePt t="127589" x="9920288" y="4384675"/>
          <p14:tracePt t="127591" x="9910763" y="4384675"/>
          <p14:tracePt t="127593" x="9899650" y="4384675"/>
          <p14:tracePt t="127594" x="9890125" y="4384675"/>
          <p14:tracePt t="127597" x="9880600" y="4384675"/>
          <p14:tracePt t="127599" x="9869488" y="4384675"/>
          <p14:tracePt t="127602" x="9859963" y="4384675"/>
          <p14:tracePt t="127604" x="9850438" y="4384675"/>
          <p14:tracePt t="127607" x="9839325" y="4384675"/>
          <p14:tracePt t="127608" x="9829800" y="4384675"/>
          <p14:tracePt t="127611" x="9820275" y="4384675"/>
          <p14:tracePt t="127612" x="9809163" y="4384675"/>
          <p14:tracePt t="127615" x="9799638" y="4384675"/>
          <p14:tracePt t="127616" x="9790113" y="4394200"/>
          <p14:tracePt t="127617" x="9779000" y="4394200"/>
          <p14:tracePt t="127620" x="9769475" y="4394200"/>
          <p14:tracePt t="127622" x="9759950" y="4394200"/>
          <p14:tracePt t="127623" x="9748838" y="4403725"/>
          <p14:tracePt t="127625" x="9739313" y="4403725"/>
          <p14:tracePt t="127626" x="9729788" y="4403725"/>
          <p14:tracePt t="127628" x="9718675" y="4403725"/>
          <p14:tracePt t="127629" x="9709150" y="4403725"/>
          <p14:tracePt t="127631" x="9699625" y="4403725"/>
          <p14:tracePt t="127633" x="9688513" y="4403725"/>
          <p14:tracePt t="127634" x="9678988" y="4403725"/>
          <p14:tracePt t="127635" x="9678988" y="4414838"/>
          <p14:tracePt t="127637" x="9669463" y="4414838"/>
          <p14:tracePt t="127638" x="9658350" y="4414838"/>
          <p14:tracePt t="127640" x="9648825" y="4414838"/>
          <p14:tracePt t="127641" x="9639300" y="4414838"/>
          <p14:tracePt t="127642" x="9628188" y="4424363"/>
          <p14:tracePt t="127643" x="9618663" y="4424363"/>
          <p14:tracePt t="127645" x="9609138" y="4424363"/>
          <p14:tracePt t="127646" x="9598025" y="4424363"/>
          <p14:tracePt t="127647" x="9588500" y="4424363"/>
          <p14:tracePt t="127649" x="9578975" y="4424363"/>
          <p14:tracePt t="127650" x="9569450" y="4424363"/>
          <p14:tracePt t="127651" x="9558338" y="4433888"/>
          <p14:tracePt t="127652" x="9548813" y="4433888"/>
          <p14:tracePt t="127653" x="9539288" y="4433888"/>
          <p14:tracePt t="127656" x="9528175" y="4433888"/>
          <p14:tracePt t="127657" x="9518650" y="4445000"/>
          <p14:tracePt t="127658" x="9498013" y="4445000"/>
          <p14:tracePt t="127660" x="9488488" y="4445000"/>
          <p14:tracePt t="127661" x="9478963" y="4454525"/>
          <p14:tracePt t="127663" x="9467850" y="4454525"/>
          <p14:tracePt t="127664" x="9458325" y="4454525"/>
          <p14:tracePt t="127665" x="9448800" y="4454525"/>
          <p14:tracePt t="127667" x="9437688" y="4454525"/>
          <p14:tracePt t="127668" x="9428163" y="4454525"/>
          <p14:tracePt t="127669" x="9418638" y="4454525"/>
          <p14:tracePt t="127670" x="9407525" y="4464050"/>
          <p14:tracePt t="127672" x="9398000" y="4464050"/>
          <p14:tracePt t="127673" x="9388475" y="4464050"/>
          <p14:tracePt t="127675" x="9377363" y="4464050"/>
          <p14:tracePt t="127676" x="9367838" y="4475163"/>
          <p14:tracePt t="127677" x="9358313" y="4475163"/>
          <p14:tracePt t="127678" x="9347200" y="4475163"/>
          <p14:tracePt t="127679" x="9337675" y="4475163"/>
          <p14:tracePt t="127681" x="9328150" y="4475163"/>
          <p14:tracePt t="127681" x="9317038" y="4475163"/>
          <p14:tracePt t="127683" x="9317038" y="4484688"/>
          <p14:tracePt t="127683" x="9307513" y="4484688"/>
          <p14:tracePt t="127684" x="9297988" y="4484688"/>
          <p14:tracePt t="127687" x="9277350" y="4494213"/>
          <p14:tracePt t="127687" x="9267825" y="4494213"/>
          <p14:tracePt t="127689" x="9256713" y="4494213"/>
          <p14:tracePt t="127691" x="9247188" y="4494213"/>
          <p14:tracePt t="127692" x="9237663" y="4494213"/>
          <p14:tracePt t="127693" x="9226550" y="4494213"/>
          <p14:tracePt t="127694" x="9226550" y="4505325"/>
          <p14:tracePt t="127695" x="9217025" y="4505325"/>
          <p14:tracePt t="127696" x="9207500" y="4505325"/>
          <p14:tracePt t="127697" x="9207500" y="4514850"/>
          <p14:tracePt t="127698" x="9196388" y="4514850"/>
          <p14:tracePt t="127699" x="9186863" y="4514850"/>
          <p14:tracePt t="127701" x="9166225" y="4514850"/>
          <p14:tracePt t="127702" x="9156700" y="4514850"/>
          <p14:tracePt t="127704" x="9147175" y="4514850"/>
          <p14:tracePt t="127706" x="9136063" y="4524375"/>
          <p14:tracePt t="127708" x="9126538" y="4524375"/>
          <p14:tracePt t="127709" x="9117013" y="4535488"/>
          <p14:tracePt t="127711" x="9105900" y="4535488"/>
          <p14:tracePt t="127712" x="9096375" y="4535488"/>
          <p14:tracePt t="127714" x="9086850" y="4535488"/>
          <p14:tracePt t="127715" x="9075738" y="4535488"/>
          <p14:tracePt t="127716" x="9075738" y="4545013"/>
          <p14:tracePt t="127717" x="9066213" y="4545013"/>
          <p14:tracePt t="127718" x="9056688" y="4545013"/>
          <p14:tracePt t="127720" x="9045575" y="4554538"/>
          <p14:tracePt t="127722" x="9036050" y="4554538"/>
          <p14:tracePt t="127723" x="9026525" y="4554538"/>
          <p14:tracePt t="127725" x="9015413" y="4565650"/>
          <p14:tracePt t="127727" x="9005888" y="4565650"/>
          <p14:tracePt t="127729" x="8996363" y="4565650"/>
          <p14:tracePt t="127730" x="8985250" y="4565650"/>
          <p14:tracePt t="127733" x="8975725" y="4575175"/>
          <p14:tracePt t="127734" x="8966200" y="4575175"/>
          <p14:tracePt t="127737" x="8955088" y="4575175"/>
          <p14:tracePt t="127738" x="8945563" y="4584700"/>
          <p14:tracePt t="127741" x="8936038" y="4584700"/>
          <p14:tracePt t="127742" x="8924925" y="4584700"/>
          <p14:tracePt t="127744" x="8915400" y="4584700"/>
          <p14:tracePt t="127747" x="8905875" y="4595813"/>
          <p14:tracePt t="127748" x="8894763" y="4595813"/>
          <p14:tracePt t="127751" x="8885238" y="4595813"/>
          <p14:tracePt t="127752" x="8885238" y="4605338"/>
          <p14:tracePt t="127753" x="8875713" y="4605338"/>
          <p14:tracePt t="127757" x="8864600" y="4605338"/>
          <p14:tracePt t="127759" x="8855075" y="4605338"/>
          <p14:tracePt t="127762" x="8845550" y="4614863"/>
          <p14:tracePt t="127765" x="8834438" y="4614863"/>
          <p14:tracePt t="127768" x="8834438" y="4625975"/>
          <p14:tracePt t="127769" x="8824913" y="4625975"/>
          <p14:tracePt t="127771" x="8815388" y="4625975"/>
          <p14:tracePt t="127776" x="8804275" y="4625975"/>
          <p14:tracePt t="127778" x="8794750" y="4625975"/>
          <p14:tracePt t="127779" x="8794750" y="4635500"/>
          <p14:tracePt t="127784" x="8785225" y="4635500"/>
          <p14:tracePt t="127786" x="8785225" y="4645025"/>
          <p14:tracePt t="127787" x="8774113" y="4645025"/>
          <p14:tracePt t="127791" x="8764588" y="4645025"/>
          <p14:tracePt t="127799" x="8755063" y="4645025"/>
          <p14:tracePt t="127804" x="8743950" y="4656138"/>
          <p14:tracePt t="127814" x="8743950" y="4665663"/>
          <p14:tracePt t="127816" x="8734425" y="4665663"/>
          <p14:tracePt t="127826" x="8724900" y="4665663"/>
          <p14:tracePt t="128042" x="8734425" y="4665663"/>
          <p14:tracePt t="128046" x="8734425" y="4656138"/>
          <p14:tracePt t="128067" x="8734425" y="4645025"/>
          <p14:tracePt t="128073" x="8743950" y="4645025"/>
          <p14:tracePt t="128077" x="8743950" y="4635500"/>
          <p14:tracePt t="128093" x="8743950" y="4625975"/>
          <p14:tracePt t="128101" x="8743950" y="4614863"/>
          <p14:tracePt t="128114" x="8743950" y="4605338"/>
          <p14:tracePt t="128123" x="8743950" y="4595813"/>
          <p14:tracePt t="128127" x="8743950" y="4584700"/>
          <p14:tracePt t="128133" x="8743950" y="4575175"/>
          <p14:tracePt t="128142" x="8743950" y="4565650"/>
          <p14:tracePt t="128146" x="8743950" y="4554538"/>
          <p14:tracePt t="128148" x="8734425" y="4554538"/>
          <p14:tracePt t="128151" x="8734425" y="4545013"/>
          <p14:tracePt t="128154" x="8724900" y="4545013"/>
          <p14:tracePt t="128162" x="8724900" y="4535488"/>
          <p14:tracePt t="128170" x="8713788" y="4524375"/>
          <p14:tracePt t="128183" x="8704263" y="4524375"/>
          <p14:tracePt t="128196" x="8704263" y="4514850"/>
          <p14:tracePt t="128335" x="8704263" y="4505325"/>
          <p14:tracePt t="128362" x="8704263" y="4494213"/>
          <p14:tracePt t="128375" x="8704263" y="4484688"/>
          <p14:tracePt t="128395" x="8713788" y="4484688"/>
          <p14:tracePt t="128396" x="8713788" y="4475163"/>
          <p14:tracePt t="128405" x="8713788" y="4464050"/>
          <p14:tracePt t="128422" x="8713788" y="4454525"/>
          <p14:tracePt t="128430" x="8713788" y="4445000"/>
          <p14:tracePt t="128436" x="8724900" y="4445000"/>
          <p14:tracePt t="128450" x="8724900" y="4433888"/>
          <p14:tracePt t="128463" x="8724900" y="4424363"/>
          <p14:tracePt t="128482" x="8724900" y="4414838"/>
          <p14:tracePt t="128556" x="8724900" y="4403725"/>
          <p14:tracePt t="128557" x="8713788" y="4403725"/>
          <p14:tracePt t="128562" x="8704263" y="4403725"/>
          <p14:tracePt t="128569" x="8704263" y="4394200"/>
          <p14:tracePt t="128572" x="8694738" y="4394200"/>
          <p14:tracePt t="128576" x="8683625" y="4394200"/>
          <p14:tracePt t="128584" x="8674100" y="4394200"/>
          <p14:tracePt t="128588" x="8664575" y="4394200"/>
          <p14:tracePt t="128596" x="8653463" y="4394200"/>
          <p14:tracePt t="128600" x="8643938" y="4394200"/>
          <p14:tracePt t="128605" x="8634413" y="4394200"/>
          <p14:tracePt t="128607" x="8634413" y="4384675"/>
          <p14:tracePt t="128615" x="8623300" y="4384675"/>
          <p14:tracePt t="128622" x="8613775" y="4384675"/>
          <p14:tracePt t="128636" x="8604250" y="4384675"/>
          <p14:tracePt t="128650" x="8593138" y="4384675"/>
          <p14:tracePt t="129156" x="8583613" y="4384675"/>
          <p14:tracePt t="129538" x="8574088" y="4384675"/>
          <p14:tracePt t="130652" x="8583613" y="4384675"/>
          <p14:tracePt t="131950" x="8593138" y="4384675"/>
          <p14:tracePt t="131955" x="8604250" y="4384675"/>
          <p14:tracePt t="131962" x="8613775" y="4384675"/>
          <p14:tracePt t="131965" x="8623300" y="4384675"/>
          <p14:tracePt t="131972" x="8634413" y="4373563"/>
          <p14:tracePt t="131975" x="8643938" y="4373563"/>
          <p14:tracePt t="131979" x="8653463" y="4373563"/>
          <p14:tracePt t="131988" x="8664575" y="4373563"/>
          <p14:tracePt t="131992" x="8674100" y="4373563"/>
          <p14:tracePt t="131999" x="8683625" y="4373563"/>
          <p14:tracePt t="132003" x="8694738" y="4373563"/>
          <p14:tracePt t="132010" x="8704263" y="4373563"/>
          <p14:tracePt t="132013" x="8713788" y="4373563"/>
          <p14:tracePt t="132019" x="8724900" y="4373563"/>
          <p14:tracePt t="132023" x="8734425" y="4373563"/>
          <p14:tracePt t="132030" x="8743950" y="4373563"/>
          <p14:tracePt t="132034" x="8755063" y="4373563"/>
          <p14:tracePt t="132041" x="8764588" y="4373563"/>
          <p14:tracePt t="132045" x="8764588" y="4384675"/>
          <p14:tracePt t="132046" x="8774113" y="4384675"/>
          <p14:tracePt t="132050" x="8785225" y="4384675"/>
          <p14:tracePt t="132059" x="8794750" y="4384675"/>
          <p14:tracePt t="132060" x="8794750" y="4394200"/>
          <p14:tracePt t="132063" x="8804275" y="4394200"/>
          <p14:tracePt t="132066" x="8804275" y="4403725"/>
          <p14:tracePt t="132072" x="8815388" y="4403725"/>
          <p14:tracePt t="132077" x="8824913" y="4414838"/>
          <p14:tracePt t="132082" x="8824913" y="4424363"/>
          <p14:tracePt t="132086" x="8834438" y="4433888"/>
          <p14:tracePt t="132092" x="8845550" y="4433888"/>
          <p14:tracePt t="132096" x="8845550" y="4445000"/>
          <p14:tracePt t="132101" x="8845550" y="4454525"/>
          <p14:tracePt t="132106" x="8855075" y="4454525"/>
          <p14:tracePt t="132114" x="8855075" y="4464050"/>
          <p14:tracePt t="132118" x="8864600" y="4464050"/>
          <p14:tracePt t="132121" x="8864600" y="4475163"/>
          <p14:tracePt t="132135" x="8864600" y="4484688"/>
          <p14:tracePt t="132144" x="8864600" y="4494213"/>
          <p14:tracePt t="132173" x="8864600" y="4505325"/>
          <p14:tracePt t="132191" x="8864600" y="4514850"/>
          <p14:tracePt t="132263" x="8855075" y="4514850"/>
          <p14:tracePt t="132353" x="8855075" y="4505325"/>
          <p14:tracePt t="157775" x="8864600" y="4505325"/>
          <p14:tracePt t="157779" x="8875713" y="4505325"/>
          <p14:tracePt t="157782" x="8885238" y="4505325"/>
          <p14:tracePt t="157785" x="8894763" y="4505325"/>
          <p14:tracePt t="157787" x="8905875" y="4505325"/>
          <p14:tracePt t="157790" x="8915400" y="4514850"/>
          <p14:tracePt t="157791" x="8924925" y="4514850"/>
          <p14:tracePt t="157792" x="8936038" y="4514850"/>
          <p14:tracePt t="157793" x="8945563" y="4514850"/>
          <p14:tracePt t="157794" x="8955088" y="4514850"/>
          <p14:tracePt t="157797" x="8955088" y="4524375"/>
          <p14:tracePt t="157798" x="8966200" y="4524375"/>
          <p14:tracePt t="157798" x="8975725" y="4524375"/>
          <p14:tracePt t="157800" x="8985250" y="4535488"/>
          <p14:tracePt t="157801" x="8996363" y="4535488"/>
          <p14:tracePt t="157804" x="9005888" y="4535488"/>
          <p14:tracePt t="157805" x="9015413" y="4535488"/>
          <p14:tracePt t="157808" x="9026525" y="4535488"/>
          <p14:tracePt t="157809" x="9036050" y="4545013"/>
          <p14:tracePt t="157812" x="9045575" y="4545013"/>
          <p14:tracePt t="157814" x="9056688" y="4545013"/>
          <p14:tracePt t="157815" x="9056688" y="4554538"/>
          <p14:tracePt t="157816" x="9066213" y="4554538"/>
          <p14:tracePt t="157821" x="9075738" y="4554538"/>
          <p14:tracePt t="157823" x="9075738" y="4565650"/>
          <p14:tracePt t="157825" x="9086850" y="4565650"/>
          <p14:tracePt t="157863" x="9096375" y="4565650"/>
          <p14:tracePt t="157871" x="9105900" y="4565650"/>
          <p14:tracePt t="157877" x="9117013" y="4565650"/>
          <p14:tracePt t="157879" x="9117013" y="4554538"/>
          <p14:tracePt t="157880" x="9126538" y="4554538"/>
          <p14:tracePt t="157881" x="9126538" y="4545013"/>
          <p14:tracePt t="157884" x="9136063" y="4545013"/>
          <p14:tracePt t="157885" x="9136063" y="4535488"/>
          <p14:tracePt t="157886" x="9147175" y="4535488"/>
          <p14:tracePt t="157887" x="9147175" y="4524375"/>
          <p14:tracePt t="157889" x="9156700" y="4524375"/>
          <p14:tracePt t="157891" x="9166225" y="4514850"/>
          <p14:tracePt t="157893" x="9166225" y="4505325"/>
          <p14:tracePt t="157895" x="9177338" y="4494213"/>
          <p14:tracePt t="157897" x="9186863" y="4484688"/>
          <p14:tracePt t="157901" x="9186863" y="4475163"/>
          <p14:tracePt t="157902" x="9196388" y="4464050"/>
          <p14:tracePt t="157906" x="9196388" y="4445000"/>
          <p14:tracePt t="157909" x="9196388" y="4433888"/>
          <p14:tracePt t="157911" x="9196388" y="4424363"/>
          <p14:tracePt t="157912" x="9196388" y="4414838"/>
          <p14:tracePt t="157915" x="9196388" y="4403725"/>
          <p14:tracePt t="157917" x="9196388" y="4394200"/>
          <p14:tracePt t="157920" x="9196388" y="4384675"/>
          <p14:tracePt t="157923" x="9196388" y="4373563"/>
          <p14:tracePt t="157925" x="9196388" y="4364038"/>
          <p14:tracePt t="157927" x="9196388" y="4354513"/>
          <p14:tracePt t="157929" x="9196388" y="4343400"/>
          <p14:tracePt t="157930" x="9196388" y="4333875"/>
          <p14:tracePt t="157931" x="9186863" y="4333875"/>
          <p14:tracePt t="157933" x="9186863" y="4324350"/>
          <p14:tracePt t="157935" x="9177338" y="4313238"/>
          <p14:tracePt t="157938" x="9177338" y="4303713"/>
          <p14:tracePt t="157939" x="9177338" y="4294188"/>
          <p14:tracePt t="157940" x="9177338" y="4283075"/>
          <p14:tracePt t="157941" x="9177338" y="4273550"/>
          <p14:tracePt t="157942" x="9166225" y="4264025"/>
          <p14:tracePt t="157944" x="9166225" y="4252913"/>
          <p14:tracePt t="157945" x="9166225" y="4243388"/>
          <p14:tracePt t="157947" x="9156700" y="4243388"/>
          <p14:tracePt t="157948" x="9156700" y="4222750"/>
          <p14:tracePt t="157949" x="9156700" y="4213225"/>
          <p14:tracePt t="157950" x="9156700" y="4203700"/>
          <p14:tracePt t="157952" x="9156700" y="4192588"/>
          <p14:tracePt t="157953" x="9156700" y="4183063"/>
          <p14:tracePt t="157955" x="9147175" y="4173538"/>
          <p14:tracePt t="157956" x="9147175" y="4152900"/>
          <p14:tracePt t="157958" x="9136063" y="4132263"/>
          <p14:tracePt t="157959" x="9136063" y="4122738"/>
          <p14:tracePt t="157961" x="9136063" y="4113213"/>
          <p14:tracePt t="157963" x="9126538" y="4102100"/>
          <p14:tracePt t="157964" x="9126538" y="4092575"/>
          <p14:tracePt t="157964" x="9126538" y="4083050"/>
          <p14:tracePt t="157965" x="9126538" y="4071938"/>
          <p14:tracePt t="157967" x="9126538" y="4062413"/>
          <p14:tracePt t="157967" x="9126538" y="4052888"/>
          <p14:tracePt t="157968" x="9117013" y="4052888"/>
          <p14:tracePt t="157970" x="9117013" y="4032250"/>
          <p14:tracePt t="157971" x="9105900" y="4032250"/>
          <p14:tracePt t="157972" x="9105900" y="4011613"/>
          <p14:tracePt t="157973" x="9105900" y="4002088"/>
          <p14:tracePt t="157974" x="9105900" y="3981450"/>
          <p14:tracePt t="157975" x="9096375" y="3981450"/>
          <p14:tracePt t="157976" x="9096375" y="3971925"/>
          <p14:tracePt t="157977" x="9086850" y="3951288"/>
          <p14:tracePt t="157979" x="9086850" y="3932238"/>
          <p14:tracePt t="157980" x="9075738" y="3932238"/>
          <p14:tracePt t="157981" x="9066213" y="3911600"/>
          <p14:tracePt t="157982" x="9066213" y="3902075"/>
          <p14:tracePt t="157983" x="9056688" y="3902075"/>
          <p14:tracePt t="157984" x="9056688" y="3881438"/>
          <p14:tracePt t="157985" x="9045575" y="3881438"/>
          <p14:tracePt t="157986" x="9045575" y="3860800"/>
          <p14:tracePt t="157988" x="9036050" y="3851275"/>
          <p14:tracePt t="157990" x="9015413" y="3830638"/>
          <p14:tracePt t="157992" x="9005888" y="3821113"/>
          <p14:tracePt t="157993" x="9005888" y="3811588"/>
          <p14:tracePt t="157993" x="9005888" y="3800475"/>
          <p14:tracePt t="157994" x="8996363" y="3790950"/>
          <p14:tracePt t="157995" x="8985250" y="3781425"/>
          <p14:tracePt t="157997" x="8975725" y="3770313"/>
          <p14:tracePt t="157999" x="8966200" y="3760788"/>
          <p14:tracePt t="158000" x="8955088" y="3740150"/>
          <p14:tracePt t="158002" x="8945563" y="3730625"/>
          <p14:tracePt t="158003" x="8945563" y="3721100"/>
          <p14:tracePt t="158005" x="8936038" y="3709988"/>
          <p14:tracePt t="158007" x="8915400" y="3709988"/>
          <p14:tracePt t="158007" x="8915400" y="3700463"/>
          <p14:tracePt t="158008" x="8905875" y="3690938"/>
          <p14:tracePt t="158009" x="8894763" y="3690938"/>
          <p14:tracePt t="158010" x="8894763" y="3679825"/>
          <p14:tracePt t="158011" x="8885238" y="3670300"/>
          <p14:tracePt t="158012" x="8875713" y="3670300"/>
          <p14:tracePt t="158014" x="8875713" y="3660775"/>
          <p14:tracePt t="158014" x="8864600" y="3660775"/>
          <p14:tracePt t="158015" x="8855075" y="3649663"/>
          <p14:tracePt t="158017" x="8845550" y="3640138"/>
          <p14:tracePt t="158018" x="8834438" y="3640138"/>
          <p14:tracePt t="158019" x="8834438" y="3630613"/>
          <p14:tracePt t="158020" x="8824913" y="3619500"/>
          <p14:tracePt t="158021" x="8815388" y="3619500"/>
          <p14:tracePt t="158024" x="8804275" y="3609975"/>
          <p14:tracePt t="158025" x="8794750" y="3600450"/>
          <p14:tracePt t="158027" x="8785225" y="3600450"/>
          <p14:tracePt t="158028" x="8774113" y="3600450"/>
          <p14:tracePt t="158029" x="8774113" y="3589338"/>
          <p14:tracePt t="158030" x="8764588" y="3589338"/>
          <p14:tracePt t="158031" x="8764588" y="3579813"/>
          <p14:tracePt t="158032" x="8755063" y="3579813"/>
          <p14:tracePt t="158034" x="8743950" y="3579813"/>
          <p14:tracePt t="158036" x="8734425" y="3570288"/>
          <p14:tracePt t="158038" x="8724900" y="3559175"/>
          <p14:tracePt t="158041" x="8713788" y="3559175"/>
          <p14:tracePt t="158042" x="8704263" y="3559175"/>
          <p14:tracePt t="158044" x="8704263" y="3549650"/>
          <p14:tracePt t="158046" x="8694738" y="3549650"/>
          <p14:tracePt t="158047" x="8683625" y="3540125"/>
          <p14:tracePt t="158051" x="8674100" y="3540125"/>
          <p14:tracePt t="158053" x="8664575" y="3540125"/>
          <p14:tracePt t="158057" x="8653463" y="3529013"/>
          <p14:tracePt t="158059" x="8643938" y="3529013"/>
          <p14:tracePt t="158062" x="8634413" y="3529013"/>
          <p14:tracePt t="158065" x="8634413" y="3519488"/>
          <p14:tracePt t="158067" x="8623300" y="3519488"/>
          <p14:tracePt t="158070" x="8613775" y="3519488"/>
          <p14:tracePt t="158077" x="8604250" y="3519488"/>
          <p14:tracePt t="158081" x="8593138" y="3519488"/>
          <p14:tracePt t="158089" x="8583613" y="3519488"/>
          <p14:tracePt t="158092" x="8574088" y="3519488"/>
          <p14:tracePt t="158099" x="8562975" y="3519488"/>
          <p14:tracePt t="158102" x="8553450" y="3519488"/>
          <p14:tracePt t="158106" x="8553450" y="3529013"/>
          <p14:tracePt t="158108" x="8543925" y="3529013"/>
          <p14:tracePt t="158110" x="8532813" y="3529013"/>
          <p14:tracePt t="158114" x="8523288" y="3540125"/>
          <p14:tracePt t="158116" x="8513763" y="3540125"/>
          <p14:tracePt t="158117" x="8513763" y="3549650"/>
          <p14:tracePt t="158120" x="8502650" y="3549650"/>
          <p14:tracePt t="158122" x="8493125" y="3559175"/>
          <p14:tracePt t="158123" x="8483600" y="3559175"/>
          <p14:tracePt t="158124" x="8483600" y="3570288"/>
          <p14:tracePt t="158127" x="8472488" y="3570288"/>
          <p14:tracePt t="158128" x="8472488" y="3579813"/>
          <p14:tracePt t="158129" x="8462963" y="3579813"/>
          <p14:tracePt t="158130" x="8462963" y="3589338"/>
          <p14:tracePt t="158132" x="8453438" y="3589338"/>
          <p14:tracePt t="158133" x="8442325" y="3589338"/>
          <p14:tracePt t="158134" x="8442325" y="3600450"/>
          <p14:tracePt t="158136" x="8442325" y="3609975"/>
          <p14:tracePt t="158137" x="8432800" y="3609975"/>
          <p14:tracePt t="158139" x="8423275" y="3609975"/>
          <p14:tracePt t="158140" x="8423275" y="3619500"/>
          <p14:tracePt t="158142" x="8412163" y="3630613"/>
          <p14:tracePt t="158143" x="8412163" y="3640138"/>
          <p14:tracePt t="158144" x="8402638" y="3640138"/>
          <p14:tracePt t="158147" x="8393113" y="3649663"/>
          <p14:tracePt t="158149" x="8382000" y="3660775"/>
          <p14:tracePt t="158152" x="8372475" y="3670300"/>
          <p14:tracePt t="158154" x="8362950" y="3679825"/>
          <p14:tracePt t="158157" x="8351838" y="3679825"/>
          <p14:tracePt t="158158" x="8351838" y="3690938"/>
          <p14:tracePt t="158159" x="8342313" y="3700463"/>
          <p14:tracePt t="158161" x="8332788" y="3700463"/>
          <p14:tracePt t="158163" x="8332788" y="3709988"/>
          <p14:tracePt t="158164" x="8321675" y="3709988"/>
          <p14:tracePt t="158165" x="8321675" y="3721100"/>
          <p14:tracePt t="158166" x="8312150" y="3721100"/>
          <p14:tracePt t="158168" x="8312150" y="3730625"/>
          <p14:tracePt t="158170" x="8302625" y="3740150"/>
          <p14:tracePt t="158173" x="8291513" y="3740150"/>
          <p14:tracePt t="158174" x="8291513" y="3751263"/>
          <p14:tracePt t="158176" x="8291513" y="3760788"/>
          <p14:tracePt t="158177" x="8281988" y="3760788"/>
          <p14:tracePt t="158179" x="8272463" y="3760788"/>
          <p14:tracePt t="158181" x="8272463" y="3770313"/>
          <p14:tracePt t="158183" x="8272463" y="3781425"/>
          <p14:tracePt t="158185" x="8261350" y="3781425"/>
          <p14:tracePt t="158186" x="8261350" y="3790950"/>
          <p14:tracePt t="158189" x="8251825" y="3790950"/>
          <p14:tracePt t="158192" x="8251825" y="3800475"/>
          <p14:tracePt t="158197" x="8251825" y="3811588"/>
          <p14:tracePt t="158202" x="8242300" y="3811588"/>
          <p14:tracePt t="158209" x="8242300" y="3821113"/>
          <p14:tracePt t="158216" x="8231188" y="3830638"/>
          <p14:tracePt t="158237" x="8231188" y="3841750"/>
          <p14:tracePt t="158244" x="8231188" y="3851275"/>
          <p14:tracePt t="158254" x="8231188" y="3860800"/>
          <p14:tracePt t="158258" x="8231188" y="3871913"/>
          <p14:tracePt t="158260" x="8242300" y="3871913"/>
          <p14:tracePt t="158266" x="8242300" y="3881438"/>
          <p14:tracePt t="158268" x="8251825" y="3881438"/>
          <p14:tracePt t="158269" x="8251825" y="3890963"/>
          <p14:tracePt t="158272" x="8261350" y="3890963"/>
          <p14:tracePt t="158276" x="8261350" y="3902075"/>
          <p14:tracePt t="158278" x="8272463" y="3902075"/>
          <p14:tracePt t="158280" x="8272463" y="3911600"/>
          <p14:tracePt t="158281" x="8281988" y="3911600"/>
          <p14:tracePt t="158283" x="8281988" y="3921125"/>
          <p14:tracePt t="158286" x="8291513" y="3921125"/>
          <p14:tracePt t="158289" x="8302625" y="3921125"/>
          <p14:tracePt t="158291" x="8302625" y="3932238"/>
          <p14:tracePt t="158294" x="8312150" y="3932238"/>
          <p14:tracePt t="158295" x="8312150" y="3941763"/>
          <p14:tracePt t="158297" x="8321675" y="3941763"/>
          <p14:tracePt t="158302" x="8332788" y="3941763"/>
          <p14:tracePt t="158306" x="8342313" y="3941763"/>
          <p14:tracePt t="158306" x="8342313" y="3951288"/>
          <p14:tracePt t="158308" x="8351838" y="3951288"/>
          <p14:tracePt t="158314" x="8362950" y="3951288"/>
          <p14:tracePt t="158318" x="8372475" y="3951288"/>
          <p14:tracePt t="158330" x="8382000" y="3951288"/>
          <p14:tracePt t="158337" x="8393113" y="3951288"/>
          <p14:tracePt t="158350" x="8402638" y="3951288"/>
          <p14:tracePt t="158351" x="8402638" y="3941763"/>
          <p14:tracePt t="158353" x="8402638" y="3932238"/>
          <p14:tracePt t="158356" x="8412163" y="3932238"/>
          <p14:tracePt t="158359" x="8412163" y="3921125"/>
          <p14:tracePt t="158360" x="8412163" y="3911600"/>
          <p14:tracePt t="158363" x="8412163" y="3902075"/>
          <p14:tracePt t="158366" x="8412163" y="3890963"/>
          <p14:tracePt t="158368" x="8412163" y="3881438"/>
          <p14:tracePt t="158371" x="8412163" y="3871913"/>
          <p14:tracePt t="158373" x="8412163" y="3860800"/>
          <p14:tracePt t="158376" x="8412163" y="3851275"/>
          <p14:tracePt t="158377" x="8412163" y="3841750"/>
          <p14:tracePt t="158380" x="8412163" y="3830638"/>
          <p14:tracePt t="158381" x="8412163" y="3821113"/>
          <p14:tracePt t="158383" x="8412163" y="3811588"/>
          <p14:tracePt t="158384" x="8412163" y="3800475"/>
          <p14:tracePt t="158387" x="8412163" y="3790950"/>
          <p14:tracePt t="158389" x="8412163" y="3781425"/>
          <p14:tracePt t="158390" x="8412163" y="3770313"/>
          <p14:tracePt t="158391" x="8412163" y="3760788"/>
          <p14:tracePt t="158392" x="8412163" y="3751263"/>
          <p14:tracePt t="158394" x="8412163" y="3740150"/>
          <p14:tracePt t="158395" x="8412163" y="3730625"/>
          <p14:tracePt t="158398" x="8402638" y="3709988"/>
          <p14:tracePt t="158400" x="8402638" y="3700463"/>
          <p14:tracePt t="158402" x="8402638" y="3690938"/>
          <p14:tracePt t="158403" x="8402638" y="3679825"/>
          <p14:tracePt t="158404" x="8393113" y="3679825"/>
          <p14:tracePt t="158405" x="8393113" y="3670300"/>
          <p14:tracePt t="158406" x="8382000" y="3660775"/>
          <p14:tracePt t="158408" x="8382000" y="3649663"/>
          <p14:tracePt t="158409" x="8372475" y="3649663"/>
          <p14:tracePt t="158410" x="8372475" y="3640138"/>
          <p14:tracePt t="158412" x="8372475" y="3630613"/>
          <p14:tracePt t="158413" x="8362950" y="3630613"/>
          <p14:tracePt t="158414" x="8362950" y="3619500"/>
          <p14:tracePt t="158415" x="8351838" y="3619500"/>
          <p14:tracePt t="158417" x="8351838" y="3609975"/>
          <p14:tracePt t="158418" x="8351838" y="3600450"/>
          <p14:tracePt t="158419" x="8342313" y="3600450"/>
          <p14:tracePt t="158421" x="8332788" y="3600450"/>
          <p14:tracePt t="158422" x="8332788" y="3589338"/>
          <p14:tracePt t="158424" x="8332788" y="3579813"/>
          <p14:tracePt t="158425" x="8321675" y="3579813"/>
          <p14:tracePt t="158427" x="8312150" y="3579813"/>
          <p14:tracePt t="158429" x="8312150" y="3570288"/>
          <p14:tracePt t="158430" x="8302625" y="3570288"/>
          <p14:tracePt t="158432" x="8291513" y="3559175"/>
          <p14:tracePt t="158435" x="8281988" y="3559175"/>
          <p14:tracePt t="158436" x="8272463" y="3559175"/>
          <p14:tracePt t="158439" x="8272463" y="3549650"/>
          <p14:tracePt t="158440" x="8261350" y="3549650"/>
          <p14:tracePt t="158440" x="8251825" y="3549650"/>
          <p14:tracePt t="158442" x="8251825" y="3540125"/>
          <p14:tracePt t="158443" x="8242300" y="3540125"/>
          <p14:tracePt t="158444" x="8231188" y="3540125"/>
          <p14:tracePt t="158446" x="8221663" y="3540125"/>
          <p14:tracePt t="158449" x="8212138" y="3540125"/>
          <p14:tracePt t="158450" x="8201025" y="3540125"/>
          <p14:tracePt t="158453" x="8191500" y="3540125"/>
          <p14:tracePt t="158454" x="8181975" y="3540125"/>
          <p14:tracePt t="158457" x="8170863" y="3540125"/>
          <p14:tracePt t="158458" x="8161338" y="3540125"/>
          <p14:tracePt t="158461" x="8151813" y="3540125"/>
          <p14:tracePt t="158462" x="8140700" y="3540125"/>
          <p14:tracePt t="158465" x="8131175" y="3540125"/>
          <p14:tracePt t="158466" x="8121650" y="3540125"/>
          <p14:tracePt t="158469" x="8110538" y="3549650"/>
          <p14:tracePt t="158470" x="8101013" y="3549650"/>
          <p14:tracePt t="158471" x="8091488" y="3549650"/>
          <p14:tracePt t="158474" x="8080375" y="3559175"/>
          <p14:tracePt t="158475" x="8070850" y="3559175"/>
          <p14:tracePt t="158476" x="8070850" y="3570288"/>
          <p14:tracePt t="158478" x="8061325" y="3570288"/>
          <p14:tracePt t="158479" x="8050213" y="3570288"/>
          <p14:tracePt t="158480" x="8050213" y="3579813"/>
          <p14:tracePt t="158481" x="8040688" y="3579813"/>
          <p14:tracePt t="158482" x="8040688" y="3589338"/>
          <p14:tracePt t="158483" x="8031163" y="3589338"/>
          <p14:tracePt t="158485" x="8020050" y="3600450"/>
          <p14:tracePt t="158487" x="8010525" y="3609975"/>
          <p14:tracePt t="158489" x="8001000" y="3609975"/>
          <p14:tracePt t="158490" x="8001000" y="3619500"/>
          <p14:tracePt t="158491" x="7989888" y="3619500"/>
          <p14:tracePt t="158492" x="7989888" y="3630613"/>
          <p14:tracePt t="158493" x="7980363" y="3630613"/>
          <p14:tracePt t="158495" x="7970838" y="3640138"/>
          <p14:tracePt t="158496" x="7970838" y="3649663"/>
          <p14:tracePt t="158498" x="7959725" y="3649663"/>
          <p14:tracePt t="158499" x="7950200" y="3660775"/>
          <p14:tracePt t="158500" x="7940675" y="3670300"/>
          <p14:tracePt t="158502" x="7940675" y="3679825"/>
          <p14:tracePt t="158503" x="7929563" y="3690938"/>
          <p14:tracePt t="158506" x="7920038" y="3700463"/>
          <p14:tracePt t="158507" x="7920038" y="3709988"/>
          <p14:tracePt t="158508" x="7910513" y="3721100"/>
          <p14:tracePt t="158509" x="7899400" y="3721100"/>
          <p14:tracePt t="158510" x="7899400" y="3730625"/>
          <p14:tracePt t="158511" x="7899400" y="3740150"/>
          <p14:tracePt t="158513" x="7889875" y="3740150"/>
          <p14:tracePt t="158514" x="7880350" y="3751263"/>
          <p14:tracePt t="158515" x="7880350" y="3760788"/>
          <p14:tracePt t="158517" x="7880350" y="3770313"/>
          <p14:tracePt t="158518" x="7869238" y="3781425"/>
          <p14:tracePt t="158519" x="7859713" y="3781425"/>
          <p14:tracePt t="158520" x="7859713" y="3790950"/>
          <p14:tracePt t="158521" x="7859713" y="3800475"/>
          <p14:tracePt t="158523" x="7850188" y="3800475"/>
          <p14:tracePt t="158524" x="7850188" y="3811588"/>
          <p14:tracePt t="158525" x="7839075" y="3821113"/>
          <p14:tracePt t="158526" x="7839075" y="3830638"/>
          <p14:tracePt t="158528" x="7839075" y="3841750"/>
          <p14:tracePt t="158529" x="7839075" y="3851275"/>
          <p14:tracePt t="158530" x="7829550" y="3851275"/>
          <p14:tracePt t="158532" x="7829550" y="3860800"/>
          <p14:tracePt t="158533" x="7820025" y="3871913"/>
          <p14:tracePt t="158535" x="7820025" y="3881438"/>
          <p14:tracePt t="158537" x="7820025" y="3890963"/>
          <p14:tracePt t="158539" x="7810500" y="3902075"/>
          <p14:tracePt t="158540" x="7810500" y="3911600"/>
          <p14:tracePt t="158543" x="7810500" y="3921125"/>
          <p14:tracePt t="158544" x="7799388" y="3932238"/>
          <p14:tracePt t="158547" x="7799388" y="3941763"/>
          <p14:tracePt t="158548" x="7799388" y="3951288"/>
          <p14:tracePt t="158551" x="7799388" y="3962400"/>
          <p14:tracePt t="158553" x="7799388" y="3971925"/>
          <p14:tracePt t="158554" x="7799388" y="3981450"/>
          <p14:tracePt t="158573" x="7799388" y="4041775"/>
          <p14:tracePt t="158574" x="7810500" y="4041775"/>
          <p14:tracePt t="158579" x="7810500" y="4052888"/>
          <p14:tracePt t="158581" x="7820025" y="4052888"/>
          <p14:tracePt t="158582" x="7820025" y="4062413"/>
          <p14:tracePt t="158584" x="7829550" y="4062413"/>
          <p14:tracePt t="158590" x="7839075" y="4071938"/>
          <p14:tracePt t="158592" x="7850188" y="4071938"/>
          <p14:tracePt t="158596" x="7850188" y="4083050"/>
          <p14:tracePt t="158597" x="7859713" y="4083050"/>
          <p14:tracePt t="158599" x="7869238" y="4083050"/>
          <p14:tracePt t="158603" x="7880350" y="4083050"/>
          <p14:tracePt t="158605" x="7889875" y="4083050"/>
          <p14:tracePt t="158609" x="7899400" y="4083050"/>
          <p14:tracePt t="158611" x="7910513" y="4083050"/>
          <p14:tracePt t="158614" x="7920038" y="4083050"/>
          <p14:tracePt t="158615" x="7920038" y="4092575"/>
          <p14:tracePt t="158616" x="7929563" y="4092575"/>
          <p14:tracePt t="158620" x="7940675" y="4092575"/>
          <p14:tracePt t="158622" x="7950200" y="4092575"/>
          <p14:tracePt t="158624" x="7959725" y="4092575"/>
          <p14:tracePt t="158627" x="7970838" y="4092575"/>
          <p14:tracePt t="158629" x="7980363" y="4092575"/>
          <p14:tracePt t="158632" x="7989888" y="4092575"/>
          <p14:tracePt t="158634" x="8001000" y="4092575"/>
          <p14:tracePt t="158638" x="8010525" y="4092575"/>
          <p14:tracePt t="158640" x="8020050" y="4092575"/>
          <p14:tracePt t="158643" x="8031163" y="4092575"/>
          <p14:tracePt t="158645" x="8040688" y="4092575"/>
          <p14:tracePt t="158649" x="8050213" y="4092575"/>
          <p14:tracePt t="158651" x="8061325" y="4092575"/>
          <p14:tracePt t="158653" x="8061325" y="4083050"/>
          <p14:tracePt t="158656" x="8070850" y="4083050"/>
          <p14:tracePt t="158657" x="8080375" y="4083050"/>
          <p14:tracePt t="158658" x="8080375" y="4071938"/>
          <p14:tracePt t="158662" x="8091488" y="4071938"/>
          <p14:tracePt t="158665" x="8101013" y="4071938"/>
          <p14:tracePt t="158667" x="8101013" y="4062413"/>
          <p14:tracePt t="158668" x="8110538" y="4062413"/>
          <p14:tracePt t="158671" x="8110538" y="4052888"/>
          <p14:tracePt t="158675" x="8121650" y="4052888"/>
          <p14:tracePt t="158678" x="8131175" y="4041775"/>
          <p14:tracePt t="158681" x="8131175" y="4032250"/>
          <p14:tracePt t="158687" x="8131175" y="4022725"/>
          <p14:tracePt t="158689" x="8140700" y="4022725"/>
          <p14:tracePt t="158690" x="8140700" y="4011613"/>
          <p14:tracePt t="158694" x="8151813" y="4011613"/>
          <p14:tracePt t="158696" x="8151813" y="4002088"/>
          <p14:tracePt t="158699" x="8151813" y="3992563"/>
          <p14:tracePt t="158706" x="8151813" y="3981450"/>
          <p14:tracePt t="158709" x="8151813" y="3971925"/>
          <p14:tracePt t="158713" x="8151813" y="3962400"/>
          <p14:tracePt t="158722" x="8151813" y="3951288"/>
          <p14:tracePt t="158726" x="8151813" y="3941763"/>
          <p14:tracePt t="158735" x="8151813" y="3932238"/>
          <p14:tracePt t="158741" x="8151813" y="3921125"/>
          <p14:tracePt t="158756" x="8151813" y="3911600"/>
          <p14:tracePt t="158765" x="8151813" y="3902075"/>
          <p14:tracePt t="158776" x="8140700" y="3902075"/>
          <p14:tracePt t="158787" x="8131175" y="3902075"/>
          <p14:tracePt t="158793" x="8121650" y="3902075"/>
          <p14:tracePt t="158802" x="8110538" y="3902075"/>
          <p14:tracePt t="158806" x="8101013" y="3902075"/>
          <p14:tracePt t="158809" x="8091488" y="3902075"/>
          <p14:tracePt t="158816" x="8091488" y="3911600"/>
          <p14:tracePt t="158817" x="8080375" y="3911600"/>
          <p14:tracePt t="158820" x="8070850" y="3911600"/>
          <p14:tracePt t="158824" x="8070850" y="3921125"/>
          <p14:tracePt t="158827" x="8061325" y="3932238"/>
          <p14:tracePt t="158831" x="8050213" y="3932238"/>
          <p14:tracePt t="158834" x="8050213" y="3941763"/>
          <p14:tracePt t="158839" x="8040688" y="3951288"/>
          <p14:tracePt t="158842" x="8031163" y="3951288"/>
          <p14:tracePt t="158845" x="8031163" y="3962400"/>
          <p14:tracePt t="158849" x="8031163" y="3971925"/>
          <p14:tracePt t="158851" x="8020050" y="3971925"/>
          <p14:tracePt t="158852" x="8020050" y="3981450"/>
          <p14:tracePt t="158856" x="8010525" y="3981450"/>
          <p14:tracePt t="158860" x="8010525" y="3992563"/>
          <p14:tracePt t="158865" x="8010525" y="4002088"/>
          <p14:tracePt t="158874" x="8001000" y="4002088"/>
          <p14:tracePt t="158875" x="8001000" y="4011613"/>
          <p14:tracePt t="158880" x="8001000" y="4022725"/>
          <p14:tracePt t="158891" x="8001000" y="4032250"/>
          <p14:tracePt t="158897" x="8001000" y="4041775"/>
          <p14:tracePt t="158917" x="8001000" y="4052888"/>
          <p14:tracePt t="158929" x="8001000" y="4062413"/>
          <p14:tracePt t="158980" x="8010525" y="4062413"/>
          <p14:tracePt t="158987" x="8020050" y="4062413"/>
          <p14:tracePt t="158990" x="8020050" y="4071938"/>
          <p14:tracePt t="158998" x="8031163" y="4071938"/>
          <p14:tracePt t="159003" x="8040688" y="4071938"/>
          <p14:tracePt t="159012" x="8050213" y="4071938"/>
          <p14:tracePt t="159016" x="8061325" y="4071938"/>
          <p14:tracePt t="159024" x="8070850" y="4071938"/>
          <p14:tracePt t="159028" x="8080375" y="4071938"/>
          <p14:tracePt t="159035" x="8091488" y="4071938"/>
          <p14:tracePt t="159039" x="8101013" y="4071938"/>
          <p14:tracePt t="159043" x="8110538" y="4071938"/>
          <p14:tracePt t="159052" x="8121650" y="4071938"/>
          <p14:tracePt t="159056" x="8131175" y="4071938"/>
          <p14:tracePt t="159066" x="8140700" y="4071938"/>
          <p14:tracePt t="159073" x="8151813" y="4071938"/>
          <p14:tracePt t="159143" x="8161338" y="4071938"/>
          <p14:tracePt t="159212" x="8170863" y="4071938"/>
          <p14:tracePt t="159281" x="8181975" y="4071938"/>
          <p14:tracePt t="159302" x="8191500" y="4071938"/>
          <p14:tracePt t="159386" x="8201025" y="4071938"/>
          <p14:tracePt t="159410" x="8212138" y="4071938"/>
          <p14:tracePt t="160419" x="8221663" y="4071938"/>
          <p14:tracePt t="160427" x="8221663" y="4062413"/>
          <p14:tracePt t="160428" x="8231188" y="4062413"/>
          <p14:tracePt t="160431" x="8231188" y="4052888"/>
          <p14:tracePt t="160438" x="8242300" y="4052888"/>
          <p14:tracePt t="160440" x="8242300" y="4041775"/>
          <p14:tracePt t="160446" x="8242300" y="4032250"/>
          <p14:tracePt t="160457" x="8242300" y="4022725"/>
          <p14:tracePt t="160462" x="8251825" y="4011613"/>
          <p14:tracePt t="160472" x="8251825" y="4002088"/>
          <p14:tracePt t="160476" x="8261350" y="4002088"/>
          <p14:tracePt t="160478" x="8261350" y="3992563"/>
          <p14:tracePt t="160493" x="8261350" y="3981450"/>
          <p14:tracePt t="160503" x="8261350" y="3971925"/>
          <p14:tracePt t="160513" x="8261350" y="3962400"/>
          <p14:tracePt t="160540" x="8261350" y="3951288"/>
          <p14:tracePt t="161255" x="8261350" y="3941763"/>
          <p14:tracePt t="161264" x="8272463" y="3941763"/>
          <p14:tracePt t="161265" x="8272463" y="3932238"/>
          <p14:tracePt t="161269" x="8272463" y="3921125"/>
          <p14:tracePt t="161276" x="8281988" y="3921125"/>
          <p14:tracePt t="161280" x="8281988" y="3911600"/>
          <p14:tracePt t="161287" x="8281988" y="3902075"/>
          <p14:tracePt t="161305" x="8281988" y="3890963"/>
          <p14:tracePt t="161309" x="8291513" y="3890963"/>
          <p14:tracePt t="161319" x="8291513" y="3881438"/>
          <p14:tracePt t="161917" x="8302625" y="3881438"/>
          <p14:tracePt t="161937" x="8302625" y="3871913"/>
          <p14:tracePt t="161955" x="8302625" y="3860800"/>
          <p14:tracePt t="161960" x="8312150" y="3860800"/>
          <p14:tracePt t="161971" x="8321675" y="3860800"/>
          <p14:tracePt t="161980" x="8321675" y="3851275"/>
          <p14:tracePt t="161990" x="8321675" y="3841750"/>
          <p14:tracePt t="161991" x="8332788" y="3841750"/>
          <p14:tracePt t="161998" x="8342313" y="3841750"/>
          <p14:tracePt t="162009" x="8342313" y="3830638"/>
          <p14:tracePt t="162012" x="8351838" y="3830638"/>
          <p14:tracePt t="162019" x="8362950" y="3830638"/>
          <p14:tracePt t="162020" x="8362950" y="3821113"/>
          <p14:tracePt t="162028" x="8372475" y="3821113"/>
          <p14:tracePt t="162032" x="8382000" y="3821113"/>
          <p14:tracePt t="162035" x="8382000" y="3811588"/>
          <p14:tracePt t="162036" x="8393113" y="3811588"/>
          <p14:tracePt t="162042" x="8402638" y="3811588"/>
          <p14:tracePt t="162046" x="8412163" y="3811588"/>
          <p14:tracePt t="162052" x="8423275" y="3811588"/>
          <p14:tracePt t="162055" x="8432800" y="3811588"/>
          <p14:tracePt t="162060" x="8442325" y="3811588"/>
          <p14:tracePt t="162063" x="8453438" y="3811588"/>
          <p14:tracePt t="162065" x="8453438" y="3800475"/>
          <p14:tracePt t="162069" x="8462963" y="3800475"/>
          <p14:tracePt t="162071" x="8472488" y="3800475"/>
          <p14:tracePt t="162077" x="8483600" y="3800475"/>
          <p14:tracePt t="162080" x="8493125" y="3800475"/>
          <p14:tracePt t="162085" x="8502650" y="3790950"/>
          <p14:tracePt t="162087" x="8513763" y="3790950"/>
          <p14:tracePt t="162089" x="8523288" y="3790950"/>
          <p14:tracePt t="162093" x="8532813" y="3790950"/>
          <p14:tracePt t="162095" x="8543925" y="3790950"/>
          <p14:tracePt t="162099" x="8553450" y="3790950"/>
          <p14:tracePt t="162101" x="8562975" y="3790950"/>
          <p14:tracePt t="162105" x="8574088" y="3790950"/>
          <p14:tracePt t="162107" x="8583613" y="3790950"/>
          <p14:tracePt t="162111" x="8593138" y="3790950"/>
          <p14:tracePt t="162112" x="8604250" y="3790950"/>
          <p14:tracePt t="162116" x="8613775" y="3790950"/>
          <p14:tracePt t="162117" x="8623300" y="3790950"/>
          <p14:tracePt t="162121" x="8634413" y="3790950"/>
          <p14:tracePt t="162122" x="8643938" y="3790950"/>
          <p14:tracePt t="162125" x="8653463" y="3790950"/>
          <p14:tracePt t="162127" x="8664575" y="3790950"/>
          <p14:tracePt t="162128" x="8674100" y="3790950"/>
          <p14:tracePt t="162131" x="8683625" y="3790950"/>
          <p14:tracePt t="162133" x="8694738" y="3790950"/>
          <p14:tracePt t="162135" x="8704263" y="3790950"/>
          <p14:tracePt t="162136" x="8704263" y="3781425"/>
          <p14:tracePt t="162137" x="8713788" y="3781425"/>
          <p14:tracePt t="162139" x="8724900" y="3781425"/>
          <p14:tracePt t="162141" x="8734425" y="3781425"/>
          <p14:tracePt t="162144" x="8743950" y="3781425"/>
          <p14:tracePt t="162145" x="8755063" y="3781425"/>
          <p14:tracePt t="162148" x="8764588" y="3781425"/>
          <p14:tracePt t="162149" x="8774113" y="3781425"/>
          <p14:tracePt t="162151" x="8785225" y="3781425"/>
          <p14:tracePt t="162153" x="8794750" y="3781425"/>
          <p14:tracePt t="162155" x="8804275" y="3770313"/>
          <p14:tracePt t="162156" x="8815388" y="3770313"/>
          <p14:tracePt t="162158" x="8824913" y="3770313"/>
          <p14:tracePt t="162160" x="8834438" y="3770313"/>
          <p14:tracePt t="162161" x="8845550" y="3770313"/>
          <p14:tracePt t="162163" x="8855075" y="3770313"/>
          <p14:tracePt t="162164" x="8864600" y="3770313"/>
          <p14:tracePt t="162167" x="8875713" y="3770313"/>
          <p14:tracePt t="162168" x="8885238" y="3770313"/>
          <p14:tracePt t="162170" x="8894763" y="3770313"/>
          <p14:tracePt t="162171" x="8905875" y="3770313"/>
          <p14:tracePt t="162173" x="8915400" y="3770313"/>
          <p14:tracePt t="162174" x="8924925" y="3770313"/>
          <p14:tracePt t="162176" x="8936038" y="3770313"/>
          <p14:tracePt t="162177" x="8945563" y="3770313"/>
          <p14:tracePt t="162179" x="8955088" y="3770313"/>
          <p14:tracePt t="162181" x="8966200" y="3770313"/>
          <p14:tracePt t="162182" x="8975725" y="3770313"/>
          <p14:tracePt t="162184" x="8985250" y="3770313"/>
          <p14:tracePt t="162185" x="8996363" y="3770313"/>
          <p14:tracePt t="162187" x="9005888" y="3770313"/>
          <p14:tracePt t="162188" x="9015413" y="3770313"/>
          <p14:tracePt t="162190" x="9026525" y="3770313"/>
          <p14:tracePt t="162192" x="9036050" y="3760788"/>
          <p14:tracePt t="162193" x="9045575" y="3760788"/>
          <p14:tracePt t="162194" x="9056688" y="3760788"/>
          <p14:tracePt t="162195" x="9066213" y="3760788"/>
          <p14:tracePt t="162196" x="9075738" y="3760788"/>
          <p14:tracePt t="162197" x="9086850" y="3760788"/>
          <p14:tracePt t="162199" x="9096375" y="3760788"/>
          <p14:tracePt t="162200" x="9105900" y="3760788"/>
          <p14:tracePt t="162202" x="9117013" y="3760788"/>
          <p14:tracePt t="162203" x="9126538" y="3760788"/>
          <p14:tracePt t="162205" x="9136063" y="3760788"/>
          <p14:tracePt t="162207" x="9156700" y="3760788"/>
          <p14:tracePt t="162208" x="9166225" y="3760788"/>
          <p14:tracePt t="162210" x="9177338" y="3760788"/>
          <p14:tracePt t="162211" x="9196388" y="3760788"/>
          <p14:tracePt t="162213" x="9207500" y="3760788"/>
          <p14:tracePt t="162213" x="9217025" y="3760788"/>
          <p14:tracePt t="162216" x="9237663" y="3760788"/>
          <p14:tracePt t="162217" x="9247188" y="3760788"/>
          <p14:tracePt t="162219" x="9267825" y="3760788"/>
          <p14:tracePt t="162221" x="9277350" y="3760788"/>
          <p14:tracePt t="162222" x="9286875" y="3760788"/>
          <p14:tracePt t="162223" x="9297988" y="3760788"/>
          <p14:tracePt t="162224" x="9307513" y="3760788"/>
          <p14:tracePt t="162225" x="9317038" y="3760788"/>
          <p14:tracePt t="162227" x="9337675" y="3760788"/>
          <p14:tracePt t="162229" x="9347200" y="3760788"/>
          <p14:tracePt t="162230" x="9367838" y="3760788"/>
          <p14:tracePt t="162232" x="9377363" y="3760788"/>
          <p14:tracePt t="162233" x="9388475" y="3760788"/>
          <p14:tracePt t="162234" x="9398000" y="3760788"/>
          <p14:tracePt t="162235" x="9407525" y="3760788"/>
          <p14:tracePt t="162237" x="9428163" y="3760788"/>
          <p14:tracePt t="162238" x="9437688" y="3760788"/>
          <p14:tracePt t="162240" x="9448800" y="3760788"/>
          <p14:tracePt t="162242" x="9467850" y="3760788"/>
          <p14:tracePt t="162242" x="9478963" y="3760788"/>
          <p14:tracePt t="162245" x="9498013" y="3760788"/>
          <p14:tracePt t="162246" x="9509125" y="3760788"/>
          <p14:tracePt t="162248" x="9518650" y="3760788"/>
          <p14:tracePt t="162249" x="9528175" y="3760788"/>
          <p14:tracePt t="162250" x="9539288" y="3760788"/>
          <p14:tracePt t="162251" x="9548813" y="3760788"/>
          <p14:tracePt t="162253" x="9558338" y="3760788"/>
          <p14:tracePt t="162254" x="9578975" y="3760788"/>
          <p14:tracePt t="162256" x="9588500" y="3760788"/>
          <p14:tracePt t="162258" x="9598025" y="3760788"/>
          <p14:tracePt t="162259" x="9618663" y="3760788"/>
          <p14:tracePt t="162261" x="9628188" y="3760788"/>
          <p14:tracePt t="162262" x="9639300" y="3760788"/>
          <p14:tracePt t="162263" x="9648825" y="3760788"/>
          <p14:tracePt t="162265" x="9658350" y="3760788"/>
          <p14:tracePt t="162266" x="9669463" y="3760788"/>
          <p14:tracePt t="162267" x="9678988" y="3760788"/>
          <p14:tracePt t="162268" x="9688513" y="3760788"/>
          <p14:tracePt t="162270" x="9699625" y="3760788"/>
          <p14:tracePt t="162271" x="9709150" y="3760788"/>
          <p14:tracePt t="162273" x="9718675" y="3760788"/>
          <p14:tracePt t="162274" x="9729788" y="3760788"/>
          <p14:tracePt t="162276" x="9739313" y="3760788"/>
          <p14:tracePt t="162277" x="9759950" y="3760788"/>
          <p14:tracePt t="162279" x="9769475" y="3760788"/>
          <p14:tracePt t="162279" x="9779000" y="3760788"/>
          <p14:tracePt t="162282" x="9790113" y="3760788"/>
          <p14:tracePt t="162283" x="9799638" y="3760788"/>
          <p14:tracePt t="162285" x="9809163" y="3760788"/>
          <p14:tracePt t="162286" x="9820275" y="3760788"/>
          <p14:tracePt t="162288" x="9829800" y="3760788"/>
          <p14:tracePt t="162289" x="9839325" y="3760788"/>
          <p14:tracePt t="162291" x="9850438" y="3760788"/>
          <p14:tracePt t="162292" x="9859963" y="3760788"/>
          <p14:tracePt t="162293" x="9869488" y="3760788"/>
          <p14:tracePt t="162295" x="9880600" y="3760788"/>
          <p14:tracePt t="162296" x="9890125" y="3760788"/>
          <p14:tracePt t="162298" x="9899650" y="3760788"/>
          <p14:tracePt t="162299" x="9910763" y="3760788"/>
          <p14:tracePt t="162301" x="9920288" y="3760788"/>
          <p14:tracePt t="162302" x="9929813" y="3760788"/>
          <p14:tracePt t="162304" x="9940925" y="3760788"/>
          <p14:tracePt t="162305" x="9950450" y="3760788"/>
          <p14:tracePt t="162307" x="9959975" y="3760788"/>
          <p14:tracePt t="162308" x="9971088" y="3760788"/>
          <p14:tracePt t="162310" x="9980613" y="3760788"/>
          <p14:tracePt t="162311" x="9990138" y="3760788"/>
          <p14:tracePt t="162313" x="10001250" y="3760788"/>
          <p14:tracePt t="162314" x="10010775" y="3760788"/>
          <p14:tracePt t="162316" x="10020300" y="3760788"/>
          <p14:tracePt t="162318" x="10031413" y="3760788"/>
          <p14:tracePt t="162319" x="10040938" y="3760788"/>
          <p14:tracePt t="162321" x="10050463" y="3760788"/>
          <p14:tracePt t="162321" x="10061575" y="3760788"/>
          <p14:tracePt t="162324" x="10071100" y="3760788"/>
          <p14:tracePt t="162325" x="10080625" y="3760788"/>
          <p14:tracePt t="162327" x="10091738" y="3760788"/>
          <p14:tracePt t="162328" x="10101263" y="3751263"/>
          <p14:tracePt t="162330" x="10110788" y="3751263"/>
          <p14:tracePt t="162331" x="10121900" y="3751263"/>
          <p14:tracePt t="162334" x="10131425" y="3751263"/>
          <p14:tracePt t="162335" x="10140950" y="3751263"/>
          <p14:tracePt t="162336" x="10152063" y="3751263"/>
          <p14:tracePt t="162338" x="10161588" y="3751263"/>
          <p14:tracePt t="162338" x="10171113" y="3740150"/>
          <p14:tracePt t="162341" x="10182225" y="3740150"/>
          <p14:tracePt t="162343" x="10191750" y="3740150"/>
          <p14:tracePt t="162344" x="10191750" y="3730625"/>
          <p14:tracePt t="162345" x="10201275" y="3730625"/>
          <p14:tracePt t="162346" x="10212388" y="3730625"/>
          <p14:tracePt t="162348" x="10221913" y="3730625"/>
          <p14:tracePt t="162349" x="10231438" y="3730625"/>
          <p14:tracePt t="162352" x="10242550" y="3730625"/>
          <p14:tracePt t="162353" x="10252075" y="3730625"/>
          <p14:tracePt t="162354" x="10252075" y="3721100"/>
          <p14:tracePt t="162355" x="10261600" y="3721100"/>
          <p14:tracePt t="162357" x="10272713" y="3721100"/>
          <p14:tracePt t="162358" x="10282238" y="3709988"/>
          <p14:tracePt t="162360" x="10291763" y="3709988"/>
          <p14:tracePt t="162361" x="10302875" y="3709988"/>
          <p14:tracePt t="162363" x="10312400" y="3709988"/>
          <p14:tracePt t="162364" x="10321925" y="3709988"/>
          <p14:tracePt t="162366" x="10333038" y="3709988"/>
          <p14:tracePt t="162368" x="10342563" y="3700463"/>
          <p14:tracePt t="162370" x="10352088" y="3700463"/>
          <p14:tracePt t="162371" x="10363200" y="3700463"/>
          <p14:tracePt t="162374" x="10382250" y="3690938"/>
          <p14:tracePt t="162375" x="10393363" y="3690938"/>
          <p14:tracePt t="162378" x="10402888" y="3690938"/>
          <p14:tracePt t="162379" x="10412413" y="3690938"/>
          <p14:tracePt t="162380" x="10412413" y="3679825"/>
          <p14:tracePt t="162381" x="10423525" y="3679825"/>
          <p14:tracePt t="162382" x="10433050" y="3679825"/>
          <p14:tracePt t="162385" x="10442575" y="3679825"/>
          <p14:tracePt t="162385" x="10453688" y="3679825"/>
          <p14:tracePt t="162388" x="10463213" y="3679825"/>
          <p14:tracePt t="162389" x="10472738" y="3679825"/>
          <p14:tracePt t="162392" x="10483850" y="3679825"/>
          <p14:tracePt t="162393" x="10493375" y="3670300"/>
          <p14:tracePt t="162395" x="10502900" y="3670300"/>
          <p14:tracePt t="162396" x="10514013" y="3670300"/>
          <p14:tracePt t="162397" x="10523538" y="3670300"/>
          <p14:tracePt t="162400" x="10533063" y="3660775"/>
          <p14:tracePt t="162401" x="10544175" y="3660775"/>
          <p14:tracePt t="162403" x="10553700" y="3660775"/>
          <p14:tracePt t="162404" x="10563225" y="3660775"/>
          <p14:tracePt t="162407" x="10574338" y="3660775"/>
          <p14:tracePt t="162408" x="10583863" y="3660775"/>
          <p14:tracePt t="162411" x="10593388" y="3660775"/>
          <p14:tracePt t="162412" x="10604500" y="3649663"/>
          <p14:tracePt t="162414" x="10614025" y="3649663"/>
          <p14:tracePt t="162415" x="10623550" y="3649663"/>
          <p14:tracePt t="162417" x="10623550" y="3640138"/>
          <p14:tracePt t="162418" x="10634663" y="3640138"/>
          <p14:tracePt t="162419" x="10644188" y="3640138"/>
          <p14:tracePt t="162422" x="10653713" y="3640138"/>
          <p14:tracePt t="162424" x="10674350" y="3640138"/>
          <p14:tracePt t="162427" x="10683875" y="3640138"/>
          <p14:tracePt t="162428" x="10683875" y="3630613"/>
          <p14:tracePt t="162429" x="10694988" y="3630613"/>
          <p14:tracePt t="162431" x="10704513" y="3630613"/>
          <p14:tracePt t="162433" x="10714038" y="3619500"/>
          <p14:tracePt t="162436" x="10725150" y="3619500"/>
          <p14:tracePt t="162437" x="10734675" y="3619500"/>
          <p14:tracePt t="162441" x="10744200" y="3619500"/>
          <p14:tracePt t="162442" x="10744200" y="3609975"/>
          <p14:tracePt t="162442" x="10755313" y="3609975"/>
          <p14:tracePt t="162446" x="10764838" y="3609975"/>
          <p14:tracePt t="162447" x="10764838" y="3600450"/>
          <p14:tracePt t="162448" x="10774363" y="3600450"/>
          <p14:tracePt t="162453" x="10785475" y="3600450"/>
          <p14:tracePt t="162455" x="10795000" y="3600450"/>
          <p14:tracePt t="162457" x="10804525" y="3589338"/>
          <p14:tracePt t="162461" x="10804525" y="3579813"/>
          <p14:tracePt t="162462" x="10815638" y="3579813"/>
          <p14:tracePt t="162464" x="10825163" y="3579813"/>
          <p14:tracePt t="162469" x="10834688" y="3579813"/>
          <p14:tracePt t="162469" x="10834688" y="3570288"/>
          <p14:tracePt t="162470" x="10845800" y="3570288"/>
          <p14:tracePt t="162474" x="10845800" y="3559175"/>
          <p14:tracePt t="162477" x="10855325" y="3559175"/>
          <p14:tracePt t="162481" x="10864850" y="3559175"/>
          <p14:tracePt t="162485" x="10864850" y="3549650"/>
          <p14:tracePt t="162496" x="10864850" y="3540125"/>
          <p14:tracePt t="162510" x="10864850" y="3529013"/>
          <p14:tracePt t="162511" x="10875963" y="3529013"/>
          <p14:tracePt t="162626" x="10864850" y="3529013"/>
          <p14:tracePt t="162628" x="10864850" y="3519488"/>
          <p14:tracePt t="162633" x="10855325" y="3519488"/>
          <p14:tracePt t="162645" x="10845800" y="3519488"/>
          <p14:tracePt t="162651" x="10834688" y="3519488"/>
          <p14:tracePt t="162662" x="10825163" y="3519488"/>
          <p14:tracePt t="162668" x="10815638" y="3519488"/>
          <p14:tracePt t="162681" x="10804525" y="3519488"/>
          <p14:tracePt t="162687" x="10795000" y="3519488"/>
          <p14:tracePt t="162694" x="10785475" y="3519488"/>
          <p14:tracePt t="162706" x="10785475" y="3529013"/>
          <p14:tracePt t="162709" x="10774363" y="3529013"/>
          <p14:tracePt t="162718" x="10764838" y="3529013"/>
          <p14:tracePt t="162719" x="10764838" y="3540125"/>
          <p14:tracePt t="162731" x="10764838" y="3549650"/>
          <p14:tracePt t="162735" x="10755313" y="3549650"/>
          <p14:tracePt t="162741" x="10744200" y="3549650"/>
          <p14:tracePt t="162752" x="10734675" y="3559175"/>
          <p14:tracePt t="162758" x="10725150" y="3559175"/>
          <p14:tracePt t="162764" x="10725150" y="3570288"/>
          <p14:tracePt t="163432" x="10714038" y="3570288"/>
          <p14:tracePt t="163438" x="10704513" y="3570288"/>
          <p14:tracePt t="163446" x="10704513" y="3579813"/>
          <p14:tracePt t="163448" x="10694988" y="3579813"/>
          <p14:tracePt t="163452" x="10683875" y="3579813"/>
          <p14:tracePt t="163456" x="10683875" y="3589338"/>
          <p14:tracePt t="163459" x="10674350" y="3589338"/>
          <p14:tracePt t="163463" x="10664825" y="3589338"/>
          <p14:tracePt t="163466" x="10653713" y="3589338"/>
          <p14:tracePt t="163473" x="10644188" y="3600450"/>
          <p14:tracePt t="163474" x="10634663" y="3600450"/>
          <p14:tracePt t="163479" x="10623550" y="3600450"/>
          <p14:tracePt t="163480" x="10623550" y="3609975"/>
          <p14:tracePt t="163481" x="10614025" y="3609975"/>
          <p14:tracePt t="163486" x="10604500" y="3609975"/>
          <p14:tracePt t="163488" x="10593388" y="3609975"/>
          <p14:tracePt t="163493" x="10583863" y="3609975"/>
          <p14:tracePt t="163495" x="10574338" y="3609975"/>
          <p14:tracePt t="163499" x="10563225" y="3609975"/>
          <p14:tracePt t="163500" x="10563225" y="3619500"/>
          <p14:tracePt t="163502" x="10553700" y="3619500"/>
          <p14:tracePt t="163506" x="10544175" y="3619500"/>
          <p14:tracePt t="163508" x="10533063" y="3619500"/>
          <p14:tracePt t="163513" x="10523538" y="3619500"/>
          <p14:tracePt t="163515" x="10514013" y="3630613"/>
          <p14:tracePt t="163517" x="10502900" y="3630613"/>
          <p14:tracePt t="163522" x="10493375" y="3630613"/>
          <p14:tracePt t="163524" x="10483850" y="3630613"/>
          <p14:tracePt t="163528" x="10472738" y="3630613"/>
          <p14:tracePt t="163529" x="10463213" y="3630613"/>
          <p14:tracePt t="163533" x="10453688" y="3630613"/>
          <p14:tracePt t="163535" x="10442575" y="3630613"/>
          <p14:tracePt t="163538" x="10433050" y="3630613"/>
          <p14:tracePt t="163540" x="10423525" y="3630613"/>
          <p14:tracePt t="163543" x="10412413" y="3630613"/>
          <p14:tracePt t="163545" x="10402888" y="3630613"/>
          <p14:tracePt t="163548" x="10393363" y="3630613"/>
          <p14:tracePt t="163549" x="10382250" y="3630613"/>
          <p14:tracePt t="163551" x="10372725" y="3630613"/>
          <p14:tracePt t="163553" x="10363200" y="3630613"/>
          <p14:tracePt t="163555" x="10352088" y="3630613"/>
          <p14:tracePt t="163557" x="10342563" y="3630613"/>
          <p14:tracePt t="163559" x="10333038" y="3630613"/>
          <p14:tracePt t="163561" x="10321925" y="3630613"/>
          <p14:tracePt t="163562" x="10312400" y="3630613"/>
          <p14:tracePt t="163564" x="10302875" y="3630613"/>
          <p14:tracePt t="163565" x="10291763" y="3630613"/>
          <p14:tracePt t="163567" x="10282238" y="3630613"/>
          <p14:tracePt t="163568" x="10272713" y="3630613"/>
          <p14:tracePt t="163570" x="10261600" y="3630613"/>
          <p14:tracePt t="163571" x="10242550" y="3630613"/>
          <p14:tracePt t="163573" x="10231438" y="3630613"/>
          <p14:tracePt t="163574" x="10221913" y="3630613"/>
          <p14:tracePt t="163576" x="10212388" y="3630613"/>
          <p14:tracePt t="163577" x="10201275" y="3630613"/>
          <p14:tracePt t="163579" x="10182225" y="3630613"/>
          <p14:tracePt t="163581" x="10171113" y="3630613"/>
          <p14:tracePt t="163582" x="10161588" y="3630613"/>
          <p14:tracePt t="163583" x="10152063" y="3630613"/>
          <p14:tracePt t="163584" x="10140950" y="3630613"/>
          <p14:tracePt t="163585" x="10131425" y="3630613"/>
          <p14:tracePt t="163586" x="10121900" y="3630613"/>
          <p14:tracePt t="163587" x="10110788" y="3630613"/>
          <p14:tracePt t="163588" x="10101263" y="3630613"/>
          <p14:tracePt t="163590" x="10080625" y="3630613"/>
          <p14:tracePt t="163592" x="10071100" y="3630613"/>
          <p14:tracePt t="163593" x="10061575" y="3630613"/>
          <p14:tracePt t="163594" x="10050463" y="3630613"/>
          <p14:tracePt t="163595" x="10040938" y="3630613"/>
          <p14:tracePt t="163596" x="10031413" y="3630613"/>
          <p14:tracePt t="163597" x="10020300" y="3630613"/>
          <p14:tracePt t="163598" x="10010775" y="3630613"/>
          <p14:tracePt t="163600" x="9990138" y="3630613"/>
          <p14:tracePt t="163602" x="9980613" y="3630613"/>
          <p14:tracePt t="163602" x="9971088" y="3619500"/>
          <p14:tracePt t="163604" x="9959975" y="3619500"/>
          <p14:tracePt t="163605" x="9950450" y="3619500"/>
          <p14:tracePt t="163607" x="9929813" y="3619500"/>
          <p14:tracePt t="163608" x="9920288" y="3619500"/>
          <p14:tracePt t="163609" x="9910763" y="3619500"/>
          <p14:tracePt t="163610" x="9899650" y="3619500"/>
          <p14:tracePt t="163611" x="9890125" y="3619500"/>
          <p14:tracePt t="163612" x="9880600" y="3619500"/>
          <p14:tracePt t="163613" x="9869488" y="3619500"/>
          <p14:tracePt t="163614" x="9859963" y="3619500"/>
          <p14:tracePt t="163615" x="9850438" y="3619500"/>
          <p14:tracePt t="163616" x="9839325" y="3619500"/>
          <p14:tracePt t="163618" x="9820275" y="3619500"/>
          <p14:tracePt t="163624" x="9769475" y="3619500"/>
          <p14:tracePt t="163625" x="9748838" y="3619500"/>
          <p14:tracePt t="163626" x="9739313" y="3619500"/>
          <p14:tracePt t="163628" x="9718675" y="3619500"/>
          <p14:tracePt t="163630" x="9709150" y="3619500"/>
          <p14:tracePt t="163631" x="9699625" y="3619500"/>
          <p14:tracePt t="163632" x="9688513" y="3619500"/>
          <p14:tracePt t="163633" x="9669463" y="3619500"/>
          <p14:tracePt t="163633" x="9658350" y="3619500"/>
          <p14:tracePt t="163634" x="9648825" y="3619500"/>
          <p14:tracePt t="163636" x="9628188" y="3619500"/>
          <p14:tracePt t="163638" x="9618663" y="3619500"/>
          <p14:tracePt t="163639" x="9609138" y="3619500"/>
          <p14:tracePt t="163639" x="9598025" y="3619500"/>
          <p14:tracePt t="163642" x="9578975" y="3619500"/>
          <p14:tracePt t="163643" x="9569450" y="3619500"/>
          <p14:tracePt t="163644" x="9558338" y="3619500"/>
          <p14:tracePt t="163645" x="9548813" y="3619500"/>
          <p14:tracePt t="163646" x="9539288" y="3619500"/>
          <p14:tracePt t="163647" x="9528175" y="3619500"/>
          <p14:tracePt t="163648" x="9518650" y="3619500"/>
          <p14:tracePt t="163649" x="9509125" y="3619500"/>
          <p14:tracePt t="163650" x="9498013" y="3619500"/>
          <p14:tracePt t="163651" x="9488488" y="3609975"/>
          <p14:tracePt t="163652" x="9478963" y="3609975"/>
          <p14:tracePt t="163653" x="9467850" y="3609975"/>
          <p14:tracePt t="163654" x="9458325" y="3609975"/>
          <p14:tracePt t="163655" x="9448800" y="3609975"/>
          <p14:tracePt t="163656" x="9437688" y="3609975"/>
          <p14:tracePt t="163658" x="9418638" y="3609975"/>
          <p14:tracePt t="163659" x="9407525" y="3609975"/>
          <p14:tracePt t="163660" x="9398000" y="3609975"/>
          <p14:tracePt t="163661" x="9388475" y="3609975"/>
          <p14:tracePt t="163662" x="9377363" y="3609975"/>
          <p14:tracePt t="163663" x="9367838" y="3609975"/>
          <p14:tracePt t="163664" x="9358313" y="3609975"/>
          <p14:tracePt t="163665" x="9347200" y="3609975"/>
          <p14:tracePt t="163666" x="9337675" y="3609975"/>
          <p14:tracePt t="163667" x="9328150" y="3609975"/>
          <p14:tracePt t="163668" x="9317038" y="3609975"/>
          <p14:tracePt t="163669" x="9307513" y="3609975"/>
          <p14:tracePt t="163670" x="9297988" y="3609975"/>
          <p14:tracePt t="163671" x="9286875" y="3609975"/>
          <p14:tracePt t="163672" x="9277350" y="3609975"/>
          <p14:tracePt t="163673" x="9267825" y="3609975"/>
          <p14:tracePt t="163674" x="9256713" y="3609975"/>
          <p14:tracePt t="163675" x="9247188" y="3609975"/>
          <p14:tracePt t="163676" x="9237663" y="3600450"/>
          <p14:tracePt t="163677" x="9226550" y="3600450"/>
          <p14:tracePt t="163678" x="9217025" y="3600450"/>
          <p14:tracePt t="163679" x="9207500" y="3600450"/>
          <p14:tracePt t="163680" x="9196388" y="3600450"/>
          <p14:tracePt t="163680" x="9186863" y="3600450"/>
          <p14:tracePt t="163681" x="9177338" y="3600450"/>
          <p14:tracePt t="163682" x="9166225" y="3600450"/>
          <p14:tracePt t="163684" x="9156700" y="3600450"/>
          <p14:tracePt t="163684" x="9147175" y="3600450"/>
          <p14:tracePt t="163685" x="9136063" y="3600450"/>
          <p14:tracePt t="163686" x="9126538" y="3600450"/>
          <p14:tracePt t="163687" x="9117013" y="3600450"/>
          <p14:tracePt t="163689" x="9105900" y="3600450"/>
          <p14:tracePt t="163690" x="9096375" y="3600450"/>
          <p14:tracePt t="163690" x="9086850" y="3600450"/>
          <p14:tracePt t="163692" x="9066213" y="3600450"/>
          <p14:tracePt t="163693" x="9056688" y="3600450"/>
          <p14:tracePt t="163695" x="9036050" y="3600450"/>
          <p14:tracePt t="163697" x="9026525" y="3600450"/>
          <p14:tracePt t="163699" x="9015413" y="3600450"/>
          <p14:tracePt t="163699" x="9005888" y="3600450"/>
          <p14:tracePt t="163701" x="8996363" y="3600450"/>
          <p14:tracePt t="163702" x="8985250" y="3600450"/>
          <p14:tracePt t="163703" x="8975725" y="3600450"/>
          <p14:tracePt t="163705" x="8966200" y="3600450"/>
          <p14:tracePt t="163706" x="8955088" y="3600450"/>
          <p14:tracePt t="163707" x="8945563" y="3600450"/>
          <p14:tracePt t="163709" x="8936038" y="3600450"/>
          <p14:tracePt t="163710" x="8924925" y="3600450"/>
          <p14:tracePt t="163711" x="8905875" y="3600450"/>
          <p14:tracePt t="163713" x="8894763" y="3600450"/>
          <p14:tracePt t="163714" x="8885238" y="3600450"/>
          <p14:tracePt t="163716" x="8875713" y="3600450"/>
          <p14:tracePt t="163718" x="8864600" y="3600450"/>
          <p14:tracePt t="163719" x="8855075" y="3600450"/>
          <p14:tracePt t="163721" x="8845550" y="3600450"/>
          <p14:tracePt t="163722" x="8834438" y="3600450"/>
          <p14:tracePt t="163723" x="8824913" y="3600450"/>
          <p14:tracePt t="163724" x="8815388" y="3600450"/>
          <p14:tracePt t="163725" x="8804275" y="3600450"/>
          <p14:tracePt t="163727" x="8794750" y="3600450"/>
          <p14:tracePt t="163727" x="8785225" y="3600450"/>
          <p14:tracePt t="163730" x="8774113" y="3600450"/>
          <p14:tracePt t="163731" x="8764588" y="3600450"/>
          <p14:tracePt t="163732" x="8755063" y="3600450"/>
          <p14:tracePt t="163733" x="8743950" y="3600450"/>
          <p14:tracePt t="163735" x="8734425" y="3600450"/>
          <p14:tracePt t="163736" x="8724900" y="3600450"/>
          <p14:tracePt t="163740" x="8713788" y="3600450"/>
          <p14:tracePt t="163741" x="8704263" y="3600450"/>
          <p14:tracePt t="163743" x="8694738" y="3600450"/>
          <p14:tracePt t="163743" x="8683625" y="3600450"/>
          <p14:tracePt t="163744" x="8674100" y="3600450"/>
          <p14:tracePt t="163747" x="8664575" y="3600450"/>
          <p14:tracePt t="163749" x="8653463" y="3600450"/>
          <p14:tracePt t="163751" x="8643938" y="3600450"/>
          <p14:tracePt t="163752" x="8634413" y="3600450"/>
          <p14:tracePt t="163754" x="8623300" y="3600450"/>
          <p14:tracePt t="163757" x="8613775" y="3600450"/>
          <p14:tracePt t="163760" x="8604250" y="3600450"/>
          <p14:tracePt t="163761" x="8593138" y="3600450"/>
          <p14:tracePt t="163764" x="8583613" y="3600450"/>
          <p14:tracePt t="163766" x="8574088" y="3600450"/>
          <p14:tracePt t="163769" x="8562975" y="3600450"/>
          <p14:tracePt t="163771" x="8553450" y="3600450"/>
          <p14:tracePt t="163775" x="8543925" y="3600450"/>
          <p14:tracePt t="163777" x="8532813" y="3600450"/>
          <p14:tracePt t="163779" x="8523288" y="3600450"/>
          <p14:tracePt t="163784" x="8513763" y="3600450"/>
          <p14:tracePt t="163787" x="8502650" y="3600450"/>
          <p14:tracePt t="163794" x="8493125" y="3600450"/>
          <p14:tracePt t="163800" x="8483600" y="3600450"/>
          <p14:tracePt t="163824" x="8472488" y="3600450"/>
          <p14:tracePt t="164012" x="8462963" y="3600450"/>
          <p14:tracePt t="164066" x="8453438" y="3600450"/>
          <p14:tracePt t="164083" x="8442325" y="3600450"/>
          <p14:tracePt t="164109" x="8432800" y="3600450"/>
          <p14:tracePt t="164118" x="8423275" y="3600450"/>
          <p14:tracePt t="164122" x="8423275" y="3609975"/>
          <p14:tracePt t="164132" x="8412163" y="3609975"/>
          <p14:tracePt t="164137" x="8402638" y="3609975"/>
          <p14:tracePt t="164142" x="8393113" y="3609975"/>
          <p14:tracePt t="164143" x="8393113" y="3619500"/>
          <p14:tracePt t="164150" x="8382000" y="3619500"/>
          <p14:tracePt t="164155" x="8372475" y="3619500"/>
          <p14:tracePt t="164164" x="8362950" y="3619500"/>
          <p14:tracePt t="164169" x="8351838" y="3619500"/>
          <p14:tracePt t="164180" x="8342313" y="3619500"/>
          <p14:tracePt t="164185" x="8332788" y="3619500"/>
          <p14:tracePt t="164198" x="8321675" y="3619500"/>
          <p14:tracePt t="164205" x="8312150" y="3619500"/>
          <p14:tracePt t="164217" x="8302625" y="3619500"/>
          <p14:tracePt t="164224" x="8291513" y="3619500"/>
          <p14:tracePt t="164234" x="8281988" y="3619500"/>
          <p14:tracePt t="164239" x="8272463" y="3619500"/>
          <p14:tracePt t="164248" x="8261350" y="3619500"/>
          <p14:tracePt t="164252" x="8251825" y="3619500"/>
          <p14:tracePt t="164256" x="8242300" y="3619500"/>
          <p14:tracePt t="164265" x="8231188" y="3619500"/>
          <p14:tracePt t="164269" x="8221663" y="3619500"/>
          <p14:tracePt t="164277" x="8212138" y="3619500"/>
          <p14:tracePt t="164281" x="8201025" y="3619500"/>
          <p14:tracePt t="164290" x="8191500" y="3619500"/>
          <p14:tracePt t="164293" x="8181975" y="3619500"/>
          <p14:tracePt t="164303" x="8170863" y="3619500"/>
          <p14:tracePt t="164307" x="8161338" y="3619500"/>
          <p14:tracePt t="164316" x="8151813" y="3619500"/>
          <p14:tracePt t="164323" x="8140700" y="3619500"/>
          <p14:tracePt t="164334" x="8131175" y="3619500"/>
          <p14:tracePt t="164340" x="8121650" y="3619500"/>
          <p14:tracePt t="164346" x="8110538" y="3619500"/>
          <p14:tracePt t="164359" x="8101013" y="3619500"/>
          <p14:tracePt t="164362" x="8101013" y="3609975"/>
          <p14:tracePt t="164366" x="8091488" y="3609975"/>
          <p14:tracePt t="164388" x="8080375" y="3609975"/>
          <p14:tracePt t="164730" x="8091488" y="3609975"/>
          <p14:tracePt t="164733" x="8101013" y="3609975"/>
          <p14:tracePt t="164739" x="8110538" y="3609975"/>
          <p14:tracePt t="164742" x="8121650" y="3609975"/>
          <p14:tracePt t="164744" x="8131175" y="3609975"/>
          <p14:tracePt t="164748" x="8140700" y="3609975"/>
          <p14:tracePt t="164750" x="8151813" y="3609975"/>
          <p14:tracePt t="164753" x="8161338" y="3609975"/>
          <p14:tracePt t="164755" x="8170863" y="3609975"/>
          <p14:tracePt t="164757" x="8181975" y="3609975"/>
          <p14:tracePt t="164759" x="8191500" y="3609975"/>
          <p14:tracePt t="164761" x="8201025" y="3609975"/>
          <p14:tracePt t="164762" x="8212138" y="3609975"/>
          <p14:tracePt t="164764" x="8221663" y="3609975"/>
          <p14:tracePt t="164765" x="8231188" y="3609975"/>
          <p14:tracePt t="164767" x="8242300" y="3609975"/>
          <p14:tracePt t="164768" x="8251825" y="3609975"/>
          <p14:tracePt t="164769" x="8261350" y="3609975"/>
          <p14:tracePt t="164770" x="8261350" y="3600450"/>
          <p14:tracePt t="164771" x="8272463" y="3600450"/>
          <p14:tracePt t="164772" x="8281988" y="3600450"/>
          <p14:tracePt t="164774" x="8302625" y="3600450"/>
          <p14:tracePt t="164776" x="8312150" y="3600450"/>
          <p14:tracePt t="164777" x="8332788" y="3600450"/>
          <p14:tracePt t="164778" x="8332788" y="3589338"/>
          <p14:tracePt t="164779" x="8342313" y="3589338"/>
          <p14:tracePt t="164780" x="8351838" y="3589338"/>
          <p14:tracePt t="164781" x="8362950" y="3589338"/>
          <p14:tracePt t="164782" x="8372475" y="3589338"/>
          <p14:tracePt t="164784" x="8393113" y="3589338"/>
          <p14:tracePt t="164785" x="8402638" y="3589338"/>
          <p14:tracePt t="164787" x="8423275" y="3579813"/>
          <p14:tracePt t="164789" x="8432800" y="3579813"/>
          <p14:tracePt t="164790" x="8442325" y="3570288"/>
          <p14:tracePt t="164791" x="8453438" y="3570288"/>
          <p14:tracePt t="164792" x="8462963" y="3570288"/>
          <p14:tracePt t="164793" x="8472488" y="3570288"/>
          <p14:tracePt t="164794" x="8483600" y="3570288"/>
          <p14:tracePt t="164795" x="8493125" y="3570288"/>
          <p14:tracePt t="164796" x="8502650" y="3559175"/>
          <p14:tracePt t="164797" x="8513763" y="3559175"/>
          <p14:tracePt t="164798" x="8523288" y="3549650"/>
          <p14:tracePt t="164799" x="8532813" y="3549650"/>
          <p14:tracePt t="164800" x="8553450" y="3549650"/>
          <p14:tracePt t="164801" x="8562975" y="3540125"/>
          <p14:tracePt t="164802" x="8583613" y="3529013"/>
          <p14:tracePt t="164803" x="8593138" y="3529013"/>
          <p14:tracePt t="164804" x="8604250" y="3529013"/>
          <p14:tracePt t="164805" x="8623300" y="3529013"/>
          <p14:tracePt t="164807" x="8643938" y="3519488"/>
          <p14:tracePt t="164808" x="8653463" y="3509963"/>
          <p14:tracePt t="164809" x="8674100" y="3498850"/>
          <p14:tracePt t="164810" x="8694738" y="3498850"/>
          <p14:tracePt t="164811" x="8704263" y="3498850"/>
          <p14:tracePt t="164812" x="8724900" y="3489325"/>
          <p14:tracePt t="164813" x="8734425" y="3489325"/>
          <p14:tracePt t="164814" x="8743950" y="3479800"/>
          <p14:tracePt t="164815" x="8764588" y="3468688"/>
          <p14:tracePt t="164816" x="8774113" y="3468688"/>
          <p14:tracePt t="164817" x="8794750" y="3459163"/>
          <p14:tracePt t="164818" x="8804275" y="3459163"/>
          <p14:tracePt t="164819" x="8824913" y="3459163"/>
          <p14:tracePt t="164820" x="8845550" y="3449638"/>
          <p14:tracePt t="164821" x="8855075" y="3438525"/>
          <p14:tracePt t="164822" x="8875713" y="3429000"/>
          <p14:tracePt t="164824" x="8905875" y="3419475"/>
          <p14:tracePt t="164825" x="8924925" y="3419475"/>
          <p14:tracePt t="164826" x="8936038" y="3408363"/>
          <p14:tracePt t="164827" x="8955088" y="3398838"/>
          <p14:tracePt t="164828" x="8975725" y="3389313"/>
          <p14:tracePt t="164829" x="8996363" y="3378200"/>
          <p14:tracePt t="164830" x="9015413" y="3378200"/>
          <p14:tracePt t="164831" x="9026525" y="3368675"/>
          <p14:tracePt t="164832" x="9045575" y="3368675"/>
          <p14:tracePt t="164833" x="9066213" y="3359150"/>
          <p14:tracePt t="164834" x="9075738" y="3348038"/>
          <p14:tracePt t="164835" x="9096375" y="3338513"/>
          <p14:tracePt t="164836" x="9105900" y="3338513"/>
          <p14:tracePt t="164837" x="9126538" y="3328988"/>
          <p14:tracePt t="164838" x="9147175" y="3317875"/>
          <p14:tracePt t="164839" x="9156700" y="3317875"/>
          <p14:tracePt t="164840" x="9177338" y="3308350"/>
          <p14:tracePt t="164841" x="9196388" y="3298825"/>
          <p14:tracePt t="164842" x="9207500" y="3298825"/>
          <p14:tracePt t="164843" x="9226550" y="3287713"/>
          <p14:tracePt t="164844" x="9237663" y="3278188"/>
          <p14:tracePt t="164845" x="9256713" y="3278188"/>
          <p14:tracePt t="164846" x="9277350" y="3268663"/>
          <p14:tracePt t="164847" x="9286875" y="3257550"/>
          <p14:tracePt t="164848" x="9307513" y="3248025"/>
          <p14:tracePt t="164849" x="9328150" y="3238500"/>
          <p14:tracePt t="164850" x="9337675" y="3227388"/>
          <p14:tracePt t="164851" x="9358313" y="3227388"/>
          <p14:tracePt t="164852" x="9377363" y="3217863"/>
          <p14:tracePt t="164853" x="9388475" y="3208338"/>
          <p14:tracePt t="164854" x="9407525" y="3197225"/>
          <p14:tracePt t="164855" x="9418638" y="3187700"/>
          <p14:tracePt t="164856" x="9437688" y="3178175"/>
          <p14:tracePt t="164857" x="9458325" y="3178175"/>
          <p14:tracePt t="164858" x="9458325" y="3167063"/>
          <p14:tracePt t="164859" x="9478963" y="3157538"/>
          <p14:tracePt t="164860" x="9498013" y="3148013"/>
          <p14:tracePt t="164861" x="9509125" y="3148013"/>
          <p14:tracePt t="164862" x="9518650" y="3148013"/>
          <p14:tracePt t="164863" x="9528175" y="3136900"/>
          <p14:tracePt t="164864" x="9548813" y="3127375"/>
          <p14:tracePt t="164865" x="9558338" y="3117850"/>
          <p14:tracePt t="164866" x="9569450" y="3117850"/>
          <p14:tracePt t="164867" x="9578975" y="3106738"/>
          <p14:tracePt t="164868" x="9588500" y="3097213"/>
          <p14:tracePt t="164869" x="9598025" y="3097213"/>
          <p14:tracePt t="164870" x="9609138" y="3087688"/>
          <p14:tracePt t="164871" x="9618663" y="3087688"/>
          <p14:tracePt t="164872" x="9628188" y="3076575"/>
          <p14:tracePt t="164873" x="9639300" y="3067050"/>
          <p14:tracePt t="164874" x="9648825" y="3067050"/>
          <p14:tracePt t="164875" x="9658350" y="3057525"/>
          <p14:tracePt t="164876" x="9669463" y="3057525"/>
          <p14:tracePt t="164877" x="9678988" y="3046413"/>
          <p14:tracePt t="164878" x="9688513" y="3046413"/>
          <p14:tracePt t="164880" x="9699625" y="3036888"/>
          <p14:tracePt t="164881" x="9709150" y="3027363"/>
          <p14:tracePt t="164882" x="9718675" y="3027363"/>
          <p14:tracePt t="164883" x="9729788" y="3027363"/>
          <p14:tracePt t="164884" x="9729788" y="3016250"/>
          <p14:tracePt t="164885" x="9739313" y="3016250"/>
          <p14:tracePt t="164886" x="9739313" y="3006725"/>
          <p14:tracePt t="164887" x="9748838" y="3006725"/>
          <p14:tracePt t="164889" x="9759950" y="3006725"/>
          <p14:tracePt t="164890" x="9769475" y="2997200"/>
          <p14:tracePt t="164892" x="9779000" y="2986088"/>
          <p14:tracePt t="164894" x="9790113" y="2986088"/>
          <p14:tracePt t="164895" x="9799638" y="2976563"/>
          <p14:tracePt t="164898" x="9809163" y="2967038"/>
          <p14:tracePt t="164900" x="9820275" y="2967038"/>
          <p14:tracePt t="164902" x="9820275" y="2955925"/>
          <p14:tracePt t="164903" x="9829800" y="2955925"/>
          <p14:tracePt t="164904" x="9829800" y="2946400"/>
          <p14:tracePt t="164905" x="9839325" y="2946400"/>
          <p14:tracePt t="164906" x="9839325" y="2936875"/>
          <p14:tracePt t="164909" x="9850438" y="2936875"/>
          <p14:tracePt t="164911" x="9859963" y="2925763"/>
          <p14:tracePt t="164914" x="9859963" y="2916238"/>
          <p14:tracePt t="164916" x="9869488" y="2916238"/>
          <p14:tracePt t="164919" x="9880600" y="2906713"/>
          <p14:tracePt t="164922" x="9880600" y="2895600"/>
          <p14:tracePt t="164925" x="9890125" y="2895600"/>
          <p14:tracePt t="164928" x="9899650" y="2886075"/>
          <p14:tracePt t="164932" x="9899650" y="2876550"/>
          <p14:tracePt t="164936" x="9910763" y="2876550"/>
          <p14:tracePt t="164941" x="9920288" y="2865438"/>
          <p14:tracePt t="164946" x="9920288" y="2855913"/>
          <p14:tracePt t="164947" x="9929813" y="2855913"/>
          <p14:tracePt t="164960" x="9929813" y="2846388"/>
          <p14:tracePt t="164961" x="9940925" y="2846388"/>
          <p14:tracePt t="164967" x="9950450" y="2846388"/>
          <p14:tracePt t="164969" x="9950450" y="2835275"/>
          <p14:tracePt t="164979" x="9959975" y="2835275"/>
          <p14:tracePt t="164984" x="9971088" y="2835275"/>
          <p14:tracePt t="164991" x="9980613" y="2835275"/>
          <p14:tracePt t="164994" x="9990138" y="2835275"/>
          <p14:tracePt t="165001" x="10001250" y="2835275"/>
          <p14:tracePt t="165004" x="10010775" y="2835275"/>
          <p14:tracePt t="165010" x="10020300" y="2835275"/>
          <p14:tracePt t="165012" x="10031413" y="2835275"/>
          <p14:tracePt t="165017" x="10031413" y="2846388"/>
          <p14:tracePt t="165018" x="10040938" y="2846388"/>
          <p14:tracePt t="165021" x="10050463" y="2846388"/>
          <p14:tracePt t="165314" x="10050463" y="2855913"/>
          <p14:tracePt t="165361" x="10050463" y="2846388"/>
          <p14:tracePt t="165367" x="10040938" y="2846388"/>
          <p14:tracePt t="165381" x="10040938" y="2835275"/>
          <p14:tracePt t="165402" x="10040938" y="2825750"/>
          <p14:tracePt t="165407" x="10040938" y="2816225"/>
          <p14:tracePt t="165411" x="10040938" y="2805113"/>
          <p14:tracePt t="165418" x="10040938" y="2795588"/>
          <p14:tracePt t="165421" x="10040938" y="2786063"/>
          <p14:tracePt t="165430" x="10040938" y="2774950"/>
          <p14:tracePt t="165434" x="10040938" y="2765425"/>
          <p14:tracePt t="165441" x="10040938" y="2755900"/>
          <p14:tracePt t="165443" x="10050463" y="2755900"/>
          <p14:tracePt t="165444" x="10050463" y="2744788"/>
          <p14:tracePt t="165450" x="10050463" y="2735263"/>
          <p14:tracePt t="165453" x="10061575" y="2725738"/>
          <p14:tracePt t="165457" x="10071100" y="2725738"/>
          <p14:tracePt t="165460" x="10071100" y="2714625"/>
          <p14:tracePt t="165462" x="10071100" y="2705100"/>
          <p14:tracePt t="165463" x="10080625" y="2705100"/>
          <p14:tracePt t="165468" x="10080625" y="2695575"/>
          <p14:tracePt t="165471" x="10080625" y="2684463"/>
          <p14:tracePt t="165477" x="10080625" y="2674938"/>
          <p14:tracePt t="165479" x="10080625" y="2665413"/>
          <p14:tracePt t="165482" x="10080625" y="2654300"/>
          <p14:tracePt t="165486" x="10080625" y="2644775"/>
          <p14:tracePt t="165489" x="10080625" y="2635250"/>
          <p14:tracePt t="165493" x="10080625" y="2624138"/>
          <p14:tracePt t="165495" x="10080625" y="2614613"/>
          <p14:tracePt t="165498" x="10080625" y="2605088"/>
          <p14:tracePt t="165500" x="10080625" y="2593975"/>
          <p14:tracePt t="165503" x="10080625" y="2584450"/>
          <p14:tracePt t="165505" x="10080625" y="2574925"/>
          <p14:tracePt t="165508" x="10080625" y="2563813"/>
          <p14:tracePt t="165509" x="10080625" y="2554288"/>
          <p14:tracePt t="165511" x="10080625" y="2544763"/>
          <p14:tracePt t="165513" x="10071100" y="2533650"/>
          <p14:tracePt t="165515" x="10071100" y="2524125"/>
          <p14:tracePt t="165516" x="10071100" y="2514600"/>
          <p14:tracePt t="165517" x="10061575" y="2503488"/>
          <p14:tracePt t="165519" x="10061575" y="2493963"/>
          <p14:tracePt t="165520" x="10061575" y="2484438"/>
          <p14:tracePt t="165522" x="10050463" y="2473325"/>
          <p14:tracePt t="165523" x="10050463" y="2463800"/>
          <p14:tracePt t="165525" x="10040938" y="2443163"/>
          <p14:tracePt t="165527" x="10040938" y="2433638"/>
          <p14:tracePt t="165528" x="10040938" y="2413000"/>
          <p14:tracePt t="165529" x="10031413" y="2413000"/>
          <p14:tracePt t="165530" x="10020300" y="2403475"/>
          <p14:tracePt t="165531" x="10020300" y="2393950"/>
          <p14:tracePt t="165532" x="10020300" y="2382838"/>
          <p14:tracePt t="165533" x="10020300" y="2373313"/>
          <p14:tracePt t="165534" x="10010775" y="2363788"/>
          <p14:tracePt t="165535" x="10001250" y="2352675"/>
          <p14:tracePt t="165536" x="10001250" y="2343150"/>
          <p14:tracePt t="165537" x="10001250" y="2333625"/>
          <p14:tracePt t="165538" x="9990138" y="2322513"/>
          <p14:tracePt t="165540" x="9971088" y="2303463"/>
          <p14:tracePt t="165541" x="9971088" y="2282825"/>
          <p14:tracePt t="165542" x="9971088" y="2273300"/>
          <p14:tracePt t="165543" x="9959975" y="2262188"/>
          <p14:tracePt t="165544" x="9950450" y="2252663"/>
          <p14:tracePt t="165545" x="9940925" y="2232025"/>
          <p14:tracePt t="165546" x="9940925" y="2222500"/>
          <p14:tracePt t="165547" x="9929813" y="2212975"/>
          <p14:tracePt t="165548" x="9920288" y="2192338"/>
          <p14:tracePt t="165549" x="9910763" y="2182813"/>
          <p14:tracePt t="165550" x="9910763" y="2171700"/>
          <p14:tracePt t="165551" x="9899650" y="2152650"/>
          <p14:tracePt t="165552" x="9890125" y="2141538"/>
          <p14:tracePt t="165553" x="9880600" y="2122488"/>
          <p14:tracePt t="165554" x="9869488" y="2111375"/>
          <p14:tracePt t="165555" x="9859963" y="2092325"/>
          <p14:tracePt t="165556" x="9850438" y="2071688"/>
          <p14:tracePt t="165557" x="9839325" y="2062163"/>
          <p14:tracePt t="165558" x="9829800" y="2041525"/>
          <p14:tracePt t="165559" x="9820275" y="2020888"/>
          <p14:tracePt t="165560" x="9820275" y="2001838"/>
          <p14:tracePt t="165561" x="9799638" y="1981200"/>
          <p14:tracePt t="165562" x="9790113" y="1960563"/>
          <p14:tracePt t="165563" x="9779000" y="1951038"/>
          <p14:tracePt t="165564" x="9769475" y="1930400"/>
          <p14:tracePt t="165565" x="9769475" y="1911350"/>
          <p14:tracePt t="165566" x="9748838" y="1890713"/>
          <p14:tracePt t="165567" x="9739313" y="1870075"/>
          <p14:tracePt t="165568" x="9729788" y="1851025"/>
          <p14:tracePt t="165569" x="9718675" y="1839913"/>
          <p14:tracePt t="165570" x="9709150" y="1809750"/>
          <p14:tracePt t="165571" x="9699625" y="1790700"/>
          <p14:tracePt t="165572" x="9688513" y="1779588"/>
          <p14:tracePt t="165573" x="9669463" y="1760538"/>
          <p14:tracePt t="165574" x="9658350" y="1739900"/>
          <p14:tracePt t="165575" x="9658350" y="1730375"/>
          <p14:tracePt t="165576" x="9648825" y="1719263"/>
          <p14:tracePt t="165577" x="9639300" y="1709738"/>
          <p14:tracePt t="165578" x="9628188" y="1689100"/>
          <p14:tracePt t="165579" x="9618663" y="1668463"/>
          <p14:tracePt t="165580" x="9618663" y="1658938"/>
          <p14:tracePt t="165581" x="9609138" y="1638300"/>
          <p14:tracePt t="165582" x="9588500" y="1619250"/>
          <p14:tracePt t="165583" x="9578975" y="1608138"/>
          <p14:tracePt t="165584" x="9569450" y="1589088"/>
          <p14:tracePt t="165585" x="9569450" y="1568450"/>
          <p14:tracePt t="165586" x="9558338" y="1558925"/>
          <p14:tracePt t="165587" x="9548813" y="1538288"/>
          <p14:tracePt t="165588" x="9539288" y="1517650"/>
          <p14:tracePt t="165589" x="9528175" y="1498600"/>
          <p14:tracePt t="165590" x="9528175" y="1477963"/>
          <p14:tracePt t="165591" x="9518650" y="1477963"/>
          <p14:tracePt t="165592" x="9509125" y="1457325"/>
          <p14:tracePt t="165593" x="9498013" y="1438275"/>
          <p14:tracePt t="165594" x="9488488" y="1427163"/>
          <p14:tracePt t="165595" x="9488488" y="1408113"/>
          <p14:tracePt t="165596" x="9478963" y="1397000"/>
          <p14:tracePt t="165597" x="9467850" y="1377950"/>
          <p14:tracePt t="165598" x="9458325" y="1357313"/>
          <p14:tracePt t="165599" x="9448800" y="1347788"/>
          <p14:tracePt t="165600" x="9448800" y="1336675"/>
          <p14:tracePt t="165601" x="9437688" y="1317625"/>
          <p14:tracePt t="165602" x="9428163" y="1306513"/>
          <p14:tracePt t="165603" x="9428163" y="1287463"/>
          <p14:tracePt t="165604" x="9418638" y="1287463"/>
          <p14:tracePt t="165605" x="9418638" y="1266825"/>
          <p14:tracePt t="165606" x="9407525" y="1246188"/>
          <p14:tracePt t="165607" x="9398000" y="1246188"/>
          <p14:tracePt t="165608" x="9388475" y="1227138"/>
          <p14:tracePt t="165609" x="9388475" y="1216025"/>
          <p14:tracePt t="165610" x="9388475" y="1206500"/>
          <p14:tracePt t="165611" x="9377363" y="1196975"/>
          <p14:tracePt t="165612" x="9367838" y="1185863"/>
          <p14:tracePt t="165613" x="9367838" y="1166813"/>
          <p14:tracePt t="165614" x="9358313" y="1155700"/>
          <p14:tracePt t="165615" x="9358313" y="1146175"/>
          <p14:tracePt t="165616" x="9347200" y="1136650"/>
          <p14:tracePt t="165617" x="9337675" y="1125538"/>
          <p14:tracePt t="165618" x="9337675" y="1106488"/>
          <p14:tracePt t="165620" x="9328150" y="1085850"/>
          <p14:tracePt t="165622" x="9317038" y="1065213"/>
          <p14:tracePt t="165623" x="9307513" y="1055688"/>
          <p14:tracePt t="165624" x="9307513" y="1046163"/>
          <p14:tracePt t="165625" x="9307513" y="1035050"/>
          <p14:tracePt t="165626" x="9297988" y="1025525"/>
          <p14:tracePt t="165627" x="9286875" y="1016000"/>
          <p14:tracePt t="165628" x="9286875" y="1004888"/>
          <p14:tracePt t="165629" x="9286875" y="995363"/>
          <p14:tracePt t="165630" x="9277350" y="985838"/>
          <p14:tracePt t="165631" x="9277350" y="974725"/>
          <p14:tracePt t="165632" x="9267825" y="965200"/>
          <p14:tracePt t="165633" x="9256713" y="955675"/>
          <p14:tracePt t="165635" x="9256713" y="935038"/>
          <p14:tracePt t="165636" x="9247188" y="925513"/>
          <p14:tracePt t="165638" x="9237663" y="914400"/>
          <p14:tracePt t="165639" x="9237663" y="904875"/>
          <p14:tracePt t="165640" x="9237663" y="895350"/>
          <p14:tracePt t="165641" x="9226550" y="884238"/>
          <p14:tracePt t="165642" x="9226550" y="874713"/>
          <p14:tracePt t="165643" x="9217025" y="874713"/>
          <p14:tracePt t="165644" x="9207500" y="854075"/>
          <p14:tracePt t="165646" x="9207500" y="844550"/>
          <p14:tracePt t="165647" x="9207500" y="835025"/>
          <p14:tracePt t="165648" x="9196388" y="835025"/>
          <p14:tracePt t="165649" x="9196388" y="823913"/>
          <p14:tracePt t="165650" x="9186863" y="814388"/>
          <p14:tracePt t="165652" x="9186863" y="804863"/>
          <p14:tracePt t="165653" x="9186863" y="784225"/>
          <p14:tracePt t="165654" x="9177338" y="784225"/>
          <p14:tracePt t="165656" x="9166225" y="774700"/>
          <p14:tracePt t="165658" x="9166225" y="763588"/>
          <p14:tracePt t="165673" x="9136063" y="693738"/>
          <p14:tracePt t="165674" x="9126538" y="684213"/>
          <p14:tracePt t="165676" x="9126538" y="673100"/>
          <p14:tracePt t="165680" x="9126538" y="663575"/>
          <p14:tracePt t="165682" x="9126538" y="654050"/>
          <p14:tracePt t="165683" x="9117013" y="654050"/>
          <p14:tracePt t="165688" x="9117013" y="642938"/>
          <p14:tracePt t="165691" x="9117013" y="633413"/>
          <p14:tracePt t="165692" x="9105900" y="633413"/>
          <p14:tracePt t="165698" x="9105900" y="623888"/>
          <p14:tracePt t="165703" x="9105900" y="612775"/>
          <p14:tracePt t="165716" x="9105900" y="603250"/>
          <p14:tracePt t="166025" x="9117013" y="603250"/>
          <p14:tracePt t="166031" x="9126538" y="603250"/>
          <p14:tracePt t="166033" x="9136063" y="612775"/>
          <p14:tracePt t="166035" x="9136063" y="623888"/>
          <p14:tracePt t="166037" x="9147175" y="623888"/>
          <p14:tracePt t="166039" x="9156700" y="623888"/>
          <p14:tracePt t="166041" x="9156700" y="633413"/>
          <p14:tracePt t="166043" x="9166225" y="633413"/>
          <p14:tracePt t="166044" x="9166225" y="642938"/>
          <p14:tracePt t="166045" x="9177338" y="642938"/>
          <p14:tracePt t="166048" x="9186863" y="642938"/>
          <p14:tracePt t="166050" x="9196388" y="654050"/>
          <p14:tracePt t="166053" x="9207500" y="663575"/>
          <p14:tracePt t="166055" x="9217025" y="663575"/>
          <p14:tracePt t="166058" x="9226550" y="663575"/>
          <p14:tracePt t="166059" x="9237663" y="673100"/>
          <p14:tracePt t="166061" x="9247188" y="673100"/>
          <p14:tracePt t="166062" x="9247188" y="684213"/>
          <p14:tracePt t="166064" x="9256713" y="684213"/>
          <p14:tracePt t="166065" x="9267825" y="693738"/>
          <p14:tracePt t="166068" x="9277350" y="693738"/>
          <p14:tracePt t="166070" x="9286875" y="693738"/>
          <p14:tracePt t="166073" x="9297988" y="703263"/>
          <p14:tracePt t="166074" x="9307513" y="703263"/>
          <p14:tracePt t="166075" x="9307513" y="714375"/>
          <p14:tracePt t="166077" x="9317038" y="714375"/>
          <p14:tracePt t="166079" x="9328150" y="714375"/>
          <p14:tracePt t="166081" x="9337675" y="723900"/>
          <p14:tracePt t="166083" x="9347200" y="723900"/>
          <p14:tracePt t="166084" x="9347200" y="733425"/>
          <p14:tracePt t="166086" x="9358313" y="733425"/>
          <p14:tracePt t="166087" x="9367838" y="733425"/>
          <p14:tracePt t="166090" x="9377363" y="733425"/>
          <p14:tracePt t="166091" x="9388475" y="744538"/>
          <p14:tracePt t="166092" x="9398000" y="744538"/>
          <p14:tracePt t="166094" x="9398000" y="754063"/>
          <p14:tracePt t="166095" x="9407525" y="754063"/>
          <p14:tracePt t="166096" x="9418638" y="754063"/>
          <p14:tracePt t="166099" x="9428163" y="754063"/>
          <p14:tracePt t="166100" x="9437688" y="763588"/>
          <p14:tracePt t="166102" x="9448800" y="763588"/>
          <p14:tracePt t="166103" x="9458325" y="763588"/>
          <p14:tracePt t="166104" x="9458325" y="774700"/>
          <p14:tracePt t="166106" x="9467850" y="774700"/>
          <p14:tracePt t="166107" x="9478963" y="774700"/>
          <p14:tracePt t="166110" x="9488488" y="774700"/>
          <p14:tracePt t="166111" x="9498013" y="774700"/>
          <p14:tracePt t="166112" x="9498013" y="784225"/>
          <p14:tracePt t="166113" x="9509125" y="784225"/>
          <p14:tracePt t="166115" x="9518650" y="784225"/>
          <p14:tracePt t="166116" x="9528175" y="793750"/>
          <p14:tracePt t="166119" x="9539288" y="793750"/>
          <p14:tracePt t="166120" x="9548813" y="793750"/>
          <p14:tracePt t="166123" x="9558338" y="793750"/>
          <p14:tracePt t="166125" x="9569450" y="793750"/>
          <p14:tracePt t="166127" x="9569450" y="804863"/>
          <p14:tracePt t="166128" x="9578975" y="804863"/>
          <p14:tracePt t="166130" x="9588500" y="804863"/>
          <p14:tracePt t="166134" x="9588500" y="814388"/>
          <p14:tracePt t="166135" x="9598025" y="814388"/>
          <p14:tracePt t="166138" x="9609138" y="814388"/>
          <p14:tracePt t="166144" x="9618663" y="814388"/>
          <p14:tracePt t="167758" x="9618663" y="823913"/>
          <p14:tracePt t="167763" x="9618663" y="835025"/>
          <p14:tracePt t="167768" x="9618663" y="844550"/>
          <p14:tracePt t="167770" x="9609138" y="844550"/>
          <p14:tracePt t="167776" x="9598025" y="844550"/>
          <p14:tracePt t="167778" x="9598025" y="854075"/>
          <p14:tracePt t="167786" x="9598025" y="865188"/>
          <p14:tracePt t="167852" x="9609138" y="874713"/>
          <p14:tracePt t="167864" x="9609138" y="884238"/>
          <p14:tracePt t="167871" x="9618663" y="884238"/>
          <p14:tracePt t="167884" x="9628188" y="884238"/>
          <p14:tracePt t="167899" x="9628188" y="895350"/>
          <p14:tracePt t="167904" x="9639300" y="895350"/>
          <p14:tracePt t="167917" x="9648825" y="895350"/>
          <p14:tracePt t="167923" x="9648825" y="904875"/>
          <p14:tracePt t="167943" x="9658350" y="904875"/>
          <p14:tracePt t="168052" x="9669463" y="904875"/>
          <p14:tracePt t="168122" x="9678988" y="904875"/>
          <p14:tracePt t="168159" x="9678988" y="895350"/>
          <p14:tracePt t="168171" x="9678988" y="884238"/>
          <p14:tracePt t="168175" x="9678988" y="874713"/>
          <p14:tracePt t="168182" x="9678988" y="865188"/>
          <p14:tracePt t="168186" x="9669463" y="854075"/>
          <p14:tracePt t="168192" x="9658350" y="844550"/>
          <p14:tracePt t="168195" x="9658350" y="835025"/>
          <p14:tracePt t="168198" x="9658350" y="823913"/>
          <p14:tracePt t="168203" x="9648825" y="823913"/>
          <p14:tracePt t="168204" x="9648825" y="814388"/>
          <p14:tracePt t="168208" x="9639300" y="804863"/>
          <p14:tracePt t="168212" x="9639300" y="793750"/>
          <p14:tracePt t="168214" x="9639300" y="784225"/>
          <p14:tracePt t="168216" x="9628188" y="784225"/>
          <p14:tracePt t="168219" x="9628188" y="774700"/>
          <p14:tracePt t="168221" x="9618663" y="763588"/>
          <p14:tracePt t="168225" x="9618663" y="754063"/>
          <p14:tracePt t="168227" x="9609138" y="744538"/>
          <p14:tracePt t="168230" x="9598025" y="744538"/>
          <p14:tracePt t="168231" x="9598025" y="733425"/>
          <p14:tracePt t="168234" x="9598025" y="723900"/>
          <p14:tracePt t="168238" x="9588500" y="714375"/>
          <p14:tracePt t="168240" x="9588500" y="703263"/>
          <p14:tracePt t="168241" x="9578975" y="703263"/>
          <p14:tracePt t="168245" x="9578975" y="693738"/>
          <p14:tracePt t="168247" x="9578975" y="684213"/>
          <p14:tracePt t="168248" x="9569450" y="684213"/>
          <p14:tracePt t="168249" x="9569450" y="673100"/>
          <p14:tracePt t="168251" x="9558338" y="673100"/>
          <p14:tracePt t="168254" x="9558338" y="663575"/>
          <p14:tracePt t="168257" x="9558338" y="654050"/>
          <p14:tracePt t="168259" x="9548813" y="654050"/>
          <p14:tracePt t="168261" x="9548813" y="642938"/>
          <p14:tracePt t="168263" x="9539288" y="633413"/>
          <p14:tracePt t="168269" x="9539288" y="623888"/>
          <p14:tracePt t="168270" x="9528175" y="623888"/>
          <p14:tracePt t="168273" x="9528175" y="612775"/>
          <p14:tracePt t="168275" x="9518650" y="612775"/>
          <p14:tracePt t="168279" x="9509125" y="603250"/>
          <p14:tracePt t="168283" x="9509125" y="593725"/>
          <p14:tracePt t="168291" x="9498013" y="593725"/>
          <p14:tracePt t="168293" x="9498013" y="582613"/>
          <p14:tracePt t="168298" x="9498013" y="573088"/>
          <p14:tracePt t="168299" x="9488488" y="573088"/>
          <p14:tracePt t="168317" x="9488488" y="563563"/>
          <p14:tracePt t="168320" x="9478963" y="563563"/>
          <p14:tracePt t="168329" x="9478963" y="552450"/>
          <p14:tracePt t="168332" x="9467850" y="552450"/>
          <p14:tracePt t="168344" x="9467850" y="542925"/>
          <p14:tracePt t="168360" x="9458325" y="542925"/>
          <p14:tracePt t="168373" x="9448800" y="542925"/>
          <p14:tracePt t="168378" x="9448800" y="533400"/>
          <p14:tracePt t="168391" x="9437688" y="533400"/>
          <p14:tracePt t="168392" x="9437688" y="522288"/>
          <p14:tracePt t="168399" x="9428163" y="522288"/>
          <p14:tracePt t="168410" x="9418638" y="522288"/>
          <p14:tracePt t="168414" x="9407525" y="522288"/>
          <p14:tracePt t="168421" x="9398000" y="522288"/>
          <p14:tracePt t="168423" x="9388475" y="522288"/>
          <p14:tracePt t="168426" x="9377363" y="522288"/>
          <p14:tracePt t="168431" x="9367838" y="522288"/>
          <p14:tracePt t="168433" x="9358313" y="522288"/>
          <p14:tracePt t="168438" x="9347200" y="522288"/>
          <p14:tracePt t="168440" x="9337675" y="522288"/>
          <p14:tracePt t="168444" x="9328150" y="522288"/>
          <p14:tracePt t="168445" x="9317038" y="522288"/>
          <p14:tracePt t="168449" x="9307513" y="522288"/>
          <p14:tracePt t="168451" x="9297988" y="522288"/>
          <p14:tracePt t="168455" x="9286875" y="522288"/>
          <p14:tracePt t="168457" x="9277350" y="522288"/>
          <p14:tracePt t="168461" x="9267825" y="522288"/>
          <p14:tracePt t="168463" x="9256713" y="522288"/>
          <p14:tracePt t="168467" x="9247188" y="522288"/>
          <p14:tracePt t="168469" x="9237663" y="522288"/>
          <p14:tracePt t="168471" x="9226550" y="522288"/>
          <p14:tracePt t="168474" x="9217025" y="522288"/>
          <p14:tracePt t="168476" x="9207500" y="522288"/>
          <p14:tracePt t="168480" x="9196388" y="522288"/>
          <p14:tracePt t="168482" x="9186863" y="522288"/>
          <p14:tracePt t="168486" x="9177338" y="522288"/>
          <p14:tracePt t="168488" x="9166225" y="522288"/>
          <p14:tracePt t="168493" x="9156700" y="533400"/>
          <p14:tracePt t="168495" x="9147175" y="533400"/>
          <p14:tracePt t="168500" x="9136063" y="533400"/>
          <p14:tracePt t="168502" x="9126538" y="533400"/>
          <p14:tracePt t="168507" x="9117013" y="533400"/>
          <p14:tracePt t="168510" x="9105900" y="533400"/>
          <p14:tracePt t="168516" x="9096375" y="533400"/>
          <p14:tracePt t="168519" x="9086850" y="533400"/>
          <p14:tracePt t="168523" x="9075738" y="533400"/>
          <p14:tracePt t="168530" x="9066213" y="533400"/>
          <p14:tracePt t="168534" x="9056688" y="533400"/>
          <p14:tracePt t="168546" x="9045575" y="533400"/>
          <p14:tracePt t="168555" x="9036050" y="533400"/>
          <p14:tracePt t="168557" x="9036050" y="542925"/>
          <p14:tracePt t="168581" x="9036050" y="552450"/>
          <p14:tracePt t="168593" x="9036050" y="563563"/>
          <p14:tracePt t="168594" x="9026525" y="563563"/>
          <p14:tracePt t="168607" x="9015413" y="573088"/>
          <p14:tracePt t="168614" x="9015413" y="582613"/>
          <p14:tracePt t="168624" x="9015413" y="593725"/>
          <p14:tracePt t="168628" x="9015413" y="603250"/>
          <p14:tracePt t="168629" x="9005888" y="603250"/>
          <p14:tracePt t="168637" x="9005888" y="612775"/>
          <p14:tracePt t="168638" x="8996363" y="612775"/>
          <p14:tracePt t="168641" x="8996363" y="623888"/>
          <p14:tracePt t="168650" x="8996363" y="633413"/>
          <p14:tracePt t="168655" x="8996363" y="642938"/>
          <p14:tracePt t="168660" x="8985250" y="642938"/>
          <p14:tracePt t="168666" x="8985250" y="654050"/>
          <p14:tracePt t="168673" x="8985250" y="663575"/>
          <p14:tracePt t="168675" x="8975725" y="663575"/>
          <p14:tracePt t="168688" x="8975725" y="673100"/>
          <p14:tracePt t="168697" x="8975725" y="684213"/>
          <p14:tracePt t="168707" x="8975725" y="693738"/>
          <p14:tracePt t="168725" x="8975725" y="703263"/>
          <p14:tracePt t="168729" x="8966200" y="703263"/>
          <p14:tracePt t="168732" x="8966200" y="714375"/>
          <p14:tracePt t="168742" x="8966200" y="723900"/>
          <p14:tracePt t="168747" x="8966200" y="733425"/>
          <p14:tracePt t="168758" x="8966200" y="744538"/>
          <p14:tracePt t="168762" x="8966200" y="754063"/>
          <p14:tracePt t="168773" x="8966200" y="763588"/>
          <p14:tracePt t="168778" x="8966200" y="774700"/>
          <p14:tracePt t="168872" x="8966200" y="784225"/>
          <p14:tracePt t="168881" x="8966200" y="793750"/>
          <p14:tracePt t="168891" x="8966200" y="804863"/>
          <p14:tracePt t="168895" x="8966200" y="814388"/>
          <p14:tracePt t="168899" x="8975725" y="814388"/>
          <p14:tracePt t="168903" x="8975725" y="823913"/>
          <p14:tracePt t="168906" x="8985250" y="823913"/>
          <p14:tracePt t="168908" x="8985250" y="835025"/>
          <p14:tracePt t="168910" x="8985250" y="844550"/>
          <p14:tracePt t="168916" x="8996363" y="844550"/>
          <p14:tracePt t="168917" x="8996363" y="854075"/>
          <p14:tracePt t="168919" x="9005888" y="854075"/>
          <p14:tracePt t="168920" x="9005888" y="865188"/>
          <p14:tracePt t="168926" x="9015413" y="874713"/>
          <p14:tracePt t="168929" x="9026525" y="884238"/>
          <p14:tracePt t="168934" x="9036050" y="884238"/>
          <p14:tracePt t="168935" x="9036050" y="895350"/>
          <p14:tracePt t="168938" x="9045575" y="895350"/>
          <p14:tracePt t="168940" x="9045575" y="904875"/>
          <p14:tracePt t="168941" x="9056688" y="904875"/>
          <p14:tracePt t="168944" x="9066213" y="914400"/>
          <p14:tracePt t="168948" x="9075738" y="925513"/>
          <p14:tracePt t="168950" x="9086850" y="925513"/>
          <p14:tracePt t="168952" x="9096375" y="925513"/>
          <p14:tracePt t="168956" x="9105900" y="935038"/>
          <p14:tracePt t="168958" x="9117013" y="935038"/>
          <p14:tracePt t="168960" x="9117013" y="944563"/>
          <p14:tracePt t="168962" x="9126538" y="944563"/>
          <p14:tracePt t="168963" x="9136063" y="944563"/>
          <p14:tracePt t="168966" x="9147175" y="944563"/>
          <p14:tracePt t="168968" x="9156700" y="944563"/>
          <p14:tracePt t="168969" x="9156700" y="955675"/>
          <p14:tracePt t="168971" x="9166225" y="955675"/>
          <p14:tracePt t="168973" x="9177338" y="955675"/>
          <p14:tracePt t="168975" x="9177338" y="965200"/>
          <p14:tracePt t="168976" x="9186863" y="965200"/>
          <p14:tracePt t="168977" x="9196388" y="965200"/>
          <p14:tracePt t="168980" x="9207500" y="965200"/>
          <p14:tracePt t="168981" x="9217025" y="965200"/>
          <p14:tracePt t="168984" x="9226550" y="965200"/>
          <p14:tracePt t="168985" x="9237663" y="965200"/>
          <p14:tracePt t="168986" x="9247188" y="965200"/>
          <p14:tracePt t="168988" x="9247188" y="974725"/>
          <p14:tracePt t="168990" x="9267825" y="974725"/>
          <p14:tracePt t="168993" x="9277350" y="974725"/>
          <p14:tracePt t="168994" x="9286875" y="985838"/>
          <p14:tracePt t="168997" x="9297988" y="985838"/>
          <p14:tracePt t="168999" x="9307513" y="985838"/>
          <p14:tracePt t="169002" x="9317038" y="985838"/>
          <p14:tracePt t="169003" x="9328150" y="995363"/>
          <p14:tracePt t="169006" x="9337675" y="995363"/>
          <p14:tracePt t="169008" x="9347200" y="995363"/>
          <p14:tracePt t="169011" x="9358313" y="995363"/>
          <p14:tracePt t="169012" x="9367838" y="995363"/>
          <p14:tracePt t="169016" x="9377363" y="995363"/>
          <p14:tracePt t="169017" x="9388475" y="995363"/>
          <p14:tracePt t="169019" x="9398000" y="995363"/>
          <p14:tracePt t="169023" x="9418638" y="995363"/>
          <p14:tracePt t="169027" x="9428163" y="1004888"/>
          <p14:tracePt t="169029" x="9437688" y="1004888"/>
          <p14:tracePt t="169032" x="9448800" y="1004888"/>
          <p14:tracePt t="169034" x="9458325" y="1004888"/>
          <p14:tracePt t="169038" x="9467850" y="1004888"/>
          <p14:tracePt t="169040" x="9478963" y="1016000"/>
          <p14:tracePt t="169043" x="9488488" y="1016000"/>
          <p14:tracePt t="169045" x="9498013" y="1016000"/>
          <p14:tracePt t="169049" x="9509125" y="1016000"/>
          <p14:tracePt t="169051" x="9518650" y="1016000"/>
          <p14:tracePt t="169053" x="9528175" y="1016000"/>
          <p14:tracePt t="169057" x="9539288" y="1016000"/>
          <p14:tracePt t="169059" x="9548813" y="1016000"/>
          <p14:tracePt t="169062" x="9558338" y="1016000"/>
          <p14:tracePt t="169064" x="9569450" y="1016000"/>
          <p14:tracePt t="169068" x="9578975" y="1016000"/>
          <p14:tracePt t="169070" x="9588500" y="1016000"/>
          <p14:tracePt t="169074" x="9598025" y="1016000"/>
          <p14:tracePt t="169076" x="9609138" y="1016000"/>
          <p14:tracePt t="169078" x="9609138" y="1025525"/>
          <p14:tracePt t="169079" x="9618663" y="1025525"/>
          <p14:tracePt t="169081" x="9628188" y="1025525"/>
          <p14:tracePt t="169085" x="9639300" y="1025525"/>
          <p14:tracePt t="169087" x="9648825" y="1025525"/>
          <p14:tracePt t="169088" x="9648825" y="1035050"/>
          <p14:tracePt t="169090" x="9658350" y="1035050"/>
          <p14:tracePt t="169092" x="9669463" y="1035050"/>
          <p14:tracePt t="169094" x="9678988" y="1035050"/>
          <p14:tracePt t="169097" x="9688513" y="1035050"/>
          <p14:tracePt t="169099" x="9699625" y="1035050"/>
          <p14:tracePt t="169102" x="9709150" y="1035050"/>
          <p14:tracePt t="169104" x="9718675" y="1035050"/>
          <p14:tracePt t="169107" x="9718675" y="1046163"/>
          <p14:tracePt t="169108" x="9739313" y="1046163"/>
          <p14:tracePt t="169111" x="9748838" y="1046163"/>
          <p14:tracePt t="169113" x="9759950" y="1055688"/>
          <p14:tracePt t="169116" x="9769475" y="1055688"/>
          <p14:tracePt t="169117" x="9779000" y="1055688"/>
          <p14:tracePt t="169120" x="9790113" y="1055688"/>
          <p14:tracePt t="169123" x="9809163" y="1055688"/>
          <p14:tracePt t="169125" x="9809163" y="1065213"/>
          <p14:tracePt t="169126" x="9820275" y="1065213"/>
          <p14:tracePt t="169128" x="9829800" y="1065213"/>
          <p14:tracePt t="169130" x="9839325" y="1076325"/>
          <p14:tracePt t="169132" x="9850438" y="1076325"/>
          <p14:tracePt t="169135" x="9859963" y="1076325"/>
          <p14:tracePt t="169136" x="9869488" y="1076325"/>
          <p14:tracePt t="169139" x="9880600" y="1076325"/>
          <p14:tracePt t="169140" x="9890125" y="1076325"/>
          <p14:tracePt t="169142" x="9890125" y="1085850"/>
          <p14:tracePt t="169143" x="9899650" y="1085850"/>
          <p14:tracePt t="169144" x="9910763" y="1085850"/>
          <p14:tracePt t="169147" x="9920288" y="1085850"/>
          <p14:tracePt t="169148" x="9929813" y="1085850"/>
          <p14:tracePt t="169150" x="9929813" y="1095375"/>
          <p14:tracePt t="169151" x="9940925" y="1095375"/>
          <p14:tracePt t="169152" x="9950450" y="1095375"/>
          <p14:tracePt t="169154" x="9959975" y="1095375"/>
          <p14:tracePt t="169156" x="9971088" y="1095375"/>
          <p14:tracePt t="169158" x="9980613" y="1095375"/>
          <p14:tracePt t="169160" x="9990138" y="1095375"/>
          <p14:tracePt t="169161" x="10001250" y="1095375"/>
          <p14:tracePt t="169163" x="10001250" y="1106488"/>
          <p14:tracePt t="169164" x="10010775" y="1106488"/>
          <p14:tracePt t="169165" x="10020300" y="1106488"/>
          <p14:tracePt t="169168" x="10031413" y="1106488"/>
          <p14:tracePt t="169169" x="10040938" y="1106488"/>
          <p14:tracePt t="169171" x="10040938" y="1116013"/>
          <p14:tracePt t="169173" x="10050463" y="1116013"/>
          <p14:tracePt t="169174" x="10061575" y="1116013"/>
          <p14:tracePt t="169176" x="10071100" y="1116013"/>
          <p14:tracePt t="169178" x="10080625" y="1116013"/>
          <p14:tracePt t="169179" x="10091738" y="1125538"/>
          <p14:tracePt t="169181" x="10101263" y="1125538"/>
          <p14:tracePt t="169182" x="10110788" y="1125538"/>
          <p14:tracePt t="169184" x="10121900" y="1125538"/>
          <p14:tracePt t="169186" x="10131425" y="1125538"/>
          <p14:tracePt t="169188" x="10140950" y="1125538"/>
          <p14:tracePt t="169190" x="10152063" y="1125538"/>
          <p14:tracePt t="169191" x="10152063" y="1136650"/>
          <p14:tracePt t="169192" x="10161588" y="1136650"/>
          <p14:tracePt t="169193" x="10171113" y="1136650"/>
          <p14:tracePt t="169196" x="10182225" y="1136650"/>
          <p14:tracePt t="169197" x="10191750" y="1136650"/>
          <p14:tracePt t="169198" x="10191750" y="1146175"/>
          <p14:tracePt t="169200" x="10201275" y="1146175"/>
          <p14:tracePt t="169201" x="10212388" y="1146175"/>
          <p14:tracePt t="169204" x="10221913" y="1146175"/>
          <p14:tracePt t="169206" x="10231438" y="1146175"/>
          <p14:tracePt t="169207" x="10242550" y="1146175"/>
          <p14:tracePt t="169210" x="10252075" y="1146175"/>
          <p14:tracePt t="169212" x="10261600" y="1146175"/>
          <p14:tracePt t="169215" x="10272713" y="1146175"/>
          <p14:tracePt t="169216" x="10282238" y="1146175"/>
          <p14:tracePt t="169219" x="10291763" y="1146175"/>
          <p14:tracePt t="169220" x="10291763" y="1155700"/>
          <p14:tracePt t="169221" x="10302875" y="1155700"/>
          <p14:tracePt t="169224" x="10312400" y="1155700"/>
          <p14:tracePt t="169226" x="10321925" y="1155700"/>
          <p14:tracePt t="169229" x="10333038" y="1155700"/>
          <p14:tracePt t="169231" x="10342563" y="1155700"/>
          <p14:tracePt t="169235" x="10352088" y="1155700"/>
          <p14:tracePt t="169237" x="10363200" y="1155700"/>
          <p14:tracePt t="169241" x="10372725" y="1155700"/>
          <p14:tracePt t="169243" x="10382250" y="1155700"/>
          <p14:tracePt t="169246" x="10393363" y="1155700"/>
          <p14:tracePt t="169250" x="10402888" y="1155700"/>
          <p14:tracePt t="169253" x="10412413" y="1155700"/>
          <p14:tracePt t="169258" x="10423525" y="1155700"/>
          <p14:tracePt t="169261" x="10433050" y="1155700"/>
          <p14:tracePt t="169267" x="10442575" y="1155700"/>
          <p14:tracePt t="169270" x="10453688" y="1155700"/>
          <p14:tracePt t="169277" x="10463213" y="1155700"/>
          <p14:tracePt t="169281" x="10472738" y="1155700"/>
          <p14:tracePt t="169290" x="10483850" y="1155700"/>
          <p14:tracePt t="169296" x="10493375" y="1155700"/>
          <p14:tracePt t="169311" x="10502900" y="1155700"/>
          <p14:tracePt t="169319" x="10514013" y="1155700"/>
          <p14:tracePt t="169320" x="10514013" y="1146175"/>
          <p14:tracePt t="169327" x="10523538" y="1146175"/>
          <p14:tracePt t="169334" x="10523538" y="1136650"/>
          <p14:tracePt t="169343" x="10533063" y="1136650"/>
          <p14:tracePt t="169351" x="10544175" y="1136650"/>
          <p14:tracePt t="169367" x="10544175" y="1125538"/>
          <p14:tracePt t="169378" x="10553700" y="1125538"/>
          <p14:tracePt t="169392" x="10553700" y="1116013"/>
          <p14:tracePt t="169760" x="10553700" y="1106488"/>
          <p14:tracePt t="169806" x="10553700" y="1095375"/>
          <p14:tracePt t="169821" x="10553700" y="1085850"/>
          <p14:tracePt t="169837" x="10553700" y="1076325"/>
          <p14:tracePt t="169846" x="10553700" y="1065213"/>
          <p14:tracePt t="169868" x="10553700" y="1055688"/>
          <p14:tracePt t="169895" x="10553700" y="1046163"/>
          <p14:tracePt t="170113" x="10553700" y="1035050"/>
          <p14:tracePt t="170141" x="10553700" y="1025525"/>
          <p14:tracePt t="172160" x="10563225" y="1025525"/>
          <p14:tracePt t="172196" x="10563225" y="1016000"/>
          <p14:tracePt t="172292" x="10574338" y="1016000"/>
          <p14:tracePt t="172386" x="10574338" y="1025525"/>
          <p14:tracePt t="172392" x="10574338" y="1035050"/>
          <p14:tracePt t="172397" x="10583863" y="1035050"/>
          <p14:tracePt t="172402" x="10583863" y="1046163"/>
          <p14:tracePt t="172406" x="10583863" y="1055688"/>
          <p14:tracePt t="172412" x="10583863" y="1065213"/>
          <p14:tracePt t="172416" x="10593388" y="1076325"/>
          <p14:tracePt t="172823" x="10593388" y="1065213"/>
          <p14:tracePt t="172849" x="10593388" y="1055688"/>
          <p14:tracePt t="172862" x="10593388" y="1046163"/>
          <p14:tracePt t="172903" x="10593388" y="1035050"/>
          <p14:tracePt t="172986" x="10593388" y="1025525"/>
          <p14:tracePt t="174667" x="10583863" y="1025525"/>
          <p14:tracePt t="174670" x="10574338" y="1025525"/>
          <p14:tracePt t="174674" x="10563225" y="1025525"/>
          <p14:tracePt t="174676" x="10553700" y="1025525"/>
          <p14:tracePt t="174678" x="10544175" y="1025525"/>
          <p14:tracePt t="174681" x="10533063" y="1025525"/>
          <p14:tracePt t="174682" x="10533063" y="1035050"/>
          <p14:tracePt t="174683" x="10523538" y="1035050"/>
          <p14:tracePt t="174686" x="10514013" y="1035050"/>
          <p14:tracePt t="174687" x="10502900" y="1035050"/>
          <p14:tracePt t="174690" x="10493375" y="1035050"/>
          <p14:tracePt t="174692" x="10483850" y="1046163"/>
          <p14:tracePt t="174693" x="10472738" y="1046163"/>
          <p14:tracePt t="174694" x="10463213" y="1055688"/>
          <p14:tracePt t="174696" x="10453688" y="1055688"/>
          <p14:tracePt t="174697" x="10442575" y="1055688"/>
          <p14:tracePt t="174700" x="10433050" y="1055688"/>
          <p14:tracePt t="174702" x="10423525" y="1055688"/>
          <p14:tracePt t="174703" x="10423525" y="1065213"/>
          <p14:tracePt t="174703" x="10412413" y="1065213"/>
          <p14:tracePt t="174704" x="10402888" y="1065213"/>
          <p14:tracePt t="174707" x="10382250" y="1076325"/>
          <p14:tracePt t="174709" x="10372725" y="1076325"/>
          <p14:tracePt t="174710" x="10363200" y="1076325"/>
          <p14:tracePt t="174711" x="10352088" y="1076325"/>
          <p14:tracePt t="174714" x="10342563" y="1076325"/>
          <p14:tracePt t="174714" x="10333038" y="1076325"/>
          <p14:tracePt t="174716" x="10312400" y="1076325"/>
          <p14:tracePt t="174717" x="10312400" y="1085850"/>
          <p14:tracePt t="174719" x="10302875" y="1085850"/>
          <p14:tracePt t="174720" x="10291763" y="1085850"/>
          <p14:tracePt t="174721" x="10282238" y="1085850"/>
          <p14:tracePt t="174723" x="10272713" y="1095375"/>
          <p14:tracePt t="174725" x="10252075" y="1095375"/>
          <p14:tracePt t="174726" x="10242550" y="1095375"/>
          <p14:tracePt t="174727" x="10231438" y="1095375"/>
          <p14:tracePt t="174729" x="10212388" y="1095375"/>
          <p14:tracePt t="174730" x="10201275" y="1095375"/>
          <p14:tracePt t="174731" x="10191750" y="1095375"/>
          <p14:tracePt t="174733" x="10182225" y="1095375"/>
          <p14:tracePt t="174734" x="10171113" y="1095375"/>
          <p14:tracePt t="174735" x="10161588" y="1095375"/>
          <p14:tracePt t="174736" x="10152063" y="1095375"/>
          <p14:tracePt t="174739" x="10140950" y="1095375"/>
          <p14:tracePt t="174740" x="10121900" y="1095375"/>
          <p14:tracePt t="174741" x="10110788" y="1095375"/>
          <p14:tracePt t="174743" x="10101263" y="1095375"/>
          <p14:tracePt t="174744" x="10091738" y="1095375"/>
          <p14:tracePt t="174745" x="10080625" y="1095375"/>
          <p14:tracePt t="174746" x="10061575" y="1106488"/>
          <p14:tracePt t="174747" x="10050463" y="1106488"/>
          <p14:tracePt t="174749" x="10031413" y="1106488"/>
          <p14:tracePt t="174752" x="10020300" y="1106488"/>
          <p14:tracePt t="174753" x="10001250" y="1106488"/>
          <p14:tracePt t="174754" x="9990138" y="1106488"/>
          <p14:tracePt t="174755" x="9980613" y="1106488"/>
          <p14:tracePt t="174757" x="9971088" y="1106488"/>
          <p14:tracePt t="174758" x="9959975" y="1106488"/>
          <p14:tracePt t="174759" x="9950450" y="1106488"/>
          <p14:tracePt t="174760" x="9929813" y="1106488"/>
          <p14:tracePt t="174761" x="9920288" y="1106488"/>
          <p14:tracePt t="174762" x="9910763" y="1106488"/>
          <p14:tracePt t="174764" x="9899650" y="1106488"/>
          <p14:tracePt t="174764" x="9890125" y="1106488"/>
          <p14:tracePt t="174765" x="9880600" y="1106488"/>
          <p14:tracePt t="174766" x="9869488" y="1106488"/>
          <p14:tracePt t="174768" x="9859963" y="1106488"/>
          <p14:tracePt t="174769" x="9850438" y="1106488"/>
          <p14:tracePt t="174769" x="9839325" y="1106488"/>
          <p14:tracePt t="174771" x="9829800" y="1106488"/>
          <p14:tracePt t="174772" x="9820275" y="1106488"/>
          <p14:tracePt t="174774" x="9799638" y="1106488"/>
          <p14:tracePt t="174775" x="9790113" y="1106488"/>
          <p14:tracePt t="174777" x="9769475" y="1106488"/>
          <p14:tracePt t="174792" x="9609138" y="1095375"/>
          <p14:tracePt t="174794" x="9588500" y="1085850"/>
          <p14:tracePt t="174797" x="9558338" y="1085850"/>
          <p14:tracePt t="174798" x="9548813" y="1085850"/>
          <p14:tracePt t="174800" x="9539288" y="1085850"/>
          <p14:tracePt t="174800" x="9528175" y="1085850"/>
          <p14:tracePt t="174801" x="9518650" y="1085850"/>
          <p14:tracePt t="174803" x="9509125" y="1085850"/>
          <p14:tracePt t="174804" x="9488488" y="1085850"/>
          <p14:tracePt t="174807" x="9478963" y="1076325"/>
          <p14:tracePt t="174809" x="9458325" y="1076325"/>
          <p14:tracePt t="174809" x="9448800" y="1076325"/>
          <p14:tracePt t="174812" x="9437688" y="1076325"/>
          <p14:tracePt t="174812" x="9428163" y="1065213"/>
          <p14:tracePt t="174815" x="9418638" y="1065213"/>
          <p14:tracePt t="174815" x="9407525" y="1065213"/>
          <p14:tracePt t="174816" x="9398000" y="1065213"/>
          <p14:tracePt t="174817" x="9388475" y="1065213"/>
          <p14:tracePt t="174818" x="9377363" y="1065213"/>
          <p14:tracePt t="174821" x="9367838" y="1065213"/>
          <p14:tracePt t="174822" x="9358313" y="1065213"/>
          <p14:tracePt t="174824" x="9347200" y="1065213"/>
          <p14:tracePt t="174825" x="9337675" y="1065213"/>
          <p14:tracePt t="174827" x="9328150" y="1055688"/>
          <p14:tracePt t="174828" x="9317038" y="1055688"/>
          <p14:tracePt t="174831" x="9307513" y="1055688"/>
          <p14:tracePt t="174832" x="9297988" y="1055688"/>
          <p14:tracePt t="174833" x="9286875" y="1046163"/>
          <p14:tracePt t="174836" x="9277350" y="1046163"/>
          <p14:tracePt t="174837" x="9267825" y="1046163"/>
          <p14:tracePt t="174841" x="9247188" y="1046163"/>
          <p14:tracePt t="174843" x="9237663" y="1046163"/>
          <p14:tracePt t="174847" x="9226550" y="1035050"/>
          <p14:tracePt t="174849" x="9217025" y="1035050"/>
          <p14:tracePt t="174851" x="9207500" y="1035050"/>
          <p14:tracePt t="174853" x="9207500" y="1025525"/>
          <p14:tracePt t="174855" x="9196388" y="1025525"/>
          <p14:tracePt t="174858" x="9186863" y="1025525"/>
          <p14:tracePt t="174863" x="9177338" y="1025525"/>
          <p14:tracePt t="174866" x="9166225" y="1025525"/>
          <p14:tracePt t="174877" x="9156700" y="1025525"/>
          <p14:tracePt t="174886" x="9156700" y="1016000"/>
          <p14:tracePt t="174887" x="9147175" y="1016000"/>
          <p14:tracePt t="174953" x="9136063" y="1016000"/>
          <p14:tracePt t="174980" x="9136063" y="1004888"/>
          <p14:tracePt t="175221" x="9136063" y="1016000"/>
          <p14:tracePt t="175229" x="9147175" y="1016000"/>
          <p14:tracePt t="175237" x="9156700" y="1016000"/>
          <p14:tracePt t="175238" x="9156700" y="1025525"/>
          <p14:tracePt t="175244" x="9156700" y="1035050"/>
          <p14:tracePt t="175251" x="9166225" y="1035050"/>
          <p14:tracePt t="175256" x="9166225" y="1046163"/>
          <p14:tracePt t="175258" x="9177338" y="1046163"/>
          <p14:tracePt t="175262" x="9177338" y="1055688"/>
          <p14:tracePt t="175270" x="9186863" y="1055688"/>
          <p14:tracePt t="175273" x="9186863" y="1065213"/>
          <p14:tracePt t="175275" x="9196388" y="1065213"/>
          <p14:tracePt t="175278" x="9196388" y="1076325"/>
          <p14:tracePt t="175287" x="9207500" y="1076325"/>
          <p14:tracePt t="175288" x="9207500" y="1085850"/>
          <p14:tracePt t="175294" x="9217025" y="1095375"/>
          <p14:tracePt t="175303" x="9217025" y="1106488"/>
          <p14:tracePt t="175307" x="9226550" y="1106488"/>
          <p14:tracePt t="175308" x="9226550" y="1116013"/>
          <p14:tracePt t="175314" x="9237663" y="1116013"/>
          <p14:tracePt t="175315" x="9237663" y="1125538"/>
          <p14:tracePt t="175318" x="9237663" y="1136650"/>
          <p14:tracePt t="175326" x="9247188" y="1146175"/>
          <p14:tracePt t="175328" x="9247188" y="1155700"/>
          <p14:tracePt t="175333" x="9256713" y="1166813"/>
          <p14:tracePt t="175338" x="9256713" y="1176338"/>
          <p14:tracePt t="175341" x="9256713" y="1185863"/>
          <p14:tracePt t="175347" x="9256713" y="1196975"/>
          <p14:tracePt t="175349" x="9267825" y="1196975"/>
          <p14:tracePt t="175350" x="9267825" y="1206500"/>
          <p14:tracePt t="175353" x="9277350" y="1206500"/>
          <p14:tracePt t="175355" x="9277350" y="1216025"/>
          <p14:tracePt t="175358" x="9277350" y="1227138"/>
          <p14:tracePt t="175364" x="9277350" y="1236663"/>
          <p14:tracePt t="175365" x="9286875" y="1236663"/>
          <p14:tracePt t="175366" x="9286875" y="1246188"/>
          <p14:tracePt t="175372" x="9297988" y="1246188"/>
          <p14:tracePt t="175373" x="9297988" y="1257300"/>
          <p14:tracePt t="175378" x="9307513" y="1266825"/>
          <p14:tracePt t="175386" x="9307513" y="1276350"/>
          <p14:tracePt t="175390" x="9307513" y="1287463"/>
          <p14:tracePt t="175392" x="9317038" y="1287463"/>
          <p14:tracePt t="175395" x="9317038" y="1296988"/>
          <p14:tracePt t="175401" x="9328150" y="1296988"/>
          <p14:tracePt t="175405" x="9328150" y="1306513"/>
          <p14:tracePt t="175410" x="9328150" y="1317625"/>
          <p14:tracePt t="175418" x="9337675" y="1317625"/>
          <p14:tracePt t="175423" x="9337675" y="1327150"/>
          <p14:tracePt t="175434" x="9337675" y="1336675"/>
          <p14:tracePt t="175438" x="9347200" y="1336675"/>
          <p14:tracePt t="175467" x="9347200" y="1347788"/>
          <p14:tracePt t="175483" x="9347200" y="1357313"/>
          <p14:tracePt t="175499" x="9358313" y="1357313"/>
          <p14:tracePt t="175505" x="9358313" y="1366838"/>
          <p14:tracePt t="175514" x="9358313" y="1377950"/>
          <p14:tracePt t="175531" x="9358313" y="1387475"/>
          <p14:tracePt t="175538" x="9358313" y="1397000"/>
          <p14:tracePt t="175541" x="9367838" y="1397000"/>
          <p14:tracePt t="175555" x="9367838" y="1408113"/>
          <p14:tracePt t="175564" x="9367838" y="1417638"/>
          <p14:tracePt t="175589" x="9367838" y="1427163"/>
          <p14:tracePt t="175608" x="9367838" y="1438275"/>
          <p14:tracePt t="175613" x="9358313" y="1438275"/>
          <p14:tracePt t="175624" x="9358313" y="1447800"/>
          <p14:tracePt t="175636" x="9347200" y="1447800"/>
          <p14:tracePt t="175645" x="9337675" y="1447800"/>
          <p14:tracePt t="175646" x="9337675" y="1457325"/>
          <p14:tracePt t="175654" x="9337675" y="1468438"/>
          <p14:tracePt t="175660" x="9328150" y="1468438"/>
          <p14:tracePt t="175665" x="9317038" y="1468438"/>
          <p14:tracePt t="175669" x="9317038" y="1477963"/>
          <p14:tracePt t="175675" x="9307513" y="1477963"/>
          <p14:tracePt t="175676" x="9307513" y="1487488"/>
          <p14:tracePt t="175680" x="9297988" y="1487488"/>
          <p14:tracePt t="175687" x="9286875" y="1487488"/>
          <p14:tracePt t="175690" x="9286875" y="1498600"/>
          <p14:tracePt t="175697" x="9286875" y="1508125"/>
          <p14:tracePt t="175698" x="9277350" y="1508125"/>
          <p14:tracePt t="175704" x="9267825" y="1508125"/>
          <p14:tracePt t="175709" x="9267825" y="1517650"/>
          <p14:tracePt t="175714" x="9256713" y="1517650"/>
          <p14:tracePt t="175715" x="9256713" y="1528763"/>
          <p14:tracePt t="175719" x="9247188" y="1528763"/>
          <p14:tracePt t="175727" x="9247188" y="1538288"/>
          <p14:tracePt t="175728" x="9237663" y="1538288"/>
          <p14:tracePt t="175733" x="9226550" y="1547813"/>
          <p14:tracePt t="175741" x="9217025" y="1547813"/>
          <p14:tracePt t="175744" x="9217025" y="1558925"/>
          <p14:tracePt t="175746" x="9207500" y="1558925"/>
          <p14:tracePt t="175750" x="9207500" y="1568450"/>
          <p14:tracePt t="175755" x="9196388" y="1568450"/>
          <p14:tracePt t="175756" x="9196388" y="1577975"/>
          <p14:tracePt t="175759" x="9186863" y="1577975"/>
          <p14:tracePt t="175769" x="9186863" y="1589088"/>
          <p14:tracePt t="175770" x="9177338" y="1589088"/>
          <p14:tracePt t="175775" x="9166225" y="1589088"/>
          <p14:tracePt t="175777" x="9166225" y="1598613"/>
          <p14:tracePt t="175788" x="9156700" y="1598613"/>
          <p14:tracePt t="175796" x="9147175" y="1598613"/>
          <p14:tracePt t="175806" x="9136063" y="1608138"/>
          <p14:tracePt t="175810" x="9136063" y="1619250"/>
          <p14:tracePt t="175827" x="9126538" y="1619250"/>
          <p14:tracePt t="175835" x="9126538" y="1628775"/>
          <p14:tracePt t="175846" x="9117013" y="1638300"/>
          <p14:tracePt t="175860" x="9117013" y="1649413"/>
          <p14:tracePt t="175864" x="9117013" y="1658938"/>
          <p14:tracePt t="175870" x="9117013" y="1668463"/>
          <p14:tracePt t="175872" x="9117013" y="1679575"/>
          <p14:tracePt t="175875" x="9126538" y="1679575"/>
          <p14:tracePt t="175877" x="9126538" y="1689100"/>
          <p14:tracePt t="175879" x="9126538" y="1698625"/>
          <p14:tracePt t="175885" x="9126538" y="1709738"/>
          <p14:tracePt t="175888" x="9126538" y="1719263"/>
          <p14:tracePt t="175890" x="9126538" y="1730375"/>
          <p14:tracePt t="176225" x="9126538" y="1719263"/>
          <p14:tracePt t="176230" x="9126538" y="1709738"/>
          <p14:tracePt t="176240" x="9126538" y="1698625"/>
          <p14:tracePt t="176245" x="9126538" y="1689100"/>
          <p14:tracePt t="176246" x="9136063" y="1689100"/>
          <p14:tracePt t="176255" x="9147175" y="1689100"/>
          <p14:tracePt t="176258" x="9147175" y="1679575"/>
          <p14:tracePt t="176266" x="9156700" y="1668463"/>
          <p14:tracePt t="176285" x="9166225" y="1668463"/>
          <p14:tracePt t="176289" x="9166225" y="1658938"/>
          <p14:tracePt t="176291" x="9177338" y="1658938"/>
          <p14:tracePt t="176301" x="9186863" y="1649413"/>
          <p14:tracePt t="176307" x="9196388" y="1649413"/>
          <p14:tracePt t="176324" x="9207500" y="1649413"/>
          <p14:tracePt t="176334" x="9217025" y="1649413"/>
          <p14:tracePt t="176347" x="9226550" y="1649413"/>
          <p14:tracePt t="176352" x="9237663" y="1649413"/>
          <p14:tracePt t="176364" x="9247188" y="1649413"/>
          <p14:tracePt t="176370" x="9256713" y="1649413"/>
          <p14:tracePt t="176381" x="9267825" y="1658938"/>
          <p14:tracePt t="176386" x="9277350" y="1658938"/>
          <p14:tracePt t="176395" x="9277350" y="1668463"/>
          <p14:tracePt t="176396" x="9286875" y="1668463"/>
          <p14:tracePt t="176401" x="9297988" y="1668463"/>
          <p14:tracePt t="176403" x="9297988" y="1679575"/>
          <p14:tracePt t="176406" x="9307513" y="1679575"/>
          <p14:tracePt t="176417" x="9307513" y="1689100"/>
          <p14:tracePt t="176418" x="9317038" y="1689100"/>
          <p14:tracePt t="176424" x="9328150" y="1698625"/>
          <p14:tracePt t="176437" x="9328150" y="1709738"/>
          <p14:tracePt t="176438" x="9337675" y="1709738"/>
          <p14:tracePt t="176442" x="9337675" y="1719263"/>
          <p14:tracePt t="176446" x="9347200" y="1719263"/>
          <p14:tracePt t="176447" x="9347200" y="1730375"/>
          <p14:tracePt t="176457" x="9347200" y="1739900"/>
          <p14:tracePt t="176461" x="9347200" y="1749425"/>
          <p14:tracePt t="176462" x="9358313" y="1749425"/>
          <p14:tracePt t="176470" x="9358313" y="1760538"/>
          <p14:tracePt t="176471" x="9367838" y="1760538"/>
          <p14:tracePt t="176475" x="9367838" y="1770063"/>
          <p14:tracePt t="176484" x="9367838" y="1779588"/>
          <p14:tracePt t="176488" x="9367838" y="1790700"/>
          <p14:tracePt t="176494" x="9377363" y="1790700"/>
          <p14:tracePt t="176497" x="9377363" y="1800225"/>
          <p14:tracePt t="176502" x="9377363" y="1809750"/>
          <p14:tracePt t="176512" x="9377363" y="1820863"/>
          <p14:tracePt t="176515" x="9388475" y="1820863"/>
          <p14:tracePt t="176516" x="9388475" y="1830388"/>
          <p14:tracePt t="176527" x="9388475" y="1839913"/>
          <p14:tracePt t="176530" x="9388475" y="1851025"/>
          <p14:tracePt t="176541" x="9388475" y="1860550"/>
          <p14:tracePt t="176545" x="9388475" y="1870075"/>
          <p14:tracePt t="176551" x="9388475" y="1881188"/>
          <p14:tracePt t="176561" x="9388475" y="1890713"/>
          <p14:tracePt t="176566" x="9388475" y="1900238"/>
          <p14:tracePt t="176579" x="9388475" y="1911350"/>
          <p14:tracePt t="176587" x="9388475" y="1920875"/>
          <p14:tracePt t="176617" x="9388475" y="1930400"/>
          <p14:tracePt t="176644" x="9377363" y="1930400"/>
          <p14:tracePt t="176654" x="9377363" y="1941513"/>
          <p14:tracePt t="176665" x="9367838" y="1941513"/>
          <p14:tracePt t="176673" x="9358313" y="1941513"/>
          <p14:tracePt t="176687" x="9347200" y="1941513"/>
          <p14:tracePt t="176693" x="9337675" y="1941513"/>
          <p14:tracePt t="176710" x="9328150" y="1951038"/>
          <p14:tracePt t="176716" x="9317038" y="1951038"/>
          <p14:tracePt t="176722" x="9317038" y="1960563"/>
          <p14:tracePt t="176729" x="9307513" y="1960563"/>
          <p14:tracePt t="176736" x="9297988" y="1960563"/>
          <p14:tracePt t="176743" x="9286875" y="1971675"/>
          <p14:tracePt t="176750" x="9286875" y="1981200"/>
          <p14:tracePt t="176753" x="9277350" y="1981200"/>
          <p14:tracePt t="176758" x="9267825" y="1981200"/>
          <p14:tracePt t="176762" x="9267825" y="1990725"/>
          <p14:tracePt t="176765" x="9256713" y="1990725"/>
          <p14:tracePt t="176767" x="9256713" y="2001838"/>
          <p14:tracePt t="176769" x="9247188" y="2001838"/>
          <p14:tracePt t="176771" x="9247188" y="2011363"/>
          <p14:tracePt t="176775" x="9237663" y="2011363"/>
          <p14:tracePt t="176779" x="9226550" y="2011363"/>
          <p14:tracePt t="176781" x="9226550" y="2020888"/>
          <p14:tracePt t="176785" x="9217025" y="2032000"/>
          <p14:tracePt t="176788" x="9207500" y="2032000"/>
          <p14:tracePt t="176793" x="9207500" y="2041525"/>
          <p14:tracePt t="176794" x="9196388" y="2041525"/>
          <p14:tracePt t="176797" x="9186863" y="2051050"/>
          <p14:tracePt t="176808" x="9166225" y="2071688"/>
          <p14:tracePt t="176809" x="9156700" y="2071688"/>
          <p14:tracePt t="176811" x="9147175" y="2071688"/>
          <p14:tracePt t="176814" x="9136063" y="2071688"/>
          <p14:tracePt t="176815" x="9136063" y="2081213"/>
          <p14:tracePt t="176819" x="9126538" y="2092325"/>
          <p14:tracePt t="176822" x="9117013" y="2092325"/>
          <p14:tracePt t="176826" x="9117013" y="2101850"/>
          <p14:tracePt t="176828" x="9105900" y="2101850"/>
          <p14:tracePt t="176830" x="9105900" y="2111375"/>
          <p14:tracePt t="176831" x="9096375" y="2111375"/>
          <p14:tracePt t="176837" x="9086850" y="2122488"/>
          <p14:tracePt t="176840" x="9086850" y="2132013"/>
          <p14:tracePt t="176841" x="9075738" y="2132013"/>
          <p14:tracePt t="176846" x="9075738" y="2141538"/>
          <p14:tracePt t="176847" x="9066213" y="2141538"/>
          <p14:tracePt t="176849" x="9066213" y="2152650"/>
          <p14:tracePt t="176850" x="9056688" y="2152650"/>
          <p14:tracePt t="176852" x="9056688" y="2162175"/>
          <p14:tracePt t="176857" x="9045575" y="2171700"/>
          <p14:tracePt t="176860" x="9036050" y="2182813"/>
          <p14:tracePt t="176866" x="9036050" y="2192338"/>
          <p14:tracePt t="176867" x="9026525" y="2192338"/>
          <p14:tracePt t="176868" x="9026525" y="2201863"/>
          <p14:tracePt t="176870" x="9015413" y="2201863"/>
          <p14:tracePt t="176873" x="9015413" y="2212975"/>
          <p14:tracePt t="176875" x="9005888" y="2222500"/>
          <p14:tracePt t="176879" x="9005888" y="2232025"/>
          <p14:tracePt t="176880" x="8996363" y="2232025"/>
          <p14:tracePt t="176881" x="8996363" y="2243138"/>
          <p14:tracePt t="176884" x="8985250" y="2243138"/>
          <p14:tracePt t="176885" x="8985250" y="2252663"/>
          <p14:tracePt t="176887" x="8985250" y="2262188"/>
          <p14:tracePt t="176891" x="8985250" y="2273300"/>
          <p14:tracePt t="176892" x="8975725" y="2282825"/>
          <p14:tracePt t="176895" x="8966200" y="2282825"/>
          <p14:tracePt t="176897" x="8966200" y="2303463"/>
          <p14:tracePt t="176899" x="8966200" y="2312988"/>
          <p14:tracePt t="176902" x="8966200" y="2322513"/>
          <p14:tracePt t="176904" x="8955088" y="2333625"/>
          <p14:tracePt t="176907" x="8955088" y="2343150"/>
          <p14:tracePt t="176909" x="8945563" y="2352675"/>
          <p14:tracePt t="176912" x="8945563" y="2363788"/>
          <p14:tracePt t="176914" x="8945563" y="2373313"/>
          <p14:tracePt t="176917" x="8945563" y="2382838"/>
          <p14:tracePt t="176918" x="8945563" y="2393950"/>
          <p14:tracePt t="176921" x="8936038" y="2403475"/>
          <p14:tracePt t="176923" x="8936038" y="2413000"/>
          <p14:tracePt t="176926" x="8936038" y="2424113"/>
          <p14:tracePt t="176928" x="8924925" y="2433638"/>
          <p14:tracePt t="176929" x="8924925" y="2443163"/>
          <p14:tracePt t="176932" x="8924925" y="2454275"/>
          <p14:tracePt t="176934" x="8924925" y="2463800"/>
          <p14:tracePt t="176937" x="8924925" y="2473325"/>
          <p14:tracePt t="176939" x="8924925" y="2484438"/>
          <p14:tracePt t="176942" x="8924925" y="2493963"/>
          <p14:tracePt t="176943" x="8924925" y="2503488"/>
          <p14:tracePt t="176944" x="8915400" y="2503488"/>
          <p14:tracePt t="176946" x="8915400" y="2514600"/>
          <p14:tracePt t="176948" x="8915400" y="2524125"/>
          <p14:tracePt t="176951" x="8915400" y="2533650"/>
          <p14:tracePt t="176952" x="8905875" y="2544763"/>
          <p14:tracePt t="176954" x="8905875" y="2554288"/>
          <p14:tracePt t="176957" x="8905875" y="2563813"/>
          <p14:tracePt t="176959" x="8905875" y="2574925"/>
          <p14:tracePt t="176961" x="8905875" y="2584450"/>
          <p14:tracePt t="176962" x="8905875" y="2593975"/>
          <p14:tracePt t="176965" x="8905875" y="2605088"/>
          <p14:tracePt t="176967" x="8905875" y="2614613"/>
          <p14:tracePt t="176970" x="8905875" y="2624138"/>
          <p14:tracePt t="176972" x="8905875" y="2635250"/>
          <p14:tracePt t="176975" x="8905875" y="2644775"/>
          <p14:tracePt t="176976" x="8894763" y="2654300"/>
          <p14:tracePt t="176979" x="8894763" y="2665413"/>
          <p14:tracePt t="176980" x="8894763" y="2674938"/>
          <p14:tracePt t="176983" x="8894763" y="2684463"/>
          <p14:tracePt t="176985" x="8894763" y="2695575"/>
          <p14:tracePt t="176988" x="8894763" y="2705100"/>
          <p14:tracePt t="176989" x="8894763" y="2714625"/>
          <p14:tracePt t="176991" x="8894763" y="2725738"/>
          <p14:tracePt t="176994" x="8894763" y="2735263"/>
          <p14:tracePt t="176996" x="8894763" y="2744788"/>
          <p14:tracePt t="176997" x="8885238" y="2744788"/>
          <p14:tracePt t="176999" x="8885238" y="2755900"/>
          <p14:tracePt t="177001" x="8885238" y="2765425"/>
          <p14:tracePt t="177004" x="8885238" y="2774950"/>
          <p14:tracePt t="177005" x="8885238" y="2786063"/>
          <p14:tracePt t="177009" x="8885238" y="2795588"/>
          <p14:tracePt t="177010" x="8885238" y="2805113"/>
          <p14:tracePt t="177013" x="8885238" y="2816225"/>
          <p14:tracePt t="177015" x="8885238" y="2825750"/>
          <p14:tracePt t="177018" x="8885238" y="2835275"/>
          <p14:tracePt t="177020" x="8885238" y="2846388"/>
          <p14:tracePt t="177023" x="8885238" y="2855913"/>
          <p14:tracePt t="177024" x="8885238" y="2865438"/>
          <p14:tracePt t="177026" x="8885238" y="2876550"/>
          <p14:tracePt t="177029" x="8885238" y="2886075"/>
          <p14:tracePt t="177030" x="8885238" y="2895600"/>
          <p14:tracePt t="177033" x="8885238" y="2906713"/>
          <p14:tracePt t="177035" x="8885238" y="2916238"/>
          <p14:tracePt t="177038" x="8885238" y="2925763"/>
          <p14:tracePt t="177039" x="8885238" y="2936875"/>
          <p14:tracePt t="177042" x="8885238" y="2946400"/>
          <p14:tracePt t="177044" x="8885238" y="2955925"/>
          <p14:tracePt t="177047" x="8885238" y="2967038"/>
          <p14:tracePt t="177049" x="8885238" y="2976563"/>
          <p14:tracePt t="177051" x="8885238" y="2986088"/>
          <p14:tracePt t="177053" x="8885238" y="2997200"/>
          <p14:tracePt t="177056" x="8885238" y="3006725"/>
          <p14:tracePt t="177058" x="8885238" y="3016250"/>
          <p14:tracePt t="177059" x="8894763" y="3027363"/>
          <p14:tracePt t="177063" x="8894763" y="3036888"/>
          <p14:tracePt t="177065" x="8894763" y="3046413"/>
          <p14:tracePt t="177068" x="8894763" y="3057525"/>
          <p14:tracePt t="177070" x="8905875" y="3067050"/>
          <p14:tracePt t="177073" x="8905875" y="3076575"/>
          <p14:tracePt t="177075" x="8915400" y="3087688"/>
          <p14:tracePt t="177079" x="8915400" y="3097213"/>
          <p14:tracePt t="177081" x="8915400" y="3106738"/>
          <p14:tracePt t="177084" x="8924925" y="3106738"/>
          <p14:tracePt t="177085" x="8924925" y="3117850"/>
          <p14:tracePt t="177087" x="8924925" y="3127375"/>
          <p14:tracePt t="177088" x="8936038" y="3127375"/>
          <p14:tracePt t="177092" x="8936038" y="3136900"/>
          <p14:tracePt t="177094" x="8936038" y="3148013"/>
          <p14:tracePt t="177096" x="8945563" y="3148013"/>
          <p14:tracePt t="177097" x="8945563" y="3157538"/>
          <p14:tracePt t="177099" x="8955088" y="3157538"/>
          <p14:tracePt t="177101" x="8955088" y="3167063"/>
          <p14:tracePt t="177104" x="8955088" y="3178175"/>
          <p14:tracePt t="177106" x="8966200" y="3178175"/>
          <p14:tracePt t="177109" x="8975725" y="3187700"/>
          <p14:tracePt t="177112" x="8975725" y="3197225"/>
          <p14:tracePt t="177116" x="8985250" y="3197225"/>
          <p14:tracePt t="177118" x="8985250" y="3208338"/>
          <p14:tracePt t="177119" x="8996363" y="3208338"/>
          <p14:tracePt t="177121" x="8996363" y="3217863"/>
          <p14:tracePt t="177125" x="9005888" y="3217863"/>
          <p14:tracePt t="177127" x="9005888" y="3227388"/>
          <p14:tracePt t="177129" x="9015413" y="3227388"/>
          <p14:tracePt t="177131" x="9015413" y="3238500"/>
          <p14:tracePt t="177132" x="9026525" y="3238500"/>
          <p14:tracePt t="177139" x="9036050" y="3248025"/>
          <p14:tracePt t="177143" x="9045575" y="3248025"/>
          <p14:tracePt t="177144" x="9045575" y="3257550"/>
          <p14:tracePt t="177150" x="9056688" y="3257550"/>
          <p14:tracePt t="177154" x="9066213" y="3257550"/>
          <p14:tracePt t="177156" x="9066213" y="3268663"/>
          <p14:tracePt t="177162" x="9075738" y="3268663"/>
          <p14:tracePt t="177165" x="9075738" y="3278188"/>
          <p14:tracePt t="177166" x="9086850" y="3278188"/>
          <p14:tracePt t="177177" x="9096375" y="3278188"/>
          <p14:tracePt t="177183" x="9105900" y="3278188"/>
          <p14:tracePt t="177195" x="9117013" y="3278188"/>
          <p14:tracePt t="177200" x="9126538" y="3278188"/>
          <p14:tracePt t="177203" x="9126538" y="3287713"/>
          <p14:tracePt t="177211" x="9136063" y="3287713"/>
          <p14:tracePt t="177217" x="9147175" y="3287713"/>
          <p14:tracePt t="177222" x="9156700" y="3287713"/>
          <p14:tracePt t="177232" x="9166225" y="3287713"/>
          <p14:tracePt t="177237" x="9177338" y="3287713"/>
          <p14:tracePt t="177246" x="9186863" y="3287713"/>
          <p14:tracePt t="177251" x="9196388" y="3287713"/>
          <p14:tracePt t="177260" x="9207500" y="3287713"/>
          <p14:tracePt t="177265" x="9217025" y="3287713"/>
          <p14:tracePt t="177276" x="9226550" y="3287713"/>
          <p14:tracePt t="177284" x="9237663" y="3287713"/>
          <p14:tracePt t="177305" x="9247188" y="3287713"/>
          <p14:tracePt t="177317" x="9247188" y="3278188"/>
          <p14:tracePt t="177318" x="9256713" y="3278188"/>
          <p14:tracePt t="177344" x="9256713" y="3268663"/>
          <p14:tracePt t="177362" x="9267825" y="3268663"/>
          <p14:tracePt t="177379" x="9277350" y="3268663"/>
          <p14:tracePt t="177387" x="9277350" y="3257550"/>
          <p14:tracePt t="177401" x="9277350" y="3248025"/>
          <p14:tracePt t="177404" x="9286875" y="3248025"/>
          <p14:tracePt t="177414" x="9297988" y="3248025"/>
          <p14:tracePt t="177421" x="9297988" y="3238500"/>
          <p14:tracePt t="177426" x="9307513" y="3238500"/>
          <p14:tracePt t="177433" x="9307513" y="3227388"/>
          <p14:tracePt t="177450" x="9317038" y="3227388"/>
          <p14:tracePt t="177455" x="9317038" y="3217863"/>
          <p14:tracePt t="177462" x="9328150" y="3217863"/>
          <p14:tracePt t="177466" x="9328150" y="3208338"/>
          <p14:tracePt t="177482" x="9337675" y="3208338"/>
          <p14:tracePt t="177485" x="9337675" y="3197225"/>
          <p14:tracePt t="177492" x="9347200" y="3197225"/>
          <p14:tracePt t="177494" x="9347200" y="3187700"/>
          <p14:tracePt t="177509" x="9358313" y="3187700"/>
          <p14:tracePt t="177513" x="9358313" y="3178175"/>
          <p14:tracePt t="177518" x="9367838" y="3178175"/>
          <p14:tracePt t="177525" x="9367838" y="3167063"/>
          <p14:tracePt t="177533" x="9377363" y="3167063"/>
          <p14:tracePt t="177539" x="9388475" y="3167063"/>
          <p14:tracePt t="177549" x="9388475" y="3157538"/>
          <p14:tracePt t="177551" x="9398000" y="3157538"/>
          <p14:tracePt t="177557" x="9407525" y="3157538"/>
          <p14:tracePt t="177560" x="9407525" y="3148013"/>
          <p14:tracePt t="177567" x="9418638" y="3148013"/>
          <p14:tracePt t="177569" x="9418638" y="3136900"/>
          <p14:tracePt t="177572" x="9428163" y="3136900"/>
          <p14:tracePt t="177581" x="9437688" y="3136900"/>
          <p14:tracePt t="177585" x="9448800" y="3136900"/>
          <p14:tracePt t="177588" x="9448800" y="3127375"/>
          <p14:tracePt t="177590" x="9458325" y="3127375"/>
          <p14:tracePt t="177596" x="9458325" y="3117850"/>
          <p14:tracePt t="177598" x="9467850" y="3117850"/>
          <p14:tracePt t="177602" x="9478963" y="3117850"/>
          <p14:tracePt t="177609" x="9488488" y="3117850"/>
          <p14:tracePt t="177612" x="9488488" y="3106738"/>
          <p14:tracePt t="177613" x="9498013" y="3106738"/>
          <p14:tracePt t="177621" x="9509125" y="3106738"/>
          <p14:tracePt t="177622" x="9509125" y="3097213"/>
          <p14:tracePt t="177626" x="9518650" y="3097213"/>
          <p14:tracePt t="177635" x="9528175" y="3097213"/>
          <p14:tracePt t="177639" x="9539288" y="3097213"/>
          <p14:tracePt t="177643" x="9539288" y="3087688"/>
          <p14:tracePt t="177649" x="9548813" y="3087688"/>
          <p14:tracePt t="177654" x="9558338" y="3087688"/>
          <p14:tracePt t="177659" x="9558338" y="3076575"/>
          <p14:tracePt t="177666" x="9569450" y="3076575"/>
          <p14:tracePt t="177672" x="9578975" y="3076575"/>
          <p14:tracePt t="177678" x="9588500" y="3076575"/>
          <p14:tracePt t="177690" x="9598025" y="3076575"/>
          <p14:tracePt t="177696" x="9609138" y="3076575"/>
          <p14:tracePt t="177706" x="9609138" y="3067050"/>
          <p14:tracePt t="177709" x="9618663" y="3067050"/>
          <p14:tracePt t="177716" x="9628188" y="3067050"/>
          <p14:tracePt t="177731" x="9639300" y="3067050"/>
          <p14:tracePt t="177740" x="9648825" y="3067050"/>
          <p14:tracePt t="177760" x="9658350" y="3067050"/>
          <p14:tracePt t="177775" x="9669463" y="3067050"/>
          <p14:tracePt t="177788" x="9669463" y="3057525"/>
          <p14:tracePt t="177806" x="9678988" y="3057525"/>
          <p14:tracePt t="177812" x="9688513" y="3057525"/>
          <p14:tracePt t="177832" x="9699625" y="3057525"/>
          <p14:tracePt t="177842" x="9709150" y="3057525"/>
          <p14:tracePt t="177860" x="9718675" y="3057525"/>
          <p14:tracePt t="177867" x="9729788" y="3057525"/>
          <p14:tracePt t="177875" x="9739313" y="3057525"/>
          <p14:tracePt t="177893" x="9748838" y="3057525"/>
          <p14:tracePt t="177902" x="9759950" y="3057525"/>
          <p14:tracePt t="177919" x="9769475" y="3057525"/>
          <p14:tracePt t="177926" x="9779000" y="3057525"/>
          <p14:tracePt t="177942" x="9790113" y="3057525"/>
          <p14:tracePt t="177950" x="9799638" y="3057525"/>
          <p14:tracePt t="177964" x="9809163" y="3057525"/>
          <p14:tracePt t="177971" x="9820275" y="3057525"/>
          <p14:tracePt t="177983" x="9829800" y="3057525"/>
          <p14:tracePt t="177990" x="9839325" y="3057525"/>
          <p14:tracePt t="178000" x="9850438" y="3057525"/>
          <p14:tracePt t="178005" x="9859963" y="3057525"/>
          <p14:tracePt t="178016" x="9869488" y="3057525"/>
          <p14:tracePt t="178021" x="9880600" y="3057525"/>
          <p14:tracePt t="178026" x="9890125" y="3057525"/>
          <p14:tracePt t="178037" x="9899650" y="3057525"/>
          <p14:tracePt t="178043" x="9899650" y="3067050"/>
          <p14:tracePt t="178044" x="9910763" y="3067050"/>
          <p14:tracePt t="178059" x="9920288" y="3067050"/>
          <p14:tracePt t="178067" x="9929813" y="3067050"/>
          <p14:tracePt t="178090" x="9940925" y="3067050"/>
          <p14:tracePt t="178110" x="9950450" y="3067050"/>
          <p14:tracePt t="179439" x="9940925" y="3067050"/>
          <p14:tracePt t="179449" x="9940925" y="3057525"/>
          <p14:tracePt t="179450" x="9929813" y="3057525"/>
          <p14:tracePt t="179454" x="9920288" y="3057525"/>
          <p14:tracePt t="179461" x="9910763" y="3057525"/>
          <p14:tracePt t="179463" x="9899650" y="3057525"/>
          <p14:tracePt t="179467" x="9890125" y="3057525"/>
          <p14:tracePt t="179469" x="9880600" y="3057525"/>
          <p14:tracePt t="179470" x="9869488" y="3057525"/>
          <p14:tracePt t="179474" x="9859963" y="3057525"/>
          <p14:tracePt t="179475" x="9850438" y="3057525"/>
          <p14:tracePt t="179477" x="9839325" y="3057525"/>
          <p14:tracePt t="179479" x="9829800" y="3057525"/>
          <p14:tracePt t="179481" x="9820275" y="3057525"/>
          <p14:tracePt t="179483" x="9809163" y="3057525"/>
          <p14:tracePt t="179485" x="9799638" y="3057525"/>
          <p14:tracePt t="179487" x="9790113" y="3057525"/>
          <p14:tracePt t="179490" x="9769475" y="3067050"/>
          <p14:tracePt t="179493" x="9759950" y="3067050"/>
          <p14:tracePt t="179494" x="9748838" y="3067050"/>
          <p14:tracePt t="179496" x="9739313" y="3067050"/>
          <p14:tracePt t="179497" x="9729788" y="3067050"/>
          <p14:tracePt t="179498" x="9718675" y="3067050"/>
          <p14:tracePt t="179501" x="9709150" y="3067050"/>
          <p14:tracePt t="179502" x="9699625" y="3067050"/>
          <p14:tracePt t="179504" x="9688513" y="3067050"/>
          <p14:tracePt t="179505" x="9678988" y="3076575"/>
          <p14:tracePt t="179507" x="9669463" y="3076575"/>
          <p14:tracePt t="179508" x="9658350" y="3076575"/>
          <p14:tracePt t="179510" x="9648825" y="3076575"/>
          <p14:tracePt t="179512" x="9639300" y="3076575"/>
          <p14:tracePt t="179513" x="9639300" y="3087688"/>
          <p14:tracePt t="179514" x="9628188" y="3087688"/>
          <p14:tracePt t="179515" x="9618663" y="3087688"/>
          <p14:tracePt t="179517" x="9609138" y="3087688"/>
          <p14:tracePt t="179518" x="9598025" y="3087688"/>
          <p14:tracePt t="179520" x="9588500" y="3087688"/>
          <p14:tracePt t="179521" x="9578975" y="3087688"/>
          <p14:tracePt t="179522" x="9569450" y="3087688"/>
          <p14:tracePt t="179524" x="9558338" y="3087688"/>
          <p14:tracePt t="179525" x="9548813" y="3087688"/>
          <p14:tracePt t="179528" x="9539288" y="3087688"/>
          <p14:tracePt t="179529" x="9528175" y="3097213"/>
          <p14:tracePt t="179531" x="9518650" y="3097213"/>
          <p14:tracePt t="179532" x="9509125" y="3097213"/>
          <p14:tracePt t="179535" x="9498013" y="3097213"/>
          <p14:tracePt t="179536" x="9488488" y="3106738"/>
          <p14:tracePt t="179538" x="9478963" y="3106738"/>
          <p14:tracePt t="179539" x="9467850" y="3106738"/>
          <p14:tracePt t="179542" x="9458325" y="3106738"/>
          <p14:tracePt t="179543" x="9448800" y="3106738"/>
          <p14:tracePt t="179544" x="9437688" y="3106738"/>
          <p14:tracePt t="179547" x="9428163" y="3106738"/>
          <p14:tracePt t="179549" x="9418638" y="3117850"/>
          <p14:tracePt t="179552" x="9407525" y="3117850"/>
          <p14:tracePt t="179553" x="9398000" y="3117850"/>
          <p14:tracePt t="179555" x="9398000" y="3127375"/>
          <p14:tracePt t="179556" x="9388475" y="3127375"/>
          <p14:tracePt t="179558" x="9377363" y="3127375"/>
          <p14:tracePt t="179562" x="9367838" y="3127375"/>
          <p14:tracePt t="179563" x="9358313" y="3127375"/>
          <p14:tracePt t="179567" x="9347200" y="3127375"/>
          <p14:tracePt t="179568" x="9347200" y="3136900"/>
          <p14:tracePt t="179569" x="9337675" y="3136900"/>
          <p14:tracePt t="179574" x="9328150" y="3148013"/>
          <p14:tracePt t="179575" x="9317038" y="3148013"/>
          <p14:tracePt t="179578" x="9307513" y="3148013"/>
          <p14:tracePt t="179580" x="9297988" y="3157538"/>
          <p14:tracePt t="179582" x="9286875" y="3157538"/>
          <p14:tracePt t="179587" x="9277350" y="3157538"/>
          <p14:tracePt t="179589" x="9267825" y="3157538"/>
          <p14:tracePt t="179590" x="9267825" y="3167063"/>
          <p14:tracePt t="179593" x="9256713" y="3167063"/>
          <p14:tracePt t="179595" x="9247188" y="3167063"/>
          <p14:tracePt t="179596" x="9247188" y="3178175"/>
          <p14:tracePt t="179600" x="9237663" y="3178175"/>
          <p14:tracePt t="179603" x="9226550" y="3178175"/>
          <p14:tracePt t="179607" x="9226550" y="3187700"/>
          <p14:tracePt t="179608" x="9217025" y="3187700"/>
          <p14:tracePt t="179610" x="9207500" y="3187700"/>
          <p14:tracePt t="179615" x="9207500" y="3197225"/>
          <p14:tracePt t="179617" x="9196388" y="3197225"/>
          <p14:tracePt t="179619" x="9186863" y="3197225"/>
          <p14:tracePt t="179626" x="9177338" y="3197225"/>
          <p14:tracePt t="179630" x="9166225" y="3197225"/>
          <p14:tracePt t="179633" x="9166225" y="3208338"/>
          <p14:tracePt t="179637" x="9156700" y="3208338"/>
          <p14:tracePt t="179641" x="9147175" y="3208338"/>
          <p14:tracePt t="179644" x="9147175" y="3217863"/>
          <p14:tracePt t="179645" x="9136063" y="3217863"/>
          <p14:tracePt t="179653" x="9126538" y="3217863"/>
          <p14:tracePt t="179657" x="9117013" y="3217863"/>
          <p14:tracePt t="179666" x="9117013" y="3227388"/>
          <p14:tracePt t="179667" x="9105900" y="3227388"/>
          <p14:tracePt t="179672" x="9096375" y="3227388"/>
          <p14:tracePt t="179680" x="9096375" y="3238500"/>
          <p14:tracePt t="179685" x="9086850" y="3238500"/>
          <p14:tracePt t="179692" x="9075738" y="3238500"/>
          <p14:tracePt t="179706" x="9066213" y="3238500"/>
          <p14:tracePt t="179714" x="9056688" y="3238500"/>
          <p14:tracePt t="179721" x="9056688" y="3248025"/>
          <p14:tracePt t="179729" x="9045575" y="3248025"/>
          <p14:tracePt t="179738" x="9036050" y="3248025"/>
          <p14:tracePt t="179760" x="9026525" y="3248025"/>
          <p14:tracePt t="179776" x="9015413" y="3248025"/>
          <p14:tracePt t="179792" x="9005888" y="3248025"/>
          <p14:tracePt t="179962" x="9015413" y="3248025"/>
          <p14:tracePt t="179973" x="9026525" y="3248025"/>
          <p14:tracePt t="179991" x="9036050" y="3248025"/>
          <p14:tracePt t="180001" x="9045575" y="3248025"/>
          <p14:tracePt t="180020" x="9056688" y="3248025"/>
          <p14:tracePt t="180029" x="9066213" y="3248025"/>
          <p14:tracePt t="180041" x="9075738" y="3248025"/>
          <p14:tracePt t="180046" x="9086850" y="3248025"/>
          <p14:tracePt t="180056" x="9096375" y="3248025"/>
          <p14:tracePt t="180061" x="9105900" y="3248025"/>
          <p14:tracePt t="180069" x="9117013" y="3248025"/>
          <p14:tracePt t="180073" x="9126538" y="3248025"/>
          <p14:tracePt t="180082" x="9136063" y="3248025"/>
          <p14:tracePt t="180083" x="9136063" y="3257550"/>
          <p14:tracePt t="180086" x="9147175" y="3257550"/>
          <p14:tracePt t="180090" x="9156700" y="3257550"/>
          <p14:tracePt t="180098" x="9166225" y="3257550"/>
          <p14:tracePt t="180101" x="9177338" y="3257550"/>
          <p14:tracePt t="180109" x="9186863" y="3257550"/>
          <p14:tracePt t="180112" x="9186863" y="3268663"/>
          <p14:tracePt t="180113" x="9196388" y="3268663"/>
          <p14:tracePt t="180120" x="9207500" y="3268663"/>
          <p14:tracePt t="180126" x="9217025" y="3278188"/>
          <p14:tracePt t="180138" x="9226550" y="3278188"/>
          <p14:tracePt t="180144" x="9237663" y="3278188"/>
          <p14:tracePt t="180161" x="9247188" y="3278188"/>
          <p14:tracePt t="180177" x="9256713" y="3278188"/>
          <p14:tracePt t="180214" x="9267825" y="3278188"/>
          <p14:tracePt t="180236" x="9277350" y="3278188"/>
          <p14:tracePt t="180283" x="9286875" y="3278188"/>
          <p14:tracePt t="180763" x="9286875" y="3287713"/>
          <p14:tracePt t="180767" x="9277350" y="3287713"/>
          <p14:tracePt t="180770" x="9267825" y="3287713"/>
          <p14:tracePt t="180774" x="9267825" y="3298825"/>
          <p14:tracePt t="180776" x="9256713" y="3298825"/>
          <p14:tracePt t="180779" x="9247188" y="3298825"/>
          <p14:tracePt t="180784" x="9237663" y="3308350"/>
          <p14:tracePt t="180786" x="9226550" y="3308350"/>
          <p14:tracePt t="180790" x="9217025" y="3308350"/>
          <p14:tracePt t="180792" x="9207500" y="3308350"/>
          <p14:tracePt t="180796" x="9196388" y="3308350"/>
          <p14:tracePt t="180798" x="9186863" y="3308350"/>
          <p14:tracePt t="180801" x="9177338" y="3308350"/>
          <p14:tracePt t="180803" x="9166225" y="3308350"/>
          <p14:tracePt t="180806" x="9156700" y="3308350"/>
          <p14:tracePt t="180808" x="9147175" y="3308350"/>
          <p14:tracePt t="180809" x="9136063" y="3317875"/>
          <p14:tracePt t="180812" x="9126538" y="3317875"/>
          <p14:tracePt t="180813" x="9117013" y="3317875"/>
          <p14:tracePt t="180816" x="9105900" y="3317875"/>
          <p14:tracePt t="180818" x="9096375" y="3317875"/>
          <p14:tracePt t="180820" x="9086850" y="3317875"/>
          <p14:tracePt t="180822" x="9075738" y="3317875"/>
          <p14:tracePt t="180825" x="9066213" y="3317875"/>
          <p14:tracePt t="180826" x="9056688" y="3317875"/>
          <p14:tracePt t="180829" x="9045575" y="3317875"/>
          <p14:tracePt t="180830" x="9036050" y="3317875"/>
          <p14:tracePt t="180833" x="9026525" y="3317875"/>
          <p14:tracePt t="180834" x="9015413" y="3317875"/>
          <p14:tracePt t="180836" x="9005888" y="3317875"/>
          <p14:tracePt t="180840" x="8985250" y="3317875"/>
          <p14:tracePt t="180843" x="8975725" y="3317875"/>
          <p14:tracePt t="180844" x="8966200" y="3317875"/>
          <p14:tracePt t="180847" x="8955088" y="3317875"/>
          <p14:tracePt t="180849" x="8945563" y="3317875"/>
          <p14:tracePt t="180852" x="8936038" y="3317875"/>
          <p14:tracePt t="180853" x="8924925" y="3317875"/>
          <p14:tracePt t="180872" x="8915400" y="3317875"/>
          <p14:tracePt t="180875" x="8834438" y="3317875"/>
          <p14:tracePt t="180878" x="8824913" y="3317875"/>
          <p14:tracePt t="180880" x="8815388" y="3317875"/>
          <p14:tracePt t="180884" x="8804275" y="3317875"/>
          <p14:tracePt t="180886" x="8794750" y="3317875"/>
          <p14:tracePt t="180890" x="8785225" y="3317875"/>
          <p14:tracePt t="180892" x="8774113" y="3317875"/>
          <p14:tracePt t="180896" x="8764588" y="3317875"/>
          <p14:tracePt t="180898" x="8755063" y="3317875"/>
          <p14:tracePt t="180901" x="8743950" y="3317875"/>
          <p14:tracePt t="180904" x="8734425" y="3317875"/>
          <p14:tracePt t="180906" x="8724900" y="3317875"/>
          <p14:tracePt t="180910" x="8713788" y="3317875"/>
          <p14:tracePt t="180912" x="8704263" y="3317875"/>
          <p14:tracePt t="180916" x="8694738" y="3317875"/>
          <p14:tracePt t="180918" x="8683625" y="3317875"/>
          <p14:tracePt t="180923" x="8674100" y="3317875"/>
          <p14:tracePt t="180925" x="8664575" y="3317875"/>
          <p14:tracePt t="180930" x="8653463" y="3317875"/>
          <p14:tracePt t="180932" x="8643938" y="3317875"/>
          <p14:tracePt t="180936" x="8634413" y="3317875"/>
          <p14:tracePt t="180938" x="8623300" y="3317875"/>
          <p14:tracePt t="180943" x="8613775" y="3317875"/>
          <p14:tracePt t="180945" x="8604250" y="3317875"/>
          <p14:tracePt t="180950" x="8593138" y="3317875"/>
          <p14:tracePt t="180952" x="8583613" y="3317875"/>
          <p14:tracePt t="180955" x="8574088" y="3317875"/>
          <p14:tracePt t="180961" x="8562975" y="3317875"/>
          <p14:tracePt t="180965" x="8553450" y="3317875"/>
          <p14:tracePt t="180971" x="8543925" y="3317875"/>
          <p14:tracePt t="180975" x="8532813" y="3317875"/>
          <p14:tracePt t="180982" x="8523288" y="3317875"/>
          <p14:tracePt t="180986" x="8513763" y="3317875"/>
          <p14:tracePt t="180994" x="8502650" y="3317875"/>
          <p14:tracePt t="180999" x="8493125" y="3317875"/>
          <p14:tracePt t="181009" x="8483600" y="3317875"/>
          <p14:tracePt t="181015" x="8472488" y="3317875"/>
          <p14:tracePt t="181026" x="8462963" y="3317875"/>
          <p14:tracePt t="181032" x="8453438" y="3317875"/>
          <p14:tracePt t="181047" x="8442325" y="3317875"/>
          <p14:tracePt t="181053" x="8432800" y="3317875"/>
          <p14:tracePt t="181060" x="8423275" y="3317875"/>
          <p14:tracePt t="181072" x="8412163" y="3317875"/>
          <p14:tracePt t="181079" x="8402638" y="3317875"/>
          <p14:tracePt t="181094" x="8393113" y="3317875"/>
          <p14:tracePt t="181103" x="8382000" y="3317875"/>
          <p14:tracePt t="181121" x="8372475" y="3317875"/>
          <p14:tracePt t="181129" x="8362950" y="3317875"/>
          <p14:tracePt t="181147" x="8351838" y="3317875"/>
          <p14:tracePt t="181158" x="8342313" y="3317875"/>
          <p14:tracePt t="181184" x="8332788" y="3317875"/>
          <p14:tracePt t="181198" x="8321675" y="3317875"/>
          <p14:tracePt t="181221" x="8312150" y="3317875"/>
          <p14:tracePt t="181232" x="8302625" y="3317875"/>
          <p14:tracePt t="181241" x="8291513" y="3317875"/>
          <p14:tracePt t="181254" x="8291513" y="3328988"/>
          <p14:tracePt t="181262" x="8281988" y="3328988"/>
          <p14:tracePt t="181272" x="8272463" y="3328988"/>
          <p14:tracePt t="181291" x="8272463" y="3338513"/>
          <p14:tracePt t="181294" x="8261350" y="3338513"/>
          <p14:tracePt t="181321" x="8251825" y="3338513"/>
          <p14:tracePt t="181340" x="8251825" y="3348038"/>
          <p14:tracePt t="181544" x="8261350" y="3348038"/>
          <p14:tracePt t="181555" x="8272463" y="3348038"/>
          <p14:tracePt t="181559" x="8281988" y="3348038"/>
          <p14:tracePt t="181567" x="8291513" y="3348038"/>
          <p14:tracePt t="181571" x="8302625" y="3348038"/>
          <p14:tracePt t="181575" x="8312150" y="3348038"/>
          <p14:tracePt t="181581" x="8321675" y="3348038"/>
          <p14:tracePt t="181584" x="8332788" y="3348038"/>
          <p14:tracePt t="181590" x="8342313" y="3348038"/>
          <p14:tracePt t="181592" x="8351838" y="3348038"/>
          <p14:tracePt t="181598" x="8362950" y="3348038"/>
          <p14:tracePt t="181600" x="8372475" y="3348038"/>
          <p14:tracePt t="181605" x="8382000" y="3348038"/>
          <p14:tracePt t="181608" x="8393113" y="3348038"/>
          <p14:tracePt t="181613" x="8402638" y="3348038"/>
          <p14:tracePt t="181615" x="8412163" y="3338513"/>
          <p14:tracePt t="181620" x="8423275" y="3338513"/>
          <p14:tracePt t="181622" x="8432800" y="3338513"/>
          <p14:tracePt t="181625" x="8442325" y="3338513"/>
          <p14:tracePt t="181629" x="8453438" y="3338513"/>
          <p14:tracePt t="181631" x="8462963" y="3338513"/>
          <p14:tracePt t="181635" x="8472488" y="3338513"/>
          <p14:tracePt t="181638" x="8483600" y="3338513"/>
          <p14:tracePt t="181642" x="8493125" y="3338513"/>
          <p14:tracePt t="181643" x="8502650" y="3338513"/>
          <p14:tracePt t="181648" x="8513763" y="3338513"/>
          <p14:tracePt t="181649" x="8523288" y="3338513"/>
          <p14:tracePt t="181654" x="8532813" y="3338513"/>
          <p14:tracePt t="181656" x="8543925" y="3338513"/>
          <p14:tracePt t="181660" x="8553450" y="3338513"/>
          <p14:tracePt t="181662" x="8562975" y="3338513"/>
          <p14:tracePt t="181667" x="8574088" y="3338513"/>
          <p14:tracePt t="181669" x="8583613" y="3338513"/>
          <p14:tracePt t="181671" x="8593138" y="3338513"/>
          <p14:tracePt t="181676" x="8604250" y="3338513"/>
          <p14:tracePt t="181678" x="8613775" y="3338513"/>
          <p14:tracePt t="181682" x="8623300" y="3338513"/>
          <p14:tracePt t="181685" x="8634413" y="3338513"/>
          <p14:tracePt t="181690" x="8643938" y="3338513"/>
          <p14:tracePt t="181693" x="8653463" y="3338513"/>
          <p14:tracePt t="181698" x="8664575" y="3338513"/>
          <p14:tracePt t="181701" x="8674100" y="3338513"/>
          <p14:tracePt t="181707" x="8683625" y="3338513"/>
          <p14:tracePt t="181711" x="8694738" y="3338513"/>
          <p14:tracePt t="181718" x="8704263" y="3338513"/>
          <p14:tracePt t="181723" x="8713788" y="3338513"/>
          <p14:tracePt t="181733" x="8724900" y="3338513"/>
          <p14:tracePt t="181738" x="8734425" y="3338513"/>
          <p14:tracePt t="181745" x="8743950" y="3338513"/>
          <p14:tracePt t="181763" x="8755063" y="3338513"/>
          <p14:tracePt t="181773" x="8764588" y="3338513"/>
          <p14:tracePt t="181815" x="8774113" y="3338513"/>
          <p14:tracePt t="181832" x="8774113" y="3328988"/>
          <p14:tracePt t="181833" x="8785225" y="3328988"/>
          <p14:tracePt t="181974" x="8785225" y="3317875"/>
          <p14:tracePt t="182110" x="8794750" y="3317875"/>
          <p14:tracePt t="182126" x="8804275" y="3317875"/>
          <p14:tracePt t="182144" x="8804275" y="3308350"/>
          <p14:tracePt t="182153" x="8815388" y="3308350"/>
          <p14:tracePt t="182164" x="8815388" y="3298825"/>
          <p14:tracePt t="182173" x="8824913" y="3298825"/>
          <p14:tracePt t="182552" x="8824913" y="3287713"/>
          <p14:tracePt t="182553" x="8834438" y="3287713"/>
          <p14:tracePt t="182564" x="8845550" y="3287713"/>
          <p14:tracePt t="182586" x="8855075" y="3287713"/>
          <p14:tracePt t="182596" x="8864600" y="3287713"/>
          <p14:tracePt t="182603" x="8864600" y="3278188"/>
          <p14:tracePt t="182612" x="8875713" y="3278188"/>
          <p14:tracePt t="182680" x="8885238" y="3278188"/>
          <p14:tracePt t="182712" x="8894763" y="3278188"/>
          <p14:tracePt t="182766" x="8905875" y="3278188"/>
          <p14:tracePt t="182779" x="8915400" y="3278188"/>
          <p14:tracePt t="182803" x="8924925" y="3278188"/>
          <p14:tracePt t="182804" x="8924925" y="3268663"/>
          <p14:tracePt t="182812" x="8936038" y="3268663"/>
          <p14:tracePt t="182832" x="8945563" y="3268663"/>
          <p14:tracePt t="182844" x="8955088" y="3268663"/>
          <p14:tracePt t="182882" x="8966200" y="3268663"/>
          <p14:tracePt t="182907" x="8975725" y="3268663"/>
          <p14:tracePt t="182936" x="8985250" y="3268663"/>
          <p14:tracePt t="182948" x="8996363" y="3268663"/>
          <p14:tracePt t="182969" x="9005888" y="3268663"/>
          <p14:tracePt t="182977" x="9015413" y="3268663"/>
          <p14:tracePt t="182983" x="9026525" y="3268663"/>
          <p14:tracePt t="182992" x="9036050" y="3268663"/>
          <p14:tracePt t="182996" x="9045575" y="3268663"/>
          <p14:tracePt t="183004" x="9056688" y="3268663"/>
          <p14:tracePt t="183008" x="9066213" y="3268663"/>
          <p14:tracePt t="183014" x="9075738" y="3268663"/>
          <p14:tracePt t="183018" x="9086850" y="3268663"/>
          <p14:tracePt t="183024" x="9096375" y="3268663"/>
          <p14:tracePt t="183026" x="9105900" y="3268663"/>
          <p14:tracePt t="183033" x="9117013" y="3268663"/>
          <p14:tracePt t="183035" x="9126538" y="3268663"/>
          <p14:tracePt t="183040" x="9136063" y="3268663"/>
          <p14:tracePt t="183041" x="9136063" y="3278188"/>
          <p14:tracePt t="183043" x="9147175" y="3278188"/>
          <p14:tracePt t="183045" x="9156700" y="3278188"/>
          <p14:tracePt t="183049" x="9166225" y="3278188"/>
          <p14:tracePt t="183052" x="9177338" y="3278188"/>
          <p14:tracePt t="183057" x="9186863" y="3278188"/>
          <p14:tracePt t="183058" x="9196388" y="3278188"/>
          <p14:tracePt t="183063" x="9207500" y="3278188"/>
          <p14:tracePt t="183064" x="9207500" y="3287713"/>
          <p14:tracePt t="183066" x="9217025" y="3287713"/>
          <p14:tracePt t="183068" x="9226550" y="3287713"/>
          <p14:tracePt t="183070" x="9237663" y="3287713"/>
          <p14:tracePt t="183074" x="9247188" y="3298825"/>
          <p14:tracePt t="183075" x="9256713" y="3298825"/>
          <p14:tracePt t="183078" x="9267825" y="3298825"/>
          <p14:tracePt t="183080" x="9277350" y="3298825"/>
          <p14:tracePt t="183083" x="9286875" y="3298825"/>
          <p14:tracePt t="183084" x="9297988" y="3298825"/>
          <p14:tracePt t="183086" x="9307513" y="3308350"/>
          <p14:tracePt t="183090" x="9328150" y="3308350"/>
          <p14:tracePt t="183093" x="9337675" y="3308350"/>
          <p14:tracePt t="183094" x="9347200" y="3308350"/>
          <p14:tracePt t="183097" x="9358313" y="3308350"/>
          <p14:tracePt t="183098" x="9367838" y="3308350"/>
          <p14:tracePt t="183100" x="9377363" y="3308350"/>
          <p14:tracePt t="183101" x="9388475" y="3308350"/>
          <p14:tracePt t="183104" x="9398000" y="3308350"/>
          <p14:tracePt t="183105" x="9407525" y="3308350"/>
          <p14:tracePt t="183107" x="9418638" y="3308350"/>
          <p14:tracePt t="183108" x="9428163" y="3308350"/>
          <p14:tracePt t="183110" x="9437688" y="3308350"/>
          <p14:tracePt t="183111" x="9448800" y="3317875"/>
          <p14:tracePt t="183113" x="9458325" y="3317875"/>
          <p14:tracePt t="183115" x="9467850" y="3317875"/>
          <p14:tracePt t="183116" x="9478963" y="3317875"/>
          <p14:tracePt t="183118" x="9488488" y="3317875"/>
          <p14:tracePt t="183119" x="9498013" y="3317875"/>
          <p14:tracePt t="183121" x="9509125" y="3317875"/>
          <p14:tracePt t="183123" x="9518650" y="3317875"/>
          <p14:tracePt t="183125" x="9528175" y="3328988"/>
          <p14:tracePt t="183126" x="9539288" y="3328988"/>
          <p14:tracePt t="183128" x="9548813" y="3328988"/>
          <p14:tracePt t="183129" x="9558338" y="3328988"/>
          <p14:tracePt t="183132" x="9569450" y="3328988"/>
          <p14:tracePt t="183133" x="9578975" y="3328988"/>
          <p14:tracePt t="183134" x="9588500" y="3328988"/>
          <p14:tracePt t="183136" x="9598025" y="3328988"/>
          <p14:tracePt t="183137" x="9609138" y="3328988"/>
          <p14:tracePt t="183140" x="9618663" y="3328988"/>
          <p14:tracePt t="183141" x="9628188" y="3328988"/>
          <p14:tracePt t="183143" x="9639300" y="3328988"/>
          <p14:tracePt t="183144" x="9648825" y="3328988"/>
          <p14:tracePt t="183146" x="9658350" y="3338513"/>
          <p14:tracePt t="183148" x="9669463" y="3338513"/>
          <p14:tracePt t="183150" x="9678988" y="3338513"/>
          <p14:tracePt t="183151" x="9688513" y="3338513"/>
          <p14:tracePt t="183153" x="9688513" y="3348038"/>
          <p14:tracePt t="183154" x="9699625" y="3348038"/>
          <p14:tracePt t="183155" x="9709150" y="3348038"/>
          <p14:tracePt t="183157" x="9718675" y="3348038"/>
          <p14:tracePt t="183159" x="9729788" y="3348038"/>
          <p14:tracePt t="183160" x="9739313" y="3348038"/>
          <p14:tracePt t="183162" x="9748838" y="3348038"/>
          <p14:tracePt t="183163" x="9759950" y="3348038"/>
          <p14:tracePt t="183166" x="9769475" y="3348038"/>
          <p14:tracePt t="183167" x="9779000" y="3359150"/>
          <p14:tracePt t="183170" x="9790113" y="3359150"/>
          <p14:tracePt t="183171" x="9799638" y="3359150"/>
          <p14:tracePt t="183173" x="9809163" y="3359150"/>
          <p14:tracePt t="183175" x="9820275" y="3368675"/>
          <p14:tracePt t="183177" x="9829800" y="3368675"/>
          <p14:tracePt t="183179" x="9839325" y="3368675"/>
          <p14:tracePt t="183181" x="9850438" y="3368675"/>
          <p14:tracePt t="183183" x="9859963" y="3368675"/>
          <p14:tracePt t="183185" x="9869488" y="3368675"/>
          <p14:tracePt t="183187" x="9880600" y="3368675"/>
          <p14:tracePt t="183188" x="9890125" y="3368675"/>
          <p14:tracePt t="183190" x="9890125" y="3378200"/>
          <p14:tracePt t="183191" x="9899650" y="3378200"/>
          <p14:tracePt t="183192" x="9910763" y="3378200"/>
          <p14:tracePt t="183195" x="9920288" y="3378200"/>
          <p14:tracePt t="183197" x="9929813" y="3378200"/>
          <p14:tracePt t="183199" x="9929813" y="3389313"/>
          <p14:tracePt t="183200" x="9940925" y="3389313"/>
          <p14:tracePt t="183201" x="9950450" y="3389313"/>
          <p14:tracePt t="183204" x="9959975" y="3389313"/>
          <p14:tracePt t="183207" x="9971088" y="3389313"/>
          <p14:tracePt t="183209" x="9980613" y="3389313"/>
          <p14:tracePt t="183211" x="9990138" y="3389313"/>
          <p14:tracePt t="183214" x="10001250" y="3389313"/>
          <p14:tracePt t="183215" x="10010775" y="3389313"/>
          <p14:tracePt t="183217" x="10020300" y="3389313"/>
          <p14:tracePt t="183221" x="10031413" y="3398838"/>
          <p14:tracePt t="183222" x="10040938" y="3398838"/>
          <p14:tracePt t="183226" x="10050463" y="3398838"/>
          <p14:tracePt t="183228" x="10061575" y="3398838"/>
          <p14:tracePt t="183232" x="10071100" y="3398838"/>
          <p14:tracePt t="183234" x="10080625" y="3398838"/>
          <p14:tracePt t="183236" x="10080625" y="3408363"/>
          <p14:tracePt t="183238" x="10091738" y="3408363"/>
          <p14:tracePt t="183241" x="10101263" y="3408363"/>
          <p14:tracePt t="183245" x="10110788" y="3408363"/>
          <p14:tracePt t="183247" x="10121900" y="3408363"/>
          <p14:tracePt t="183252" x="10131425" y="3408363"/>
          <p14:tracePt t="183254" x="10140950" y="3408363"/>
          <p14:tracePt t="183259" x="10152063" y="3408363"/>
          <p14:tracePt t="183261" x="10161588" y="3408363"/>
          <p14:tracePt t="183263" x="10171113" y="3408363"/>
          <p14:tracePt t="183268" x="10182225" y="3408363"/>
          <p14:tracePt t="183271" x="10191750" y="3408363"/>
          <p14:tracePt t="183276" x="10201275" y="3408363"/>
          <p14:tracePt t="183279" x="10212388" y="3408363"/>
          <p14:tracePt t="183284" x="10221913" y="3408363"/>
          <p14:tracePt t="183287" x="10231438" y="3408363"/>
          <p14:tracePt t="183292" x="10242550" y="3408363"/>
          <p14:tracePt t="183294" x="10242550" y="3419475"/>
          <p14:tracePt t="183295" x="10252075" y="3419475"/>
          <p14:tracePt t="183301" x="10261600" y="3419475"/>
          <p14:tracePt t="183304" x="10272713" y="3419475"/>
          <p14:tracePt t="183310" x="10282238" y="3419475"/>
          <p14:tracePt t="183313" x="10291763" y="3419475"/>
          <p14:tracePt t="183316" x="10302875" y="3419475"/>
          <p14:tracePt t="183322" x="10312400" y="3419475"/>
          <p14:tracePt t="183325" x="10321925" y="3419475"/>
          <p14:tracePt t="183328" x="10321925" y="3429000"/>
          <p14:tracePt t="183331" x="10333038" y="3429000"/>
          <p14:tracePt t="183334" x="10342563" y="3429000"/>
          <p14:tracePt t="183341" x="10352088" y="3429000"/>
          <p14:tracePt t="183344" x="10363200" y="3429000"/>
          <p14:tracePt t="183350" x="10372725" y="3429000"/>
          <p14:tracePt t="183353" x="10382250" y="3429000"/>
          <p14:tracePt t="183358" x="10393363" y="3429000"/>
          <p14:tracePt t="183360" x="10393363" y="3438525"/>
          <p14:tracePt t="183361" x="10402888" y="3438525"/>
          <p14:tracePt t="183366" x="10412413" y="3438525"/>
          <p14:tracePt t="183369" x="10423525" y="3438525"/>
          <p14:tracePt t="183370" x="10423525" y="3449638"/>
          <p14:tracePt t="183373" x="10433050" y="3449638"/>
          <p14:tracePt t="183376" x="10442575" y="3449638"/>
          <p14:tracePt t="183378" x="10453688" y="3449638"/>
          <p14:tracePt t="183379" x="10453688" y="3459163"/>
          <p14:tracePt t="183383" x="10463213" y="3459163"/>
          <p14:tracePt t="183385" x="10472738" y="3459163"/>
          <p14:tracePt t="183390" x="10483850" y="3459163"/>
          <p14:tracePt t="183392" x="10493375" y="3459163"/>
          <p14:tracePt t="183393" x="10493375" y="3468688"/>
          <p14:tracePt t="183396" x="10502900" y="3468688"/>
          <p14:tracePt t="183398" x="10514013" y="3468688"/>
          <p14:tracePt t="183400" x="10514013" y="3479800"/>
          <p14:tracePt t="183402" x="10523538" y="3479800"/>
          <p14:tracePt t="183404" x="10533063" y="3479800"/>
          <p14:tracePt t="183409" x="10544175" y="3479800"/>
          <p14:tracePt t="183411" x="10553700" y="3479800"/>
          <p14:tracePt t="183414" x="10553700" y="3489325"/>
          <p14:tracePt t="183416" x="10563225" y="3489325"/>
          <p14:tracePt t="183418" x="10574338" y="3489325"/>
          <p14:tracePt t="183423" x="10583863" y="3498850"/>
          <p14:tracePt t="183426" x="10593388" y="3498850"/>
          <p14:tracePt t="183429" x="10604500" y="3498850"/>
          <p14:tracePt t="183435" x="10614025" y="3498850"/>
          <p14:tracePt t="183440" x="10623550" y="3498850"/>
          <p14:tracePt t="183451" x="10623550" y="3509963"/>
          <p14:tracePt t="183452" x="10634663" y="3509963"/>
          <p14:tracePt t="183528" x="10634663" y="3519488"/>
          <p14:tracePt t="183542" x="10634663" y="3529013"/>
          <p14:tracePt t="183548" x="10623550" y="3540125"/>
          <p14:tracePt t="183552" x="10614025" y="3540125"/>
          <p14:tracePt t="183558" x="10604500" y="3549650"/>
          <p14:tracePt t="183561" x="10593388" y="3549650"/>
          <p14:tracePt t="183563" x="10593388" y="3559175"/>
          <p14:tracePt t="183565" x="10583863" y="3559175"/>
          <p14:tracePt t="183569" x="10574338" y="3559175"/>
          <p14:tracePt t="183571" x="10563225" y="3559175"/>
          <p14:tracePt t="183574" x="10563225" y="3570288"/>
          <p14:tracePt t="183575" x="10553700" y="3570288"/>
          <p14:tracePt t="183577" x="10544175" y="3570288"/>
          <p14:tracePt t="183579" x="10544175" y="3579813"/>
          <p14:tracePt t="183581" x="10533063" y="3579813"/>
          <p14:tracePt t="183583" x="10523538" y="3579813"/>
          <p14:tracePt t="183584" x="10523538" y="3589338"/>
          <p14:tracePt t="183587" x="10514013" y="3589338"/>
          <p14:tracePt t="183590" x="10502900" y="3589338"/>
          <p14:tracePt t="183592" x="10493375" y="3589338"/>
          <p14:tracePt t="183594" x="10483850" y="3589338"/>
          <p14:tracePt t="183596" x="10483850" y="3600450"/>
          <p14:tracePt t="183597" x="10472738" y="3600450"/>
          <p14:tracePt t="183599" x="10463213" y="3600450"/>
          <p14:tracePt t="183602" x="10453688" y="3609975"/>
          <p14:tracePt t="183603" x="10442575" y="3609975"/>
          <p14:tracePt t="183605" x="10433050" y="3609975"/>
          <p14:tracePt t="183608" x="10423525" y="3609975"/>
          <p14:tracePt t="183610" x="10412413" y="3609975"/>
          <p14:tracePt t="183613" x="10402888" y="3609975"/>
          <p14:tracePt t="183615" x="10393363" y="3609975"/>
          <p14:tracePt t="183618" x="10382250" y="3619500"/>
          <p14:tracePt t="183619" x="10372725" y="3619500"/>
          <p14:tracePt t="183623" x="10363200" y="3619500"/>
          <p14:tracePt t="183624" x="10352088" y="3619500"/>
          <p14:tracePt t="183627" x="10342563" y="3619500"/>
          <p14:tracePt t="183629" x="10333038" y="3619500"/>
          <p14:tracePt t="183632" x="10321925" y="3619500"/>
          <p14:tracePt t="183633" x="10312400" y="3630613"/>
          <p14:tracePt t="183637" x="10302875" y="3630613"/>
          <p14:tracePt t="183638" x="10291763" y="3630613"/>
          <p14:tracePt t="183640" x="10282238" y="3630613"/>
          <p14:tracePt t="183643" x="10272713" y="3630613"/>
          <p14:tracePt t="183644" x="10261600" y="3630613"/>
          <p14:tracePt t="183647" x="10252075" y="3630613"/>
          <p14:tracePt t="183649" x="10242550" y="3630613"/>
          <p14:tracePt t="183652" x="10231438" y="3630613"/>
          <p14:tracePt t="183654" x="10221913" y="3630613"/>
          <p14:tracePt t="183657" x="10212388" y="3630613"/>
          <p14:tracePt t="183658" x="10201275" y="3630613"/>
          <p14:tracePt t="183661" x="10191750" y="3630613"/>
          <p14:tracePt t="183662" x="10182225" y="3630613"/>
          <p14:tracePt t="183665" x="10171113" y="3630613"/>
          <p14:tracePt t="183667" x="10161588" y="3630613"/>
          <p14:tracePt t="183668" x="10152063" y="3630613"/>
          <p14:tracePt t="183671" x="10140950" y="3630613"/>
          <p14:tracePt t="183672" x="10131425" y="3630613"/>
          <p14:tracePt t="183675" x="10121900" y="3630613"/>
          <p14:tracePt t="183677" x="10110788" y="3630613"/>
          <p14:tracePt t="183679" x="10101263" y="3630613"/>
          <p14:tracePt t="183681" x="10091738" y="3630613"/>
          <p14:tracePt t="183684" x="10080625" y="3630613"/>
          <p14:tracePt t="183686" x="10071100" y="3630613"/>
          <p14:tracePt t="183690" x="10061575" y="3630613"/>
          <p14:tracePt t="183691" x="10050463" y="3630613"/>
          <p14:tracePt t="183693" x="10050463" y="3619500"/>
          <p14:tracePt t="183694" x="10040938" y="3619500"/>
          <p14:tracePt t="183695" x="10031413" y="3619500"/>
          <p14:tracePt t="183699" x="10020300" y="3619500"/>
          <p14:tracePt t="183700" x="10010775" y="3619500"/>
          <p14:tracePt t="183702" x="10001250" y="3619500"/>
          <p14:tracePt t="183706" x="9990138" y="3619500"/>
          <p14:tracePt t="183708" x="9980613" y="3619500"/>
          <p14:tracePt t="183711" x="9971088" y="3619500"/>
          <p14:tracePt t="183713" x="9959975" y="3619500"/>
          <p14:tracePt t="183717" x="9950450" y="3619500"/>
          <p14:tracePt t="183719" x="9940925" y="3619500"/>
          <p14:tracePt t="183723" x="9929813" y="3619500"/>
          <p14:tracePt t="183725" x="9920288" y="3609975"/>
          <p14:tracePt t="183729" x="9910763" y="3609975"/>
          <p14:tracePt t="183731" x="9899650" y="3609975"/>
          <p14:tracePt t="183735" x="9890125" y="3609975"/>
          <p14:tracePt t="183738" x="9880600" y="3609975"/>
          <p14:tracePt t="183740" x="9880600" y="3600450"/>
          <p14:tracePt t="183741" x="9869488" y="3600450"/>
          <p14:tracePt t="183744" x="9859963" y="3600450"/>
          <p14:tracePt t="183746" x="9850438" y="3600450"/>
          <p14:tracePt t="183751" x="9839325" y="3600450"/>
          <p14:tracePt t="183753" x="9829800" y="3600450"/>
          <p14:tracePt t="183757" x="9820275" y="3600450"/>
          <p14:tracePt t="183759" x="9809163" y="3600450"/>
          <p14:tracePt t="183763" x="9799638" y="3600450"/>
          <p14:tracePt t="183765" x="9790113" y="3600450"/>
          <p14:tracePt t="183770" x="9779000" y="3600450"/>
          <p14:tracePt t="183772" x="9769475" y="3600450"/>
          <p14:tracePt t="183777" x="9759950" y="3600450"/>
          <p14:tracePt t="183779" x="9748838" y="3600450"/>
          <p14:tracePt t="183785" x="9739313" y="3600450"/>
          <p14:tracePt t="183787" x="9729788" y="3600450"/>
          <p14:tracePt t="183790" x="9718675" y="3600450"/>
          <p14:tracePt t="183797" x="9709150" y="3600450"/>
          <p14:tracePt t="183800" x="9699625" y="3600450"/>
          <p14:tracePt t="183807" x="9688513" y="3600450"/>
          <p14:tracePt t="183811" x="9678988" y="3600450"/>
          <p14:tracePt t="183821" x="9669463" y="3600450"/>
          <p14:tracePt t="183826" x="9658350" y="3600450"/>
          <p14:tracePt t="183839" x="9648825" y="3600450"/>
          <p14:tracePt t="183846" x="9639300" y="3600450"/>
          <p14:tracePt t="183859" x="9628188" y="3600450"/>
          <p14:tracePt t="183861" x="9628188" y="3609975"/>
          <p14:tracePt t="183865" x="9618663" y="3609975"/>
          <p14:tracePt t="183874" x="9618663" y="3619500"/>
          <p14:tracePt t="183878" x="9609138" y="3619500"/>
          <p14:tracePt t="183880" x="9609138" y="3630613"/>
          <p14:tracePt t="183884" x="9598025" y="3630613"/>
          <p14:tracePt t="183890" x="9598025" y="3640138"/>
          <p14:tracePt t="183894" x="9598025" y="3649663"/>
          <p14:tracePt t="183896" x="9588500" y="3649663"/>
          <p14:tracePt t="183901" x="9578975" y="3649663"/>
          <p14:tracePt t="183903" x="9578975" y="3660775"/>
          <p14:tracePt t="183907" x="9569450" y="3670300"/>
          <p14:tracePt t="183925" x="9548813" y="3690938"/>
          <p14:tracePt t="183928" x="9548813" y="3700463"/>
          <p14:tracePt t="183933" x="9548813" y="3709988"/>
          <p14:tracePt t="183936" x="9539288" y="3709988"/>
          <p14:tracePt t="183941" x="9539288" y="3721100"/>
          <p14:tracePt t="183942" x="9528175" y="3721100"/>
          <p14:tracePt t="183946" x="9528175" y="3730625"/>
          <p14:tracePt t="183952" x="9528175" y="3740150"/>
          <p14:tracePt t="183958" x="9518650" y="3740150"/>
          <p14:tracePt t="183963" x="9518650" y="3751263"/>
          <p14:tracePt t="183967" x="9509125" y="3751263"/>
          <p14:tracePt t="183970" x="9509125" y="3760788"/>
          <p14:tracePt t="183982" x="9509125" y="3770313"/>
          <p14:tracePt t="183990" x="9498013" y="3781425"/>
          <p14:tracePt t="183999" x="9488488" y="3781425"/>
          <p14:tracePt t="184001" x="9488488" y="3790950"/>
          <p14:tracePt t="184008" x="9488488" y="3800475"/>
          <p14:tracePt t="184021" x="9488488" y="3811588"/>
          <p14:tracePt t="184023" x="9478963" y="3811588"/>
          <p14:tracePt t="184027" x="9478963" y="3821113"/>
          <p14:tracePt t="184036" x="9467850" y="3821113"/>
          <p14:tracePt t="184040" x="9467850" y="3830638"/>
          <p14:tracePt t="184048" x="9467850" y="3841750"/>
          <p14:tracePt t="184067" x="9467850" y="3851275"/>
          <p14:tracePt t="184070" x="9458325" y="3851275"/>
          <p14:tracePt t="184078" x="9458325" y="3860800"/>
          <p14:tracePt t="184092" x="9458325" y="3871913"/>
          <p14:tracePt t="184101" x="9448800" y="3871913"/>
          <p14:tracePt t="184212" x="9437688" y="3871913"/>
          <p14:tracePt t="184234" x="9437688" y="3881438"/>
          <p14:tracePt t="184255" x="9437688" y="3890963"/>
          <p14:tracePt t="184278" x="9437688" y="3902075"/>
          <p14:tracePt t="184287" x="9437688" y="3911600"/>
          <p14:tracePt t="184294" x="9428163" y="3911600"/>
          <p14:tracePt t="184309" x="9428163" y="3921125"/>
          <p14:tracePt t="184320" x="9428163" y="3932238"/>
          <p14:tracePt t="184348" x="9428163" y="3941763"/>
          <p14:tracePt t="184374" x="9428163" y="3951288"/>
          <p14:tracePt t="184596" x="9437688" y="3951288"/>
          <p14:tracePt t="184657" x="9448800" y="3951288"/>
          <p14:tracePt t="184762" x="9448800" y="3941763"/>
          <p14:tracePt t="184818" x="9448800" y="3932238"/>
          <p14:tracePt t="184841" x="9448800" y="3921125"/>
          <p14:tracePt t="185022" x="9448800" y="3911600"/>
          <p14:tracePt t="185052" x="9448800" y="3902075"/>
          <p14:tracePt t="185164" x="9448800" y="3890963"/>
          <p14:tracePt t="185180" x="9448800" y="3881438"/>
          <p14:tracePt t="185209" x="9448800" y="3871913"/>
          <p14:tracePt t="185223" x="9448800" y="3860800"/>
          <p14:tracePt t="185251" x="9448800" y="3851275"/>
          <p14:tracePt t="185495" x="9448800" y="3841750"/>
          <p14:tracePt t="185541" x="9448800" y="3830638"/>
          <p14:tracePt t="185737" x="9448800" y="3821113"/>
          <p14:tracePt t="185749" x="9448800" y="3811588"/>
          <p14:tracePt t="185783" x="9448800" y="3800475"/>
          <p14:tracePt t="185831" x="9448800" y="3790950"/>
          <p14:tracePt t="186013" x="9448800" y="3781425"/>
          <p14:tracePt t="186052" x="9437688" y="3781425"/>
          <p14:tracePt t="186053" x="9437688" y="3770313"/>
          <p14:tracePt t="186074" x="9437688" y="3760788"/>
          <p14:tracePt t="186082" x="9428163" y="3751263"/>
          <p14:tracePt t="186090" x="9418638" y="3751263"/>
          <p14:tracePt t="186096" x="9418638" y="3740150"/>
          <p14:tracePt t="186101" x="9418638" y="3730625"/>
          <p14:tracePt t="186103" x="9407525" y="3730625"/>
          <p14:tracePt t="186107" x="9407525" y="3721100"/>
          <p14:tracePt t="186109" x="9398000" y="3721100"/>
          <p14:tracePt t="186118" x="9398000" y="3709988"/>
          <p14:tracePt t="186119" x="9388475" y="3709988"/>
          <p14:tracePt t="186123" x="9388475" y="3700463"/>
          <p14:tracePt t="186125" x="9377363" y="3700463"/>
          <p14:tracePt t="186134" x="9367838" y="3700463"/>
          <p14:tracePt t="186138" x="9358313" y="3690938"/>
          <p14:tracePt t="186147" x="9347200" y="3679825"/>
          <p14:tracePt t="186151" x="9337675" y="3679825"/>
          <p14:tracePt t="186161" x="9328150" y="3679825"/>
          <p14:tracePt t="186164" x="9317038" y="3679825"/>
          <p14:tracePt t="186173" x="9307513" y="3679825"/>
          <p14:tracePt t="186176" x="9297988" y="3679825"/>
          <p14:tracePt t="186180" x="9286875" y="3679825"/>
          <p14:tracePt t="186188" x="9277350" y="3679825"/>
          <p14:tracePt t="186192" x="9267825" y="3679825"/>
          <p14:tracePt t="186202" x="9256713" y="3679825"/>
          <p14:tracePt t="186209" x="9247188" y="3679825"/>
          <p14:tracePt t="186223" x="9237663" y="3679825"/>
          <p14:tracePt t="186231" x="9226550" y="3679825"/>
          <p14:tracePt t="187116" x="9226550" y="3670300"/>
          <p14:tracePt t="187121" x="9226550" y="3660775"/>
          <p14:tracePt t="187131" x="9226550" y="3649663"/>
          <p14:tracePt t="187133" x="9237663" y="3649663"/>
          <p14:tracePt t="187135" x="9237663" y="3640138"/>
          <p14:tracePt t="187144" x="9237663" y="3630613"/>
          <p14:tracePt t="187147" x="9237663" y="3619500"/>
          <p14:tracePt t="187154" x="9237663" y="3609975"/>
          <p14:tracePt t="187158" x="9237663" y="3600450"/>
          <p14:tracePt t="187162" x="9237663" y="3589338"/>
          <p14:tracePt t="187164" x="9237663" y="3579813"/>
          <p14:tracePt t="187166" x="9237663" y="3570288"/>
          <p14:tracePt t="187171" x="9237663" y="3559175"/>
          <p14:tracePt t="187174" x="9237663" y="3549650"/>
          <p14:tracePt t="187177" x="9237663" y="3540125"/>
          <p14:tracePt t="187179" x="9247188" y="3529013"/>
          <p14:tracePt t="187183" x="9247188" y="3519488"/>
          <p14:tracePt t="187185" x="9247188" y="3509963"/>
          <p14:tracePt t="187190" x="9247188" y="3498850"/>
          <p14:tracePt t="187191" x="9247188" y="3489325"/>
          <p14:tracePt t="187194" x="9247188" y="3479800"/>
          <p14:tracePt t="187197" x="9247188" y="3468688"/>
          <p14:tracePt t="187200" x="9247188" y="3459163"/>
          <p14:tracePt t="187201" x="9247188" y="3449638"/>
          <p14:tracePt t="187203" x="9247188" y="3438525"/>
          <p14:tracePt t="187204" x="9256713" y="3438525"/>
          <p14:tracePt t="187207" x="9256713" y="3429000"/>
          <p14:tracePt t="187209" x="9256713" y="3419475"/>
          <p14:tracePt t="187212" x="9256713" y="3408363"/>
          <p14:tracePt t="187213" x="9256713" y="3398838"/>
          <p14:tracePt t="187217" x="9256713" y="3389313"/>
          <p14:tracePt t="187219" x="9256713" y="3378200"/>
          <p14:tracePt t="187223" x="9256713" y="3368675"/>
          <p14:tracePt t="187224" x="9256713" y="3359150"/>
          <p14:tracePt t="187228" x="9256713" y="3348038"/>
          <p14:tracePt t="187230" x="9256713" y="3338513"/>
          <p14:tracePt t="187234" x="9256713" y="3328988"/>
          <p14:tracePt t="187236" x="9256713" y="3317875"/>
          <p14:tracePt t="187240" x="9256713" y="3308350"/>
          <p14:tracePt t="187242" x="9256713" y="3298825"/>
          <p14:tracePt t="187244" x="9256713" y="3287713"/>
          <p14:tracePt t="187248" x="9256713" y="3278188"/>
          <p14:tracePt t="187250" x="9256713" y="3268663"/>
          <p14:tracePt t="187255" x="9256713" y="3257550"/>
          <p14:tracePt t="187259" x="9256713" y="3248025"/>
          <p14:tracePt t="187261" x="9267825" y="3248025"/>
          <p14:tracePt t="187266" x="9267825" y="3238500"/>
          <p14:tracePt t="187274" x="9277350" y="3227388"/>
          <p14:tracePt t="187299" x="9286875" y="3227388"/>
          <p14:tracePt t="187303" x="9297988" y="3227388"/>
          <p14:tracePt t="187309" x="9307513" y="3227388"/>
          <p14:tracePt t="187315" x="9317038" y="3227388"/>
          <p14:tracePt t="187318" x="9328150" y="3227388"/>
          <p14:tracePt t="187325" x="9337675" y="3227388"/>
          <p14:tracePt t="187327" x="9347200" y="3227388"/>
          <p14:tracePt t="187332" x="9358313" y="3227388"/>
          <p14:tracePt t="187334" x="9367838" y="3227388"/>
          <p14:tracePt t="187340" x="9377363" y="3227388"/>
          <p14:tracePt t="187341" x="9388475" y="3227388"/>
          <p14:tracePt t="187345" x="9398000" y="3227388"/>
          <p14:tracePt t="187347" x="9407525" y="3227388"/>
          <p14:tracePt t="187352" x="9418638" y="3227388"/>
          <p14:tracePt t="187354" x="9428163" y="3227388"/>
          <p14:tracePt t="187359" x="9437688" y="3227388"/>
          <p14:tracePt t="187360" x="9448800" y="3227388"/>
          <p14:tracePt t="187362" x="9458325" y="3227388"/>
          <p14:tracePt t="187366" x="9467850" y="3227388"/>
          <p14:tracePt t="187368" x="9478963" y="3227388"/>
          <p14:tracePt t="187373" x="9488488" y="3227388"/>
          <p14:tracePt t="187375" x="9498013" y="3227388"/>
          <p14:tracePt t="187380" x="9509125" y="3227388"/>
          <p14:tracePt t="187382" x="9518650" y="3227388"/>
          <p14:tracePt t="187387" x="9528175" y="3227388"/>
          <p14:tracePt t="187390" x="9539288" y="3227388"/>
          <p14:tracePt t="187393" x="9548813" y="3227388"/>
          <p14:tracePt t="187395" x="9558338" y="3227388"/>
          <p14:tracePt t="187399" x="9569450" y="3227388"/>
          <p14:tracePt t="187401" x="9578975" y="3227388"/>
          <p14:tracePt t="187404" x="9588500" y="3227388"/>
          <p14:tracePt t="187407" x="9598025" y="3227388"/>
          <p14:tracePt t="187409" x="9609138" y="3227388"/>
          <p14:tracePt t="187414" x="9618663" y="3227388"/>
          <p14:tracePt t="187416" x="9628188" y="3227388"/>
          <p14:tracePt t="187419" x="9639300" y="3227388"/>
          <p14:tracePt t="187421" x="9648825" y="3227388"/>
          <p14:tracePt t="187426" x="9658350" y="3227388"/>
          <p14:tracePt t="187427" x="9669463" y="3227388"/>
          <p14:tracePt t="187429" x="9669463" y="3238500"/>
          <p14:tracePt t="187432" x="9678988" y="3238500"/>
          <p14:tracePt t="187434" x="9688513" y="3238500"/>
          <p14:tracePt t="187437" x="9699625" y="3238500"/>
          <p14:tracePt t="187440" x="9709150" y="3238500"/>
          <p14:tracePt t="187443" x="9718675" y="3238500"/>
          <p14:tracePt t="187445" x="9729788" y="3238500"/>
          <p14:tracePt t="187447" x="9739313" y="3238500"/>
          <p14:tracePt t="187451" x="9748838" y="3248025"/>
          <p14:tracePt t="187453" x="9759950" y="3248025"/>
          <p14:tracePt t="187457" x="9769475" y="3248025"/>
          <p14:tracePt t="187458" x="9779000" y="3248025"/>
          <p14:tracePt t="187462" x="9790113" y="3257550"/>
          <p14:tracePt t="187464" x="9799638" y="3257550"/>
          <p14:tracePt t="187468" x="9809163" y="3257550"/>
          <p14:tracePt t="187471" x="9820275" y="3257550"/>
          <p14:tracePt t="187475" x="9829800" y="3257550"/>
          <p14:tracePt t="187477" x="9839325" y="3257550"/>
          <p14:tracePt t="187482" x="9850438" y="3257550"/>
          <p14:tracePt t="187485" x="9859963" y="3257550"/>
          <p14:tracePt t="187486" x="9859963" y="3268663"/>
          <p14:tracePt t="187490" x="9869488" y="3268663"/>
          <p14:tracePt t="187493" x="9880600" y="3268663"/>
          <p14:tracePt t="187496" x="9890125" y="3268663"/>
          <p14:tracePt t="187503" x="9899650" y="3268663"/>
          <p14:tracePt t="187507" x="9910763" y="3278188"/>
          <p14:tracePt t="187516" x="9920288" y="3278188"/>
          <p14:tracePt t="187523" x="9929813" y="3278188"/>
          <p14:tracePt t="187612" x="9920288" y="3278188"/>
          <p14:tracePt t="187619" x="9910763" y="3278188"/>
          <p14:tracePt t="187623" x="9899650" y="3278188"/>
          <p14:tracePt t="187629" x="9890125" y="3278188"/>
          <p14:tracePt t="187631" x="9880600" y="3278188"/>
          <p14:tracePt t="189692" x="9880600" y="3268663"/>
          <p14:tracePt t="189698" x="9880600" y="3257550"/>
          <p14:tracePt t="189701" x="9890125" y="3248025"/>
          <p14:tracePt t="189704" x="9890125" y="3238500"/>
          <p14:tracePt t="189705" x="9890125" y="3227388"/>
          <p14:tracePt t="189707" x="9899650" y="3227388"/>
          <p14:tracePt t="189708" x="9910763" y="3217863"/>
          <p14:tracePt t="189710" x="9910763" y="3208338"/>
          <p14:tracePt t="189711" x="9910763" y="3197225"/>
          <p14:tracePt t="189713" x="9920288" y="3187700"/>
          <p14:tracePt t="189714" x="9929813" y="3187700"/>
          <p14:tracePt t="189715" x="9929813" y="3178175"/>
          <p14:tracePt t="189717" x="9929813" y="3167063"/>
          <p14:tracePt t="189718" x="9940925" y="3157538"/>
          <p14:tracePt t="189719" x="9940925" y="3148013"/>
          <p14:tracePt t="189720" x="9950450" y="3136900"/>
          <p14:tracePt t="189724" x="9950450" y="3117850"/>
          <p14:tracePt t="189725" x="9959975" y="3106738"/>
          <p14:tracePt t="189726" x="9959975" y="3097213"/>
          <p14:tracePt t="189727" x="9971088" y="3097213"/>
          <p14:tracePt t="189729" x="9971088" y="3076575"/>
          <p14:tracePt t="189730" x="9971088" y="3067050"/>
          <p14:tracePt t="189731" x="9971088" y="3057525"/>
          <p14:tracePt t="189732" x="9980613" y="3057525"/>
          <p14:tracePt t="189733" x="9980613" y="3046413"/>
          <p14:tracePt t="189734" x="9980613" y="3027363"/>
          <p14:tracePt t="189735" x="9990138" y="3027363"/>
          <p14:tracePt t="189736" x="9990138" y="3016250"/>
          <p14:tracePt t="189737" x="9990138" y="3006725"/>
          <p14:tracePt t="189739" x="10001250" y="2997200"/>
          <p14:tracePt t="189741" x="10001250" y="2976563"/>
          <p14:tracePt t="189742" x="10001250" y="2967038"/>
          <p14:tracePt t="189742" x="10001250" y="2955925"/>
          <p14:tracePt t="189743" x="10010775" y="2946400"/>
          <p14:tracePt t="189745" x="10010775" y="2936875"/>
          <p14:tracePt t="189745" x="10010775" y="2925763"/>
          <p14:tracePt t="189747" x="10010775" y="2916238"/>
          <p14:tracePt t="189747" x="10020300" y="2895600"/>
          <p14:tracePt t="189749" x="10020300" y="2886075"/>
          <p14:tracePt t="189749" x="10020300" y="2876550"/>
          <p14:tracePt t="189751" x="10020300" y="2865438"/>
          <p14:tracePt t="189752" x="10020300" y="2846388"/>
          <p14:tracePt t="189753" x="10020300" y="2835275"/>
          <p14:tracePt t="189754" x="10031413" y="2825750"/>
          <p14:tracePt t="189755" x="10031413" y="2816225"/>
          <p14:tracePt t="189756" x="10031413" y="2795588"/>
          <p14:tracePt t="189757" x="10040938" y="2765425"/>
          <p14:tracePt t="189759" x="10040938" y="2744788"/>
          <p14:tracePt t="189759" x="10040938" y="2735263"/>
          <p14:tracePt t="189760" x="10050463" y="2714625"/>
          <p14:tracePt t="189761" x="10050463" y="2705100"/>
          <p14:tracePt t="189762" x="10050463" y="2674938"/>
          <p14:tracePt t="189763" x="10061575" y="2654300"/>
          <p14:tracePt t="189764" x="10061575" y="2644775"/>
          <p14:tracePt t="189765" x="10061575" y="2624138"/>
          <p14:tracePt t="189766" x="10061575" y="2605088"/>
          <p14:tracePt t="189767" x="10061575" y="2584450"/>
          <p14:tracePt t="189768" x="10061575" y="2574925"/>
          <p14:tracePt t="189769" x="10061575" y="2544763"/>
          <p14:tracePt t="189770" x="10061575" y="2533650"/>
          <p14:tracePt t="189771" x="10061575" y="2514600"/>
          <p14:tracePt t="189772" x="10071100" y="2484438"/>
          <p14:tracePt t="189773" x="10071100" y="2473325"/>
          <p14:tracePt t="189774" x="10071100" y="2443163"/>
          <p14:tracePt t="189775" x="10071100" y="2433638"/>
          <p14:tracePt t="189776" x="10071100" y="2403475"/>
          <p14:tracePt t="189777" x="10071100" y="2382838"/>
          <p14:tracePt t="189778" x="10080625" y="2363788"/>
          <p14:tracePt t="189779" x="10080625" y="2333625"/>
          <p14:tracePt t="189780" x="10080625" y="2312988"/>
          <p14:tracePt t="189781" x="10080625" y="2292350"/>
          <p14:tracePt t="189782" x="10080625" y="2273300"/>
          <p14:tracePt t="189783" x="10080625" y="2243138"/>
          <p14:tracePt t="189784" x="10080625" y="2222500"/>
          <p14:tracePt t="189785" x="10080625" y="2201863"/>
          <p14:tracePt t="189786" x="10091738" y="2171700"/>
          <p14:tracePt t="189787" x="10091738" y="2152650"/>
          <p14:tracePt t="189788" x="10091738" y="2122488"/>
          <p14:tracePt t="189789" x="10091738" y="2101850"/>
          <p14:tracePt t="189790" x="10091738" y="2071688"/>
          <p14:tracePt t="189791" x="10091738" y="2051050"/>
          <p14:tracePt t="189792" x="10091738" y="2020888"/>
          <p14:tracePt t="189793" x="10101263" y="1990725"/>
          <p14:tracePt t="189794" x="10101263" y="1960563"/>
          <p14:tracePt t="189795" x="10101263" y="1930400"/>
          <p14:tracePt t="189796" x="10101263" y="1911350"/>
          <p14:tracePt t="189797" x="10101263" y="1881188"/>
          <p14:tracePt t="189798" x="10101263" y="1860550"/>
          <p14:tracePt t="189799" x="10101263" y="1830388"/>
          <p14:tracePt t="189800" x="10110788" y="1800225"/>
          <p14:tracePt t="189801" x="10110788" y="1779588"/>
          <p14:tracePt t="189802" x="10110788" y="1749425"/>
          <p14:tracePt t="189803" x="10110788" y="1719263"/>
          <p14:tracePt t="189804" x="10110788" y="1689100"/>
          <p14:tracePt t="189805" x="10121900" y="1658938"/>
          <p14:tracePt t="189806" x="10121900" y="1638300"/>
          <p14:tracePt t="189807" x="10121900" y="1608138"/>
          <p14:tracePt t="189808" x="10121900" y="1577975"/>
          <p14:tracePt t="189809" x="10121900" y="1547813"/>
          <p14:tracePt t="189810" x="10131425" y="1528763"/>
          <p14:tracePt t="189811" x="10131425" y="1498600"/>
          <p14:tracePt t="189812" x="10131425" y="1468438"/>
          <p14:tracePt t="189813" x="10131425" y="1447800"/>
          <p14:tracePt t="189814" x="10131425" y="1417638"/>
          <p14:tracePt t="189815" x="10131425" y="1397000"/>
          <p14:tracePt t="189816" x="10131425" y="1366838"/>
          <p14:tracePt t="189817" x="10131425" y="1347788"/>
          <p14:tracePt t="189818" x="10140950" y="1317625"/>
          <p14:tracePt t="189819" x="10140950" y="1287463"/>
          <p14:tracePt t="189820" x="10140950" y="1266825"/>
          <p14:tracePt t="189821" x="10140950" y="1236663"/>
          <p14:tracePt t="189823" x="10152063" y="1216025"/>
          <p14:tracePt t="189823" x="10152063" y="1196975"/>
          <p14:tracePt t="189824" x="10152063" y="1166813"/>
          <p14:tracePt t="189825" x="10161588" y="1155700"/>
          <p14:tracePt t="189826" x="10161588" y="1125538"/>
          <p14:tracePt t="189827" x="10161588" y="1106488"/>
          <p14:tracePt t="189828" x="10171113" y="1085850"/>
          <p14:tracePt t="189829" x="10171113" y="1055688"/>
          <p14:tracePt t="189830" x="10182225" y="1046163"/>
          <p14:tracePt t="189831" x="10182225" y="1025525"/>
          <p14:tracePt t="189832" x="10182225" y="1016000"/>
          <p14:tracePt t="189833" x="10182225" y="995363"/>
          <p14:tracePt t="189834" x="10182225" y="985838"/>
          <p14:tracePt t="189835" x="10182225" y="965200"/>
          <p14:tracePt t="189836" x="10191750" y="944563"/>
          <p14:tracePt t="189837" x="10191750" y="935038"/>
          <p14:tracePt t="189838" x="10201275" y="914400"/>
          <p14:tracePt t="189839" x="10201275" y="904875"/>
          <p14:tracePt t="189840" x="10201275" y="895350"/>
          <p14:tracePt t="189841" x="10212388" y="884238"/>
          <p14:tracePt t="189842" x="10212388" y="874713"/>
          <p14:tracePt t="189843" x="10221913" y="854075"/>
          <p14:tracePt t="189845" x="10221913" y="835025"/>
          <p14:tracePt t="189846" x="10221913" y="823913"/>
          <p14:tracePt t="189848" x="10231438" y="804863"/>
          <p14:tracePt t="189850" x="10242550" y="793750"/>
          <p14:tracePt t="189851" x="10242550" y="774700"/>
          <p14:tracePt t="189853" x="10242550" y="763588"/>
          <p14:tracePt t="189854" x="10252075" y="754063"/>
          <p14:tracePt t="189856" x="10261600" y="744538"/>
          <p14:tracePt t="189857" x="10261600" y="733425"/>
          <p14:tracePt t="189859" x="10261600" y="723900"/>
          <p14:tracePt t="189860" x="10272713" y="714375"/>
          <p14:tracePt t="189862" x="10282238" y="703263"/>
          <p14:tracePt t="189863" x="10282238" y="693738"/>
          <p14:tracePt t="189864" x="10291763" y="693738"/>
          <p14:tracePt t="189865" x="10291763" y="684213"/>
          <p14:tracePt t="189866" x="10291763" y="673100"/>
          <p14:tracePt t="189868" x="10302875" y="673100"/>
          <p14:tracePt t="189869" x="10302875" y="663575"/>
          <p14:tracePt t="189870" x="10312400" y="654050"/>
          <p14:tracePt t="189872" x="10312400" y="642938"/>
          <p14:tracePt t="189874" x="10321925" y="633413"/>
          <p14:tracePt t="189875" x="10321925" y="623888"/>
          <p14:tracePt t="189877" x="10333038" y="623888"/>
          <p14:tracePt t="189878" x="10333038" y="612775"/>
          <p14:tracePt t="189879" x="10333038" y="603250"/>
          <p14:tracePt t="189881" x="10342563" y="603250"/>
          <p14:tracePt t="189882" x="10342563" y="593725"/>
          <p14:tracePt t="189883" x="10342563" y="582613"/>
          <p14:tracePt t="189884" x="10352088" y="582613"/>
          <p14:tracePt t="189886" x="10352088" y="573088"/>
          <p14:tracePt t="189887" x="10352088" y="563563"/>
          <p14:tracePt t="189889" x="10363200" y="563563"/>
          <p14:tracePt t="189891" x="10363200" y="552450"/>
          <p14:tracePt t="189892" x="10372725" y="542925"/>
          <p14:tracePt t="189895" x="10372725" y="533400"/>
          <p14:tracePt t="189897" x="10372725" y="522288"/>
          <p14:tracePt t="189900" x="10382250" y="512763"/>
          <p14:tracePt t="189902" x="10382250" y="503238"/>
          <p14:tracePt t="189904" x="10382250" y="492125"/>
          <p14:tracePt t="189905" x="10393363" y="492125"/>
          <p14:tracePt t="189907" x="10393363" y="482600"/>
          <p14:tracePt t="189909" x="10393363" y="473075"/>
          <p14:tracePt t="189913" x="10393363" y="461963"/>
          <p14:tracePt t="189915" x="10393363" y="452438"/>
          <p14:tracePt t="189919" x="10402888" y="442913"/>
          <p14:tracePt t="189921" x="10402888" y="431800"/>
          <p14:tracePt t="189925" x="10402888" y="422275"/>
          <p14:tracePt t="189927" x="10402888" y="412750"/>
          <p14:tracePt t="189930" x="10412413" y="412750"/>
          <p14:tracePt t="189932" x="10412413" y="401638"/>
          <p14:tracePt t="189935" x="10412413" y="392113"/>
          <p14:tracePt t="189943" x="10412413" y="382588"/>
          <p14:tracePt t="189952" x="10412413" y="371475"/>
          <p14:tracePt t="190061" x="10412413" y="382588"/>
          <p14:tracePt t="190063" x="10423525" y="382588"/>
          <p14:tracePt t="190068" x="10423525" y="392113"/>
          <p14:tracePt t="190071" x="10423525" y="401638"/>
          <p14:tracePt t="190077" x="10423525" y="412750"/>
          <p14:tracePt t="190080" x="10423525" y="422275"/>
          <p14:tracePt t="190086" x="10423525" y="431800"/>
          <p14:tracePt t="190088" x="10423525" y="442913"/>
          <p14:tracePt t="190093" x="10423525" y="452438"/>
          <p14:tracePt t="190095" x="10433050" y="452438"/>
          <p14:tracePt t="190096" x="10433050" y="461963"/>
          <p14:tracePt t="190102" x="10433050" y="473075"/>
          <p14:tracePt t="190105" x="10433050" y="482600"/>
          <p14:tracePt t="190113" x="10433050" y="492125"/>
          <p14:tracePt t="190117" x="10433050" y="503238"/>
          <p14:tracePt t="190121" x="10433050" y="512763"/>
          <p14:tracePt t="190129" x="10433050" y="522288"/>
          <p14:tracePt t="190132" x="10433050" y="533400"/>
          <p14:tracePt t="190142" x="10433050" y="542925"/>
          <p14:tracePt t="190144" x="10423525" y="542925"/>
          <p14:tracePt t="190146" x="10423525" y="552450"/>
          <p14:tracePt t="190150" x="10412413" y="552450"/>
          <p14:tracePt t="190155" x="10402888" y="552450"/>
          <p14:tracePt t="190157" x="10402888" y="563563"/>
          <p14:tracePt t="190161" x="10402888" y="573088"/>
          <p14:tracePt t="190164" x="10393363" y="573088"/>
          <p14:tracePt t="190167" x="10382250" y="573088"/>
          <p14:tracePt t="190171" x="10382250" y="582613"/>
          <p14:tracePt t="190174" x="10372725" y="582613"/>
          <p14:tracePt t="190176" x="10363200" y="593725"/>
          <p14:tracePt t="190182" x="10352088" y="593725"/>
          <p14:tracePt t="190184" x="10342563" y="593725"/>
          <p14:tracePt t="190187" x="10342563" y="603250"/>
          <p14:tracePt t="190188" x="10333038" y="603250"/>
          <p14:tracePt t="190190" x="10321925" y="603250"/>
          <p14:tracePt t="190191" x="10321925" y="612775"/>
          <p14:tracePt t="190193" x="10312400" y="612775"/>
          <p14:tracePt t="190195" x="10302875" y="612775"/>
          <p14:tracePt t="190198" x="10291763" y="612775"/>
          <p14:tracePt t="190199" x="10282238" y="612775"/>
          <p14:tracePt t="190200" x="10272713" y="623888"/>
          <p14:tracePt t="190202" x="10261600" y="623888"/>
          <p14:tracePt t="190204" x="10252075" y="633413"/>
          <p14:tracePt t="190206" x="10242550" y="633413"/>
          <p14:tracePt t="190207" x="10231438" y="642938"/>
          <p14:tracePt t="190208" x="10221913" y="642938"/>
          <p14:tracePt t="190209" x="10212388" y="642938"/>
          <p14:tracePt t="190211" x="10201275" y="642938"/>
          <p14:tracePt t="190212" x="10191750" y="642938"/>
          <p14:tracePt t="190213" x="10182225" y="642938"/>
          <p14:tracePt t="190214" x="10171113" y="654050"/>
          <p14:tracePt t="190215" x="10161588" y="654050"/>
          <p14:tracePt t="190216" x="10152063" y="654050"/>
          <p14:tracePt t="190217" x="10131425" y="654050"/>
          <p14:tracePt t="190218" x="10131425" y="663575"/>
          <p14:tracePt t="190219" x="10110788" y="663575"/>
          <p14:tracePt t="190221" x="10091738" y="663575"/>
          <p14:tracePt t="190222" x="10080625" y="663575"/>
          <p14:tracePt t="190223" x="10071100" y="663575"/>
          <p14:tracePt t="190224" x="10050463" y="663575"/>
          <p14:tracePt t="190225" x="10050463" y="673100"/>
          <p14:tracePt t="190226" x="10031413" y="673100"/>
          <p14:tracePt t="190227" x="10020300" y="673100"/>
          <p14:tracePt t="190228" x="10010775" y="673100"/>
          <p14:tracePt t="190229" x="10001250" y="673100"/>
          <p14:tracePt t="190230" x="9980613" y="684213"/>
          <p14:tracePt t="190231" x="9971088" y="684213"/>
          <p14:tracePt t="190232" x="9950450" y="684213"/>
          <p14:tracePt t="190233" x="9929813" y="684213"/>
          <p14:tracePt t="190234" x="9920288" y="693738"/>
          <p14:tracePt t="190235" x="9899650" y="693738"/>
          <p14:tracePt t="190236" x="9880600" y="703263"/>
          <p14:tracePt t="190237" x="9859963" y="703263"/>
          <p14:tracePt t="190238" x="9850438" y="703263"/>
          <p14:tracePt t="190240" x="9829800" y="703263"/>
          <p14:tracePt t="190240" x="9799638" y="703263"/>
          <p14:tracePt t="190241" x="9790113" y="703263"/>
          <p14:tracePt t="190242" x="9769475" y="714375"/>
          <p14:tracePt t="190243" x="9759950" y="714375"/>
          <p14:tracePt t="190244" x="9729788" y="714375"/>
          <p14:tracePt t="190245" x="9718675" y="714375"/>
          <p14:tracePt t="190246" x="9699625" y="723900"/>
          <p14:tracePt t="190247" x="9669463" y="723900"/>
          <p14:tracePt t="190248" x="9658350" y="723900"/>
          <p14:tracePt t="190249" x="9639300" y="733425"/>
          <p14:tracePt t="190250" x="9618663" y="733425"/>
          <p14:tracePt t="190251" x="9598025" y="744538"/>
          <p14:tracePt t="190252" x="9569450" y="744538"/>
          <p14:tracePt t="190253" x="9558338" y="744538"/>
          <p14:tracePt t="190254" x="9528175" y="744538"/>
          <p14:tracePt t="190255" x="9518650" y="744538"/>
          <p14:tracePt t="190256" x="9488488" y="754063"/>
          <p14:tracePt t="190257" x="9478963" y="754063"/>
          <p14:tracePt t="190258" x="9448800" y="754063"/>
          <p14:tracePt t="190259" x="9418638" y="763588"/>
          <p14:tracePt t="190260" x="9407525" y="763588"/>
          <p14:tracePt t="190261" x="9377363" y="774700"/>
          <p14:tracePt t="190262" x="9367838" y="774700"/>
          <p14:tracePt t="190263" x="9337675" y="774700"/>
          <p14:tracePt t="190264" x="9317038" y="784225"/>
          <p14:tracePt t="190265" x="9297988" y="784225"/>
          <p14:tracePt t="190266" x="9277350" y="793750"/>
          <p14:tracePt t="190267" x="9256713" y="793750"/>
          <p14:tracePt t="190268" x="9226550" y="804863"/>
          <p14:tracePt t="190269" x="9217025" y="804863"/>
          <p14:tracePt t="190270" x="9186863" y="814388"/>
          <p14:tracePt t="190271" x="9156700" y="814388"/>
          <p14:tracePt t="190273" x="9136063" y="814388"/>
          <p14:tracePt t="190273" x="9117013" y="814388"/>
          <p14:tracePt t="190274" x="9086850" y="823913"/>
          <p14:tracePt t="190275" x="9066213" y="823913"/>
          <p14:tracePt t="190276" x="9045575" y="835025"/>
          <p14:tracePt t="190277" x="9026525" y="835025"/>
          <p14:tracePt t="190278" x="8996363" y="844550"/>
          <p14:tracePt t="190279" x="8985250" y="844550"/>
          <p14:tracePt t="190280" x="8955088" y="854075"/>
          <p14:tracePt t="190281" x="8924925" y="854075"/>
          <p14:tracePt t="190282" x="8905875" y="865188"/>
          <p14:tracePt t="190283" x="8875713" y="874713"/>
          <p14:tracePt t="190284" x="8855075" y="874713"/>
          <p14:tracePt t="190285" x="8834438" y="874713"/>
          <p14:tracePt t="190286" x="8804275" y="874713"/>
          <p14:tracePt t="190287" x="8785225" y="884238"/>
          <p14:tracePt t="190288" x="8764588" y="884238"/>
          <p14:tracePt t="190289" x="8743950" y="895350"/>
          <p14:tracePt t="190290" x="8713788" y="895350"/>
          <p14:tracePt t="190291" x="8694738" y="904875"/>
          <p14:tracePt t="190292" x="8674100" y="914400"/>
          <p14:tracePt t="190293" x="8643938" y="914400"/>
          <p14:tracePt t="190294" x="8623300" y="925513"/>
          <p14:tracePt t="190295" x="8613775" y="925513"/>
          <p14:tracePt t="190296" x="8583613" y="925513"/>
          <p14:tracePt t="190297" x="8574088" y="935038"/>
          <p14:tracePt t="190298" x="8543925" y="935038"/>
          <p14:tracePt t="190299" x="8532813" y="935038"/>
          <p14:tracePt t="190300" x="8502650" y="944563"/>
          <p14:tracePt t="190301" x="8483600" y="944563"/>
          <p14:tracePt t="190302" x="8462963" y="955675"/>
          <p14:tracePt t="190303" x="8442325" y="955675"/>
          <p14:tracePt t="190304" x="8432800" y="965200"/>
          <p14:tracePt t="190305" x="8402638" y="965200"/>
          <p14:tracePt t="190306" x="8382000" y="974725"/>
          <p14:tracePt t="190307" x="8372475" y="974725"/>
          <p14:tracePt t="190308" x="8342313" y="985838"/>
          <p14:tracePt t="190309" x="8332788" y="985838"/>
          <p14:tracePt t="190310" x="8312150" y="985838"/>
          <p14:tracePt t="190311" x="8291513" y="985838"/>
          <p14:tracePt t="190312" x="8272463" y="995363"/>
          <p14:tracePt t="190313" x="8251825" y="1004888"/>
          <p14:tracePt t="190314" x="8242300" y="1004888"/>
          <p14:tracePt t="190315" x="8212138" y="1016000"/>
          <p14:tracePt t="190316" x="8191500" y="1016000"/>
          <p14:tracePt t="190317" x="8181975" y="1025525"/>
          <p14:tracePt t="190318" x="8161338" y="1035050"/>
          <p14:tracePt t="190319" x="8140700" y="1035050"/>
          <p14:tracePt t="190320" x="8121650" y="1046163"/>
          <p14:tracePt t="190321" x="8101013" y="1046163"/>
          <p14:tracePt t="190323" x="8091488" y="1046163"/>
          <p14:tracePt t="190323" x="8070850" y="1055688"/>
          <p14:tracePt t="190324" x="8061325" y="1055688"/>
          <p14:tracePt t="190325" x="8040688" y="1065213"/>
          <p14:tracePt t="190326" x="8020050" y="1076325"/>
          <p14:tracePt t="190327" x="8001000" y="1076325"/>
          <p14:tracePt t="190328" x="7980363" y="1085850"/>
          <p14:tracePt t="190329" x="7970838" y="1085850"/>
          <p14:tracePt t="190330" x="7950200" y="1085850"/>
          <p14:tracePt t="190331" x="7929563" y="1095375"/>
          <p14:tracePt t="190332" x="7920038" y="1095375"/>
          <p14:tracePt t="190333" x="7899400" y="1106488"/>
          <p14:tracePt t="190334" x="7889875" y="1116013"/>
          <p14:tracePt t="190335" x="7869238" y="1116013"/>
          <p14:tracePt t="190336" x="7850188" y="1125538"/>
          <p14:tracePt t="190337" x="7839075" y="1136650"/>
          <p14:tracePt t="190338" x="7820025" y="1136650"/>
          <p14:tracePt t="190339" x="7810500" y="1136650"/>
          <p14:tracePt t="190340" x="7789863" y="1136650"/>
          <p14:tracePt t="190341" x="7780338" y="1146175"/>
          <p14:tracePt t="190342" x="7769225" y="1155700"/>
          <p14:tracePt t="190343" x="7750175" y="1155700"/>
          <p14:tracePt t="190344" x="7739063" y="1166813"/>
          <p14:tracePt t="190345" x="7720013" y="1166813"/>
          <p14:tracePt t="190346" x="7699375" y="1166813"/>
          <p14:tracePt t="190347" x="7699375" y="1176338"/>
          <p14:tracePt t="190348" x="7678738" y="1176338"/>
          <p14:tracePt t="190349" x="7669213" y="1185863"/>
          <p14:tracePt t="190350" x="7648575" y="1196975"/>
          <p14:tracePt t="190351" x="7639050" y="1196975"/>
          <p14:tracePt t="190352" x="7629525" y="1196975"/>
          <p14:tracePt t="190353" x="7618413" y="1206500"/>
          <p14:tracePt t="190354" x="7608888" y="1206500"/>
          <p14:tracePt t="190355" x="7599363" y="1216025"/>
          <p14:tracePt t="190356" x="7588250" y="1216025"/>
          <p14:tracePt t="190357" x="7578725" y="1216025"/>
          <p14:tracePt t="190358" x="7569200" y="1227138"/>
          <p14:tracePt t="190359" x="7558088" y="1227138"/>
          <p14:tracePt t="190360" x="7548563" y="1236663"/>
          <p14:tracePt t="190362" x="7539038" y="1246188"/>
          <p14:tracePt t="190363" x="7518400" y="1246188"/>
          <p14:tracePt t="190365" x="7508875" y="1246188"/>
          <p14:tracePt t="190366" x="7497763" y="1257300"/>
          <p14:tracePt t="190367" x="7497763" y="1266825"/>
          <p14:tracePt t="190368" x="7488238" y="1266825"/>
          <p14:tracePt t="190369" x="7478713" y="1266825"/>
          <p14:tracePt t="190371" x="7467600" y="1276350"/>
          <p14:tracePt t="190372" x="7458075" y="1276350"/>
          <p14:tracePt t="190373" x="7458075" y="1287463"/>
          <p14:tracePt t="190374" x="7448550" y="1287463"/>
          <p14:tracePt t="190376" x="7437438" y="1287463"/>
          <p14:tracePt t="190377" x="7427913" y="1287463"/>
          <p14:tracePt t="190378" x="7427913" y="1296988"/>
          <p14:tracePt t="190380" x="7418388" y="1306513"/>
          <p14:tracePt t="190382" x="7407275" y="1306513"/>
          <p14:tracePt t="190386" x="7397750" y="1317625"/>
          <p14:tracePt t="190388" x="7388225" y="1327150"/>
          <p14:tracePt t="190396" x="7377113" y="1336675"/>
          <p14:tracePt t="190401" x="7377113" y="1347788"/>
          <p14:tracePt t="190425" x="7377113" y="1357313"/>
          <p14:tracePt t="190434" x="7377113" y="1366838"/>
          <p14:tracePt t="190436" x="7388225" y="1366838"/>
          <p14:tracePt t="190439" x="7397750" y="1366838"/>
          <p14:tracePt t="190441" x="7397750" y="1377950"/>
          <p14:tracePt t="190443" x="7407275" y="1377950"/>
          <p14:tracePt t="190446" x="7418388" y="1377950"/>
          <p14:tracePt t="190449" x="7427913" y="1377950"/>
          <p14:tracePt t="190451" x="7437438" y="1377950"/>
          <p14:tracePt t="190452" x="7437438" y="1387475"/>
          <p14:tracePt t="190453" x="7448550" y="1387475"/>
          <p14:tracePt t="190457" x="7458075" y="1397000"/>
          <p14:tracePt t="190458" x="7467600" y="1397000"/>
          <p14:tracePt t="190461" x="7478713" y="1397000"/>
          <p14:tracePt t="190463" x="7488238" y="1397000"/>
          <p14:tracePt t="190466" x="7497763" y="1397000"/>
          <p14:tracePt t="190467" x="7508875" y="1397000"/>
          <p14:tracePt t="190469" x="7508875" y="1408113"/>
          <p14:tracePt t="190470" x="7518400" y="1408113"/>
          <p14:tracePt t="190471" x="7527925" y="1408113"/>
          <p14:tracePt t="190474" x="7539038" y="1408113"/>
          <p14:tracePt t="190475" x="7548563" y="1408113"/>
          <p14:tracePt t="190476" x="7548563" y="1417638"/>
          <p14:tracePt t="190478" x="7558088" y="1417638"/>
          <p14:tracePt t="190479" x="7569200" y="1417638"/>
          <p14:tracePt t="190480" x="7578725" y="1417638"/>
          <p14:tracePt t="190483" x="7588250" y="1417638"/>
          <p14:tracePt t="190484" x="7599363" y="1417638"/>
          <p14:tracePt t="190486" x="7608888" y="1417638"/>
          <p14:tracePt t="190487" x="7618413" y="1417638"/>
          <p14:tracePt t="190489" x="7629525" y="1417638"/>
          <p14:tracePt t="190490" x="7639050" y="1417638"/>
          <p14:tracePt t="190492" x="7648575" y="1417638"/>
          <p14:tracePt t="190493" x="7659688" y="1427163"/>
          <p14:tracePt t="190495" x="7669213" y="1427163"/>
          <p14:tracePt t="190496" x="7678738" y="1427163"/>
          <p14:tracePt t="190498" x="7689850" y="1427163"/>
          <p14:tracePt t="190499" x="7699375" y="1427163"/>
          <p14:tracePt t="190501" x="7708900" y="1427163"/>
          <p14:tracePt t="190502" x="7720013" y="1427163"/>
          <p14:tracePt t="190503" x="7729538" y="1427163"/>
          <p14:tracePt t="190504" x="7729538" y="1438275"/>
          <p14:tracePt t="190505" x="7739063" y="1438275"/>
          <p14:tracePt t="190506" x="7750175" y="1438275"/>
          <p14:tracePt t="190507" x="7759700" y="1438275"/>
          <p14:tracePt t="190508" x="7769225" y="1438275"/>
          <p14:tracePt t="190510" x="7780338" y="1438275"/>
          <p14:tracePt t="190511" x="7789863" y="1438275"/>
          <p14:tracePt t="190512" x="7799388" y="1438275"/>
          <p14:tracePt t="190513" x="7810500" y="1438275"/>
          <p14:tracePt t="190514" x="7820025" y="1438275"/>
          <p14:tracePt t="190516" x="7829550" y="1438275"/>
          <p14:tracePt t="190517" x="7839075" y="1438275"/>
          <p14:tracePt t="190518" x="7850188" y="1438275"/>
          <p14:tracePt t="190519" x="7859713" y="1438275"/>
          <p14:tracePt t="190521" x="7880350" y="1438275"/>
          <p14:tracePt t="190522" x="7889875" y="1438275"/>
          <p14:tracePt t="190524" x="7910513" y="1438275"/>
          <p14:tracePt t="190526" x="7920038" y="1438275"/>
          <p14:tracePt t="190527" x="7929563" y="1438275"/>
          <p14:tracePt t="190528" x="7940675" y="1438275"/>
          <p14:tracePt t="190529" x="7950200" y="1438275"/>
          <p14:tracePt t="190530" x="7959725" y="1438275"/>
          <p14:tracePt t="190531" x="7970838" y="1438275"/>
          <p14:tracePt t="190532" x="7980363" y="1438275"/>
          <p14:tracePt t="190534" x="8001000" y="1438275"/>
          <p14:tracePt t="190535" x="8010525" y="1438275"/>
          <p14:tracePt t="190537" x="8031163" y="1438275"/>
          <p14:tracePt t="190539" x="8040688" y="1438275"/>
          <p14:tracePt t="190540" x="8050213" y="1438275"/>
          <p14:tracePt t="190541" x="8061325" y="1438275"/>
          <p14:tracePt t="190542" x="8070850" y="1438275"/>
          <p14:tracePt t="190543" x="8080375" y="1438275"/>
          <p14:tracePt t="190544" x="8091488" y="1438275"/>
          <p14:tracePt t="190545" x="8101013" y="1438275"/>
          <p14:tracePt t="190547" x="8110538" y="1438275"/>
          <p14:tracePt t="190548" x="8121650" y="1438275"/>
          <p14:tracePt t="190549" x="8131175" y="1438275"/>
          <p14:tracePt t="190550" x="8140700" y="1438275"/>
          <p14:tracePt t="190551" x="8151813" y="1438275"/>
          <p14:tracePt t="190552" x="8161338" y="1438275"/>
          <p14:tracePt t="190553" x="8170863" y="1438275"/>
          <p14:tracePt t="190554" x="8181975" y="1438275"/>
          <p14:tracePt t="190555" x="8191500" y="1438275"/>
          <p14:tracePt t="190557" x="8201025" y="1438275"/>
          <p14:tracePt t="190558" x="8221663" y="1438275"/>
          <p14:tracePt t="190560" x="8231188" y="1438275"/>
          <p14:tracePt t="190561" x="8242300" y="1438275"/>
          <p14:tracePt t="190562" x="8251825" y="1438275"/>
          <p14:tracePt t="190563" x="8261350" y="1438275"/>
          <p14:tracePt t="190565" x="8272463" y="1438275"/>
          <p14:tracePt t="190566" x="8291513" y="1438275"/>
          <p14:tracePt t="190568" x="8302625" y="1438275"/>
          <p14:tracePt t="190569" x="8312150" y="1438275"/>
          <p14:tracePt t="190571" x="8321675" y="1438275"/>
          <p14:tracePt t="190572" x="8332788" y="1438275"/>
          <p14:tracePt t="190573" x="8342313" y="1438275"/>
          <p14:tracePt t="190574" x="8351838" y="1438275"/>
          <p14:tracePt t="190575" x="8362950" y="1438275"/>
          <p14:tracePt t="190577" x="8372475" y="1438275"/>
          <p14:tracePt t="190578" x="8382000" y="1438275"/>
          <p14:tracePt t="190580" x="8393113" y="1438275"/>
          <p14:tracePt t="190581" x="8402638" y="1438275"/>
          <p14:tracePt t="190583" x="8412163" y="1438275"/>
          <p14:tracePt t="190584" x="8423275" y="1438275"/>
          <p14:tracePt t="190587" x="8432800" y="1438275"/>
          <p14:tracePt t="190588" x="8442325" y="1438275"/>
          <p14:tracePt t="190590" x="8453438" y="1438275"/>
          <p14:tracePt t="190591" x="8462963" y="1438275"/>
          <p14:tracePt t="190593" x="8462963" y="1427163"/>
          <p14:tracePt t="190594" x="8472488" y="1427163"/>
          <p14:tracePt t="190595" x="8483600" y="1427163"/>
          <p14:tracePt t="190598" x="8493125" y="1427163"/>
          <p14:tracePt t="190599" x="8502650" y="1427163"/>
          <p14:tracePt t="190601" x="8513763" y="1427163"/>
          <p14:tracePt t="190604" x="8523288" y="1427163"/>
          <p14:tracePt t="190606" x="8532813" y="1427163"/>
          <p14:tracePt t="190610" x="8543925" y="1427163"/>
          <p14:tracePt t="190613" x="8553450" y="1427163"/>
          <p14:tracePt t="190622" x="8562975" y="1427163"/>
          <p14:tracePt t="190905" x="8562975" y="1417638"/>
          <p14:tracePt t="191001" x="8574088" y="1417638"/>
          <p14:tracePt t="191024" x="8583613" y="1417638"/>
          <p14:tracePt t="191039" x="8593138" y="1417638"/>
          <p14:tracePt t="191172" x="8604250" y="1417638"/>
          <p14:tracePt t="191178" x="8613775" y="1417638"/>
          <p14:tracePt t="191187" x="8623300" y="1417638"/>
          <p14:tracePt t="191191" x="8634413" y="1417638"/>
          <p14:tracePt t="191192" x="8634413" y="1427163"/>
          <p14:tracePt t="191197" x="8643938" y="1427163"/>
          <p14:tracePt t="191199" x="8653463" y="1438275"/>
          <p14:tracePt t="191203" x="8664575" y="1438275"/>
          <p14:tracePt t="191208" x="8674100" y="1438275"/>
          <p14:tracePt t="191210" x="8683625" y="1438275"/>
          <p14:tracePt t="191213" x="8683625" y="1447800"/>
          <p14:tracePt t="191213" x="8694738" y="1447800"/>
          <p14:tracePt t="191216" x="8704263" y="1447800"/>
          <p14:tracePt t="191218" x="8704263" y="1457325"/>
          <p14:tracePt t="191219" x="8713788" y="1457325"/>
          <p14:tracePt t="191221" x="8724900" y="1457325"/>
          <p14:tracePt t="191224" x="8734425" y="1457325"/>
          <p14:tracePt t="191227" x="8743950" y="1468438"/>
          <p14:tracePt t="191229" x="8755063" y="1468438"/>
          <p14:tracePt t="191231" x="8755063" y="1477963"/>
          <p14:tracePt t="191231" x="8764588" y="1477963"/>
          <p14:tracePt t="191235" x="8774113" y="1477963"/>
          <p14:tracePt t="191236" x="8785225" y="1477963"/>
          <p14:tracePt t="191238" x="8794750" y="1477963"/>
          <p14:tracePt t="191239" x="8794750" y="1487488"/>
          <p14:tracePt t="191241" x="8804275" y="1487488"/>
          <p14:tracePt t="191242" x="8815388" y="1487488"/>
          <p14:tracePt t="191243" x="8815388" y="1498600"/>
          <p14:tracePt t="191245" x="8824913" y="1498600"/>
          <p14:tracePt t="191247" x="8834438" y="1498600"/>
          <p14:tracePt t="191250" x="8845550" y="1508125"/>
          <p14:tracePt t="191251" x="8855075" y="1508125"/>
          <p14:tracePt t="191253" x="8855075" y="1517650"/>
          <p14:tracePt t="191253" x="8864600" y="1517650"/>
          <p14:tracePt t="191256" x="8875713" y="1517650"/>
          <p14:tracePt t="191258" x="8885238" y="1528763"/>
          <p14:tracePt t="191260" x="8894763" y="1528763"/>
          <p14:tracePt t="191261" x="8905875" y="1528763"/>
          <p14:tracePt t="191262" x="8905875" y="1538288"/>
          <p14:tracePt t="191264" x="8915400" y="1538288"/>
          <p14:tracePt t="191265" x="8915400" y="1547813"/>
          <p14:tracePt t="191266" x="8924925" y="1547813"/>
          <p14:tracePt t="191267" x="8936038" y="1547813"/>
          <p14:tracePt t="191268" x="8945563" y="1547813"/>
          <p14:tracePt t="191272" x="8955088" y="1558925"/>
          <p14:tracePt t="191274" x="8966200" y="1558925"/>
          <p14:tracePt t="191275" x="8966200" y="1568450"/>
          <p14:tracePt t="191276" x="8975725" y="1568450"/>
          <p14:tracePt t="191278" x="8985250" y="1568450"/>
          <p14:tracePt t="191281" x="8996363" y="1577975"/>
          <p14:tracePt t="191282" x="9005888" y="1577975"/>
          <p14:tracePt t="191282" x="9005888" y="1589088"/>
          <p14:tracePt t="191285" x="9015413" y="1589088"/>
          <p14:tracePt t="191286" x="9026525" y="1589088"/>
          <p14:tracePt t="191289" x="9045575" y="1598613"/>
          <p14:tracePt t="191291" x="9056688" y="1608138"/>
          <p14:tracePt t="191293" x="9066213" y="1608138"/>
          <p14:tracePt t="191294" x="9075738" y="1608138"/>
          <p14:tracePt t="191296" x="9075738" y="1619250"/>
          <p14:tracePt t="191297" x="9086850" y="1619250"/>
          <p14:tracePt t="191298" x="9086850" y="1628775"/>
          <p14:tracePt t="191299" x="9096375" y="1628775"/>
          <p14:tracePt t="191300" x="9105900" y="1638300"/>
          <p14:tracePt t="191301" x="9117013" y="1638300"/>
          <p14:tracePt t="191305" x="9126538" y="1649413"/>
          <p14:tracePt t="191306" x="9136063" y="1649413"/>
          <p14:tracePt t="191308" x="9136063" y="1658938"/>
          <p14:tracePt t="191309" x="9147175" y="1658938"/>
          <p14:tracePt t="191311" x="9156700" y="1658938"/>
          <p14:tracePt t="191312" x="9166225" y="1668463"/>
          <p14:tracePt t="191314" x="9166225" y="1679575"/>
          <p14:tracePt t="191315" x="9177338" y="1679575"/>
          <p14:tracePt t="191316" x="9186863" y="1679575"/>
          <p14:tracePt t="191318" x="9186863" y="1689100"/>
          <p14:tracePt t="191319" x="9196388" y="1689100"/>
          <p14:tracePt t="191320" x="9207500" y="1698625"/>
          <p14:tracePt t="191323" x="9217025" y="1698625"/>
          <p14:tracePt t="191325" x="9226550" y="1709738"/>
          <p14:tracePt t="191326" x="9226550" y="1719263"/>
          <p14:tracePt t="191327" x="9237663" y="1719263"/>
          <p14:tracePt t="191329" x="9247188" y="1719263"/>
          <p14:tracePt t="191332" x="9256713" y="1730375"/>
          <p14:tracePt t="191333" x="9256713" y="1739900"/>
          <p14:tracePt t="191333" x="9267825" y="1739900"/>
          <p14:tracePt t="191335" x="9277350" y="1739900"/>
          <p14:tracePt t="191337" x="9277350" y="1749425"/>
          <p14:tracePt t="191338" x="9286875" y="1749425"/>
          <p14:tracePt t="191339" x="9286875" y="1760538"/>
          <p14:tracePt t="191341" x="9297988" y="1760538"/>
          <p14:tracePt t="191341" x="9307513" y="1760538"/>
          <p14:tracePt t="191344" x="9317038" y="1770063"/>
          <p14:tracePt t="191346" x="9317038" y="1779588"/>
          <p14:tracePt t="191348" x="9337675" y="1790700"/>
          <p14:tracePt t="191351" x="9347200" y="1790700"/>
          <p14:tracePt t="191351" x="9347200" y="1800225"/>
          <p14:tracePt t="191352" x="9358313" y="1800225"/>
          <p14:tracePt t="191353" x="9358313" y="1809750"/>
          <p14:tracePt t="191355" x="9367838" y="1809750"/>
          <p14:tracePt t="191357" x="9377363" y="1809750"/>
          <p14:tracePt t="191358" x="9377363" y="1820863"/>
          <p14:tracePt t="191359" x="9388475" y="1820863"/>
          <p14:tracePt t="191361" x="9388475" y="1830388"/>
          <p14:tracePt t="191361" x="9398000" y="1830388"/>
          <p14:tracePt t="191364" x="9407525" y="1839913"/>
          <p14:tracePt t="191365" x="9418638" y="1839913"/>
          <p14:tracePt t="191366" x="9418638" y="1851025"/>
          <p14:tracePt t="191368" x="9428163" y="1851025"/>
          <p14:tracePt t="191370" x="9437688" y="1860550"/>
          <p14:tracePt t="191373" x="9437688" y="1870075"/>
          <p14:tracePt t="191373" x="9448800" y="1870075"/>
          <p14:tracePt t="191375" x="9458325" y="1870075"/>
          <p14:tracePt t="191376" x="9467850" y="1870075"/>
          <p14:tracePt t="191377" x="9467850" y="1881188"/>
          <p14:tracePt t="191379" x="9467850" y="1890713"/>
          <p14:tracePt t="191380" x="9478963" y="1890713"/>
          <p14:tracePt t="191381" x="9488488" y="1890713"/>
          <p14:tracePt t="191383" x="9488488" y="1900238"/>
          <p14:tracePt t="191385" x="9498013" y="1911350"/>
          <p14:tracePt t="191387" x="9509125" y="1920875"/>
          <p14:tracePt t="191391" x="9518650" y="1920875"/>
          <p14:tracePt t="191393" x="9518650" y="1930400"/>
          <p14:tracePt t="191393" x="9528175" y="1930400"/>
          <p14:tracePt t="191394" x="9528175" y="1941513"/>
          <p14:tracePt t="191397" x="9539288" y="1941513"/>
          <p14:tracePt t="191398" x="9539288" y="1951038"/>
          <p14:tracePt t="191399" x="9548813" y="1951038"/>
          <p14:tracePt t="191401" x="9548813" y="1960563"/>
          <p14:tracePt t="191404" x="9558338" y="1960563"/>
          <p14:tracePt t="191406" x="9558338" y="1971675"/>
          <p14:tracePt t="191407" x="9569450" y="1971675"/>
          <p14:tracePt t="191408" x="9569450" y="1981200"/>
          <p14:tracePt t="191413" x="9578975" y="1990725"/>
          <p14:tracePt t="191415" x="9588500" y="2001838"/>
          <p14:tracePt t="191419" x="9598025" y="2011363"/>
          <p14:tracePt t="191423" x="9598025" y="2020888"/>
          <p14:tracePt t="191426" x="9598025" y="2032000"/>
          <p14:tracePt t="191427" x="9609138" y="2032000"/>
          <p14:tracePt t="191428" x="9609138" y="2041525"/>
          <p14:tracePt t="191431" x="9618663" y="2041525"/>
          <p14:tracePt t="191433" x="9618663" y="2051050"/>
          <p14:tracePt t="191434" x="9618663" y="2062163"/>
          <p14:tracePt t="191436" x="9618663" y="2071688"/>
          <p14:tracePt t="191439" x="9618663" y="2081213"/>
          <p14:tracePt t="191440" x="9628188" y="2092325"/>
          <p14:tracePt t="191445" x="9639300" y="2101850"/>
          <p14:tracePt t="191445" x="9639300" y="2111375"/>
          <p14:tracePt t="191449" x="9639300" y="2122488"/>
          <p14:tracePt t="191450" x="9639300" y="2132013"/>
          <p14:tracePt t="191453" x="9648825" y="2141538"/>
          <p14:tracePt t="191455" x="9648825" y="2152650"/>
          <p14:tracePt t="191457" x="9658350" y="2162175"/>
          <p14:tracePt t="191459" x="9658350" y="2171700"/>
          <p14:tracePt t="191461" x="9658350" y="2182813"/>
          <p14:tracePt t="191463" x="9658350" y="2192338"/>
          <p14:tracePt t="191464" x="9658350" y="2201863"/>
          <p14:tracePt t="191466" x="9658350" y="2212975"/>
          <p14:tracePt t="191467" x="9669463" y="2222500"/>
          <p14:tracePt t="191469" x="9669463" y="2232025"/>
          <p14:tracePt t="191470" x="9669463" y="2243138"/>
          <p14:tracePt t="191473" x="9678988" y="2252663"/>
          <p14:tracePt t="191473" x="9678988" y="2262188"/>
          <p14:tracePt t="191475" x="9678988" y="2273300"/>
          <p14:tracePt t="191476" x="9678988" y="2282825"/>
          <p14:tracePt t="191478" x="9678988" y="2292350"/>
          <p14:tracePt t="191479" x="9678988" y="2303463"/>
          <p14:tracePt t="191481" x="9688513" y="2312988"/>
          <p14:tracePt t="191482" x="9688513" y="2333625"/>
          <p14:tracePt t="191484" x="9688513" y="2343150"/>
          <p14:tracePt t="191485" x="9688513" y="2352675"/>
          <p14:tracePt t="191486" x="9699625" y="2352675"/>
          <p14:tracePt t="191487" x="9699625" y="2363788"/>
          <p14:tracePt t="191489" x="9699625" y="2373313"/>
          <p14:tracePt t="191491" x="9699625" y="2382838"/>
          <p14:tracePt t="191492" x="9699625" y="2393950"/>
          <p14:tracePt t="191494" x="9699625" y="2403475"/>
          <p14:tracePt t="191495" x="9709150" y="2413000"/>
          <p14:tracePt t="191497" x="9709150" y="2424113"/>
          <p14:tracePt t="191498" x="9709150" y="2433638"/>
          <p14:tracePt t="191499" x="9718675" y="2433638"/>
          <p14:tracePt t="191501" x="9718675" y="2443163"/>
          <p14:tracePt t="191502" x="9718675" y="2454275"/>
          <p14:tracePt t="191503" x="9718675" y="2463800"/>
          <p14:tracePt t="191506" x="9718675" y="2473325"/>
          <p14:tracePt t="191507" x="9718675" y="2484438"/>
          <p14:tracePt t="191508" x="9729788" y="2484438"/>
          <p14:tracePt t="191509" x="9729788" y="2493963"/>
          <p14:tracePt t="191511" x="9729788" y="2503488"/>
          <p14:tracePt t="191512" x="9739313" y="2503488"/>
          <p14:tracePt t="191513" x="9739313" y="2514600"/>
          <p14:tracePt t="191515" x="9739313" y="2524125"/>
          <p14:tracePt t="191517" x="9748838" y="2524125"/>
          <p14:tracePt t="191518" x="9748838" y="2533650"/>
          <p14:tracePt t="191519" x="9748838" y="2544763"/>
          <p14:tracePt t="191523" x="9748838" y="2554288"/>
          <p14:tracePt t="191524" x="9748838" y="2563813"/>
          <p14:tracePt t="191527" x="9748838" y="2574925"/>
          <p14:tracePt t="191528" x="9759950" y="2584450"/>
          <p14:tracePt t="191532" x="9759950" y="2593975"/>
          <p14:tracePt t="191534" x="9769475" y="2605088"/>
          <p14:tracePt t="191535" x="9769475" y="2614613"/>
          <p14:tracePt t="191539" x="9769475" y="2624138"/>
          <p14:tracePt t="191542" x="9769475" y="2635250"/>
          <p14:tracePt t="191545" x="9779000" y="2635250"/>
          <p14:tracePt t="191547" x="9779000" y="2644775"/>
          <p14:tracePt t="191549" x="9779000" y="2654300"/>
          <p14:tracePt t="191552" x="9790113" y="2654300"/>
          <p14:tracePt t="191556" x="9790113" y="2665413"/>
          <p14:tracePt t="191559" x="9790113" y="2674938"/>
          <p14:tracePt t="191564" x="9790113" y="2684463"/>
          <p14:tracePt t="191566" x="9799638" y="2684463"/>
          <p14:tracePt t="191567" x="9799638" y="2695575"/>
          <p14:tracePt t="191573" x="9799638" y="2705100"/>
          <p14:tracePt t="191574" x="9809163" y="2705100"/>
          <p14:tracePt t="191577" x="9809163" y="2714625"/>
          <p14:tracePt t="191583" x="9809163" y="2725738"/>
          <p14:tracePt t="191586" x="9809163" y="2735263"/>
          <p14:tracePt t="191590" x="9809163" y="2744788"/>
          <p14:tracePt t="191592" x="9820275" y="2744788"/>
          <p14:tracePt t="191597" x="9820275" y="2755900"/>
          <p14:tracePt t="191601" x="9820275" y="2765425"/>
          <p14:tracePt t="191604" x="9829800" y="2765425"/>
          <p14:tracePt t="191608" x="9829800" y="2774950"/>
          <p14:tracePt t="191612" x="9829800" y="2786063"/>
          <p14:tracePt t="191620" x="9829800" y="2795588"/>
          <p14:tracePt t="191624" x="9829800" y="2805113"/>
          <p14:tracePt t="191632" x="9829800" y="2816225"/>
          <p14:tracePt t="191636" x="9829800" y="2825750"/>
          <p14:tracePt t="191645" x="9829800" y="2835275"/>
          <p14:tracePt t="191649" x="9829800" y="2846388"/>
          <p14:tracePt t="191659" x="9829800" y="2855913"/>
          <p14:tracePt t="191666" x="9829800" y="2865438"/>
          <p14:tracePt t="191681" x="9829800" y="2876550"/>
          <p14:tracePt t="191687" x="9829800" y="2886075"/>
          <p14:tracePt t="191691" x="9829800" y="2895600"/>
          <p14:tracePt t="191699" x="9829800" y="2906713"/>
          <p14:tracePt t="191703" x="9829800" y="2916238"/>
          <p14:tracePt t="191710" x="9829800" y="2925763"/>
          <p14:tracePt t="191713" x="9829800" y="2936875"/>
          <p14:tracePt t="191719" x="9829800" y="2946400"/>
          <p14:tracePt t="191722" x="9829800" y="2955925"/>
          <p14:tracePt t="191726" x="9829800" y="2967038"/>
          <p14:tracePt t="191728" x="9829800" y="2976563"/>
          <p14:tracePt t="191732" x="9829800" y="2986088"/>
          <p14:tracePt t="191734" x="9829800" y="2997200"/>
          <p14:tracePt t="191738" x="9829800" y="3006725"/>
          <p14:tracePt t="191740" x="9829800" y="3016250"/>
          <p14:tracePt t="191742" x="9829800" y="3027363"/>
          <p14:tracePt t="191745" x="9829800" y="3036888"/>
          <p14:tracePt t="191747" x="9829800" y="3046413"/>
          <p14:tracePt t="191751" x="9829800" y="3057525"/>
          <p14:tracePt t="191753" x="9829800" y="3067050"/>
          <p14:tracePt t="191757" x="9829800" y="3076575"/>
          <p14:tracePt t="191758" x="9820275" y="3087688"/>
          <p14:tracePt t="191762" x="9820275" y="3097213"/>
          <p14:tracePt t="191764" x="9820275" y="3106738"/>
          <p14:tracePt t="191768" x="9820275" y="3117850"/>
          <p14:tracePt t="191770" x="9820275" y="3127375"/>
          <p14:tracePt t="191774" x="9820275" y="3136900"/>
          <p14:tracePt t="191777" x="9820275" y="3148013"/>
          <p14:tracePt t="191781" x="9820275" y="3157538"/>
          <p14:tracePt t="191783" x="9820275" y="3167063"/>
          <p14:tracePt t="191786" x="9820275" y="3178175"/>
          <p14:tracePt t="191791" x="9820275" y="3187700"/>
          <p14:tracePt t="191793" x="9820275" y="3197225"/>
          <p14:tracePt t="191799" x="9820275" y="3208338"/>
          <p14:tracePt t="191801" x="9820275" y="3217863"/>
          <p14:tracePt t="191807" x="9829800" y="3227388"/>
          <p14:tracePt t="191810" x="9829800" y="3238500"/>
          <p14:tracePt t="191816" x="9829800" y="3248025"/>
          <p14:tracePt t="191819" x="9829800" y="3257550"/>
          <p14:tracePt t="191821" x="9839325" y="3257550"/>
          <p14:tracePt t="191825" x="9839325" y="3268663"/>
          <p14:tracePt t="191827" x="9850438" y="3268663"/>
          <p14:tracePt t="191828" x="9850438" y="3278188"/>
          <p14:tracePt t="191834" x="9850438" y="3287713"/>
          <p14:tracePt t="191837" x="9859963" y="3298825"/>
          <p14:tracePt t="191841" x="9869488" y="3298825"/>
          <p14:tracePt t="191842" x="9869488" y="3308350"/>
          <p14:tracePt t="191845" x="9869488" y="3317875"/>
          <p14:tracePt t="191846" x="9880600" y="3317875"/>
          <p14:tracePt t="191848" x="9880600" y="3328988"/>
          <p14:tracePt t="191854" x="9890125" y="3328988"/>
          <p14:tracePt t="191856" x="9890125" y="3338513"/>
          <p14:tracePt t="191858" x="9899650" y="3348038"/>
          <p14:tracePt t="191864" x="9910763" y="3359150"/>
          <p14:tracePt t="191867" x="9920288" y="3359150"/>
          <p14:tracePt t="191869" x="9920288" y="3368675"/>
          <p14:tracePt t="191873" x="9929813" y="3368675"/>
          <p14:tracePt t="191875" x="9929813" y="3378200"/>
          <p14:tracePt t="191875" x="9940925" y="3378200"/>
          <p14:tracePt t="191877" x="9940925" y="3389313"/>
          <p14:tracePt t="191881" x="9950450" y="3389313"/>
          <p14:tracePt t="191883" x="9950450" y="3398838"/>
          <p14:tracePt t="191884" x="9959975" y="3398838"/>
          <p14:tracePt t="191886" x="9959975" y="3408363"/>
          <p14:tracePt t="191890" x="9971088" y="3408363"/>
          <p14:tracePt t="191891" x="9980613" y="3408363"/>
          <p14:tracePt t="191893" x="9980613" y="3419475"/>
          <p14:tracePt t="191896" x="9990138" y="3419475"/>
          <p14:tracePt t="191897" x="9990138" y="3429000"/>
          <p14:tracePt t="191898" x="10001250" y="3429000"/>
          <p14:tracePt t="191902" x="10010775" y="3429000"/>
          <p14:tracePt t="191904" x="10020300" y="3429000"/>
          <p14:tracePt t="191906" x="10031413" y="3429000"/>
          <p14:tracePt t="191907" x="10031413" y="3438525"/>
          <p14:tracePt t="191910" x="10040938" y="3438525"/>
          <p14:tracePt t="191912" x="10050463" y="3449638"/>
          <p14:tracePt t="191916" x="10061575" y="3449638"/>
          <p14:tracePt t="191917" x="10061575" y="3459163"/>
          <p14:tracePt t="191918" x="10071100" y="3459163"/>
          <p14:tracePt t="191923" x="10080625" y="3459163"/>
          <p14:tracePt t="191924" x="10091738" y="3459163"/>
          <p14:tracePt t="191928" x="10101263" y="3459163"/>
          <p14:tracePt t="191930" x="10110788" y="3459163"/>
          <p14:tracePt t="191934" x="10110788" y="3468688"/>
          <p14:tracePt t="191935" x="10121900" y="3468688"/>
          <p14:tracePt t="191937" x="10131425" y="3468688"/>
          <p14:tracePt t="191942" x="10140950" y="3468688"/>
          <p14:tracePt t="191945" x="10152063" y="3468688"/>
          <p14:tracePt t="191950" x="10161588" y="3468688"/>
          <p14:tracePt t="191953" x="10171113" y="3468688"/>
          <p14:tracePt t="191957" x="10182225" y="3468688"/>
          <p14:tracePt t="191964" x="10191750" y="3468688"/>
          <p14:tracePt t="191968" x="10201275" y="3468688"/>
          <p14:tracePt t="191979" x="10212388" y="3468688"/>
          <p14:tracePt t="191985" x="10221913" y="3468688"/>
          <p14:tracePt t="192000" x="10231438" y="3468688"/>
          <p14:tracePt t="192009" x="10242550" y="3468688"/>
          <p14:tracePt t="192049" x="10252075" y="3468688"/>
          <p14:tracePt t="192087" x="10261600" y="3468688"/>
          <p14:tracePt t="192934" x="10252075" y="3468688"/>
          <p14:tracePt t="192941" x="10242550" y="3468688"/>
          <p14:tracePt t="192944" x="10231438" y="3468688"/>
          <p14:tracePt t="192950" x="10221913" y="3468688"/>
          <p14:tracePt t="192952" x="10212388" y="3468688"/>
          <p14:tracePt t="192957" x="10212388" y="3479800"/>
          <p14:tracePt t="192958" x="10201275" y="3479800"/>
          <p14:tracePt t="192960" x="10191750" y="3479800"/>
          <p14:tracePt t="192965" x="10182225" y="3479800"/>
          <p14:tracePt t="192967" x="10171113" y="3479800"/>
          <p14:tracePt t="192968" x="10171113" y="3489325"/>
          <p14:tracePt t="192969" x="10161588" y="3489325"/>
          <p14:tracePt t="192973" x="10152063" y="3498850"/>
          <p14:tracePt t="192975" x="10140950" y="3498850"/>
          <p14:tracePt t="192979" x="10131425" y="3498850"/>
          <p14:tracePt t="192981" x="10121900" y="3498850"/>
          <p14:tracePt t="192982" x="10121900" y="3509963"/>
          <p14:tracePt t="192985" x="10110788" y="3509963"/>
          <p14:tracePt t="192986" x="10110788" y="3519488"/>
          <p14:tracePt t="192987" x="10101263" y="3519488"/>
          <p14:tracePt t="192991" x="10091738" y="3519488"/>
          <p14:tracePt t="192993" x="10080625" y="3519488"/>
          <p14:tracePt t="192996" x="10080625" y="3529013"/>
          <p14:tracePt t="192997" x="10071100" y="3529013"/>
          <p14:tracePt t="192999" x="10061575" y="3529013"/>
          <p14:tracePt t="193000" x="10061575" y="3540125"/>
          <p14:tracePt t="193002" x="10050463" y="3540125"/>
          <p14:tracePt t="193005" x="10040938" y="3540125"/>
          <p14:tracePt t="193008" x="10040938" y="3549650"/>
          <p14:tracePt t="193008" x="10031413" y="3549650"/>
          <p14:tracePt t="193010" x="10020300" y="3549650"/>
          <p14:tracePt t="193012" x="10020300" y="3559175"/>
          <p14:tracePt t="193013" x="10010775" y="3559175"/>
          <p14:tracePt t="193016" x="10001250" y="3559175"/>
          <p14:tracePt t="193018" x="9990138" y="3559175"/>
          <p14:tracePt t="193021" x="9990138" y="3570288"/>
          <p14:tracePt t="193022" x="9980613" y="3570288"/>
          <p14:tracePt t="193024" x="9971088" y="3570288"/>
          <p14:tracePt t="193025" x="9971088" y="3579813"/>
          <p14:tracePt t="193028" x="9959975" y="3579813"/>
          <p14:tracePt t="193030" x="9950450" y="3579813"/>
          <p14:tracePt t="193034" x="9940925" y="3589338"/>
          <p14:tracePt t="193037" x="9929813" y="3589338"/>
          <p14:tracePt t="193039" x="9929813" y="3600450"/>
          <p14:tracePt t="193042" x="9920288" y="3600450"/>
          <p14:tracePt t="193044" x="9910763" y="3600450"/>
          <p14:tracePt t="193045" x="9910763" y="3609975"/>
          <p14:tracePt t="193050" x="9899650" y="3609975"/>
          <p14:tracePt t="193053" x="9890125" y="3609975"/>
          <p14:tracePt t="193061" x="9880600" y="3609975"/>
          <p14:tracePt t="193062" x="9880600" y="3619500"/>
          <p14:tracePt t="193065" x="9869488" y="3619500"/>
          <p14:tracePt t="193071" x="9859963" y="3619500"/>
          <p14:tracePt t="193072" x="9859963" y="3630613"/>
          <p14:tracePt t="193090" x="9850438" y="3630613"/>
          <p14:tracePt t="193599" x="9850438" y="3640138"/>
          <p14:tracePt t="193615" x="9839325" y="3640138"/>
          <p14:tracePt t="193621" x="9839325" y="3649663"/>
          <p14:tracePt t="193660" x="9839325" y="3660775"/>
          <p14:tracePt t="193671" x="9829800" y="3660775"/>
          <p14:tracePt t="193718" x="9829800" y="3670300"/>
          <p14:tracePt t="193746" x="9820275" y="3670300"/>
          <p14:tracePt t="194028" x="9820275" y="3679825"/>
          <p14:tracePt t="194043" x="9820275" y="3690938"/>
          <p14:tracePt t="194048" x="9809163" y="3690938"/>
          <p14:tracePt t="194067" x="9809163" y="3700463"/>
          <p14:tracePt t="194069" x="9799638" y="3700463"/>
          <p14:tracePt t="194089" x="9799638" y="3709988"/>
          <p14:tracePt t="194091" x="9799638" y="3721100"/>
          <p14:tracePt t="194097" x="9799638" y="3730625"/>
          <p14:tracePt t="194102" x="9790113" y="3730625"/>
          <p14:tracePt t="194104" x="9790113" y="3740150"/>
          <p14:tracePt t="194115" x="9790113" y="3751263"/>
          <p14:tracePt t="194120" x="9779000" y="3760788"/>
          <p14:tracePt t="194130" x="9779000" y="3770313"/>
          <p14:tracePt t="194136" x="9779000" y="3781425"/>
          <p14:tracePt t="194148" x="9779000" y="3790950"/>
          <p14:tracePt t="194155" x="9779000" y="3800475"/>
          <p14:tracePt t="194167" x="9779000" y="3811588"/>
          <p14:tracePt t="194173" x="9779000" y="3821113"/>
          <p14:tracePt t="194182" x="9779000" y="3830638"/>
          <p14:tracePt t="194186" x="9779000" y="3841750"/>
          <p14:tracePt t="194192" x="9779000" y="3851275"/>
          <p14:tracePt t="194197" x="9779000" y="3860800"/>
          <p14:tracePt t="194202" x="9779000" y="3871913"/>
          <p14:tracePt t="194206" x="9779000" y="3881438"/>
          <p14:tracePt t="194207" x="9790113" y="3881438"/>
          <p14:tracePt t="194209" x="9790113" y="3890963"/>
          <p14:tracePt t="194214" x="9790113" y="3902075"/>
          <p14:tracePt t="194217" x="9799638" y="3902075"/>
          <p14:tracePt t="194218" x="9799638" y="3911600"/>
          <p14:tracePt t="194223" x="9809163" y="3911600"/>
          <p14:tracePt t="194224" x="9809163" y="3921125"/>
          <p14:tracePt t="194227" x="9809163" y="3932238"/>
          <p14:tracePt t="194233" x="9820275" y="3932238"/>
          <p14:tracePt t="194234" x="9820275" y="3941763"/>
          <p14:tracePt t="194238" x="9820275" y="3951288"/>
          <p14:tracePt t="194239" x="9829800" y="3951288"/>
          <p14:tracePt t="194244" x="9829800" y="3962400"/>
          <p14:tracePt t="194247" x="9829800" y="3971925"/>
          <p14:tracePt t="194250" x="9839325" y="3971925"/>
          <p14:tracePt t="194254" x="9839325" y="3981450"/>
          <p14:tracePt t="194256" x="9850438" y="3981450"/>
          <p14:tracePt t="194257" x="9850438" y="3992563"/>
          <p14:tracePt t="194265" x="9850438" y="4002088"/>
          <p14:tracePt t="194269" x="9859963" y="4011613"/>
          <p14:tracePt t="194277" x="9869488" y="4022725"/>
          <p14:tracePt t="194283" x="9869488" y="4032250"/>
          <p14:tracePt t="194284" x="9880600" y="4032250"/>
          <p14:tracePt t="194286" x="9880600" y="4041775"/>
          <p14:tracePt t="194296" x="9880600" y="4052888"/>
          <p14:tracePt t="194302" x="9880600" y="4062413"/>
          <p14:tracePt t="194309" x="9890125" y="4062413"/>
          <p14:tracePt t="194319" x="9890125" y="4071938"/>
          <p14:tracePt t="194788" x="9890125" y="4083050"/>
          <p14:tracePt t="194801" x="9890125" y="4092575"/>
          <p14:tracePt t="194808" x="9890125" y="4102100"/>
          <p14:tracePt t="194822" x="9890125" y="4113213"/>
          <p14:tracePt t="194828" x="9890125" y="4122738"/>
          <p14:tracePt t="194839" x="9890125" y="4132263"/>
          <p14:tracePt t="194843" x="9890125" y="4143375"/>
          <p14:tracePt t="194852" x="9890125" y="4152900"/>
          <p14:tracePt t="194857" x="9880600" y="4162425"/>
          <p14:tracePt t="194861" x="9880600" y="4173538"/>
          <p14:tracePt t="194866" x="9869488" y="4173538"/>
          <p14:tracePt t="194870" x="9869488" y="4183063"/>
          <p14:tracePt t="194874" x="9869488" y="4192588"/>
          <p14:tracePt t="194875" x="9859963" y="4192588"/>
          <p14:tracePt t="194882" x="9859963" y="4203700"/>
          <p14:tracePt t="194886" x="9859963" y="4213225"/>
          <p14:tracePt t="194890" x="9850438" y="4213225"/>
          <p14:tracePt t="194894" x="9850438" y="4222750"/>
          <p14:tracePt t="194896" x="9839325" y="4222750"/>
          <p14:tracePt t="194898" x="9839325" y="4233863"/>
          <p14:tracePt t="194907" x="9829800" y="4243388"/>
          <p14:tracePt t="194910" x="9829800" y="4252913"/>
          <p14:tracePt t="194911" x="9820275" y="4252913"/>
          <p14:tracePt t="194918" x="9820275" y="4264025"/>
          <p14:tracePt t="194921" x="9809163" y="4264025"/>
          <p14:tracePt t="194922" x="9809163" y="4273550"/>
          <p14:tracePt t="194925" x="9799638" y="4273550"/>
          <p14:tracePt t="194929" x="9799638" y="4283075"/>
          <p14:tracePt t="194933" x="9790113" y="4294188"/>
          <p14:tracePt t="194937" x="9779000" y="4294188"/>
          <p14:tracePt t="194939" x="9779000" y="4303713"/>
          <p14:tracePt t="194942" x="9779000" y="4313238"/>
          <p14:tracePt t="194943" x="9769475" y="4313238"/>
          <p14:tracePt t="194945" x="9769475" y="4324350"/>
          <p14:tracePt t="194946" x="9759950" y="4324350"/>
          <p14:tracePt t="194951" x="9748838" y="4333875"/>
          <p14:tracePt t="194953" x="9748838" y="4343400"/>
          <p14:tracePt t="194954" x="9739313" y="4343400"/>
          <p14:tracePt t="194957" x="9729788" y="4343400"/>
          <p14:tracePt t="194959" x="9729788" y="4354513"/>
          <p14:tracePt t="194960" x="9718675" y="4354513"/>
          <p14:tracePt t="194961" x="9718675" y="4364038"/>
          <p14:tracePt t="194963" x="9709150" y="4364038"/>
          <p14:tracePt t="194967" x="9699625" y="4373563"/>
          <p14:tracePt t="194969" x="9699625" y="4384675"/>
          <p14:tracePt t="194970" x="9688513" y="4384675"/>
          <p14:tracePt t="194975" x="9678988" y="4394200"/>
          <p14:tracePt t="194977" x="9669463" y="4394200"/>
          <p14:tracePt t="194978" x="9669463" y="4403725"/>
          <p14:tracePt t="194982" x="9658350" y="4403725"/>
          <p14:tracePt t="194983" x="9658350" y="4414838"/>
          <p14:tracePt t="194985" x="9648825" y="4414838"/>
          <p14:tracePt t="194987" x="9648825" y="4424363"/>
          <p14:tracePt t="194990" x="9639300" y="4424363"/>
          <p14:tracePt t="194993" x="9628188" y="4433888"/>
          <p14:tracePt t="194997" x="9628188" y="4445000"/>
          <p14:tracePt t="194999" x="9618663" y="4445000"/>
          <p14:tracePt t="195002" x="9609138" y="4445000"/>
          <p14:tracePt t="195004" x="9609138" y="4454525"/>
          <p14:tracePt t="195008" x="9609138" y="4464050"/>
          <p14:tracePt t="195009" x="9598025" y="4464050"/>
          <p14:tracePt t="195012" x="9588500" y="4475163"/>
          <p14:tracePt t="195015" x="9578975" y="4475163"/>
          <p14:tracePt t="195022" x="9569450" y="4484688"/>
          <p14:tracePt t="195025" x="9558338" y="4484688"/>
          <p14:tracePt t="195028" x="9558338" y="4494213"/>
          <p14:tracePt t="195034" x="9548813" y="4494213"/>
          <p14:tracePt t="195040" x="9539288" y="4494213"/>
          <p14:tracePt t="195041" x="9539288" y="4505325"/>
          <p14:tracePt t="195050" x="9539288" y="4514850"/>
          <p14:tracePt t="195059" x="9528175" y="4514850"/>
          <p14:tracePt t="195323" x="9539288" y="4514850"/>
          <p14:tracePt t="195338" x="9548813" y="4514850"/>
          <p14:tracePt t="195363" x="9558338" y="4514850"/>
          <p14:tracePt t="195364" x="9558338" y="4505325"/>
          <p14:tracePt t="195374" x="9569450" y="4505325"/>
          <p14:tracePt t="195393" x="9578975" y="4505325"/>
          <p14:tracePt t="195399" x="9588500" y="4505325"/>
          <p14:tracePt t="195405" x="9598025" y="4505325"/>
          <p14:tracePt t="195416" x="9609138" y="4505325"/>
          <p14:tracePt t="195421" x="9618663" y="4505325"/>
          <p14:tracePt t="195430" x="9628188" y="4505325"/>
          <p14:tracePt t="195434" x="9639300" y="4505325"/>
          <p14:tracePt t="195442" x="9648825" y="4505325"/>
          <p14:tracePt t="195443" x="9648825" y="4514850"/>
          <p14:tracePt t="195446" x="9658350" y="4514850"/>
          <p14:tracePt t="195453" x="9669463" y="4514850"/>
          <p14:tracePt t="195457" x="9678988" y="4514850"/>
          <p14:tracePt t="195461" x="9688513" y="4514850"/>
          <p14:tracePt t="195464" x="9699625" y="4514850"/>
          <p14:tracePt t="195469" x="9709150" y="4514850"/>
          <p14:tracePt t="195472" x="9718675" y="4524375"/>
          <p14:tracePt t="195477" x="9729788" y="4524375"/>
          <p14:tracePt t="195479" x="9739313" y="4524375"/>
          <p14:tracePt t="195482" x="9748838" y="4535488"/>
          <p14:tracePt t="195486" x="9759950" y="4535488"/>
          <p14:tracePt t="195488" x="9769475" y="4535488"/>
          <p14:tracePt t="195493" x="9779000" y="4535488"/>
          <p14:tracePt t="195495" x="9790113" y="4535488"/>
          <p14:tracePt t="195500" x="9799638" y="4535488"/>
          <p14:tracePt t="195501" x="9799638" y="4545013"/>
          <p14:tracePt t="195503" x="9809163" y="4545013"/>
          <p14:tracePt t="195507" x="9820275" y="4545013"/>
          <p14:tracePt t="195509" x="9829800" y="4545013"/>
          <p14:tracePt t="195510" x="9829800" y="4554538"/>
          <p14:tracePt t="195514" x="9839325" y="4554538"/>
          <p14:tracePt t="195516" x="9850438" y="4554538"/>
          <p14:tracePt t="195521" x="9859963" y="4554538"/>
          <p14:tracePt t="195523" x="9869488" y="4554538"/>
          <p14:tracePt t="195526" x="9880600" y="4554538"/>
          <p14:tracePt t="195532" x="9890125" y="4565650"/>
          <p14:tracePt t="195535" x="9899650" y="4565650"/>
          <p14:tracePt t="195540" x="9910763" y="4565650"/>
          <p14:tracePt t="195544" x="9920288" y="4565650"/>
          <p14:tracePt t="195549" x="9929813" y="4565650"/>
          <p14:tracePt t="195552" x="9940925" y="4575175"/>
          <p14:tracePt t="195558" x="9950450" y="4575175"/>
          <p14:tracePt t="195560" x="9959975" y="4575175"/>
          <p14:tracePt t="195566" x="9971088" y="4575175"/>
          <p14:tracePt t="195568" x="9980613" y="4575175"/>
          <p14:tracePt t="195574" x="9990138" y="4575175"/>
          <p14:tracePt t="195576" x="10001250" y="4575175"/>
          <p14:tracePt t="195581" x="10010775" y="4575175"/>
          <p14:tracePt t="195583" x="10020300" y="4575175"/>
          <p14:tracePt t="195586" x="10031413" y="4575175"/>
          <p14:tracePt t="195588" x="10031413" y="4584700"/>
          <p14:tracePt t="195590" x="10040938" y="4584700"/>
          <p14:tracePt t="195593" x="10050463" y="4584700"/>
          <p14:tracePt t="195597" x="10061575" y="4584700"/>
          <p14:tracePt t="195599" x="10071100" y="4584700"/>
          <p14:tracePt t="195600" x="10071100" y="4595813"/>
          <p14:tracePt t="195604" x="10080625" y="4595813"/>
          <p14:tracePt t="195607" x="10091738" y="4595813"/>
          <p14:tracePt t="195611" x="10101263" y="4595813"/>
          <p14:tracePt t="195612" x="10101263" y="4605338"/>
          <p14:tracePt t="195613" x="10110788" y="4605338"/>
          <p14:tracePt t="195617" x="10121900" y="4605338"/>
          <p14:tracePt t="195619" x="10131425" y="4605338"/>
          <p14:tracePt t="195624" x="10140950" y="4605338"/>
          <p14:tracePt t="195626" x="10152063" y="4605338"/>
          <p14:tracePt t="195630" x="10161588" y="4614863"/>
          <p14:tracePt t="195633" x="10171113" y="4614863"/>
          <p14:tracePt t="195635" x="10182225" y="4614863"/>
          <p14:tracePt t="195637" x="10182225" y="4625975"/>
          <p14:tracePt t="195639" x="10191750" y="4625975"/>
          <p14:tracePt t="195642" x="10201275" y="4625975"/>
          <p14:tracePt t="195647" x="10212388" y="4625975"/>
          <p14:tracePt t="195648" x="10221913" y="4625975"/>
          <p14:tracePt t="195650" x="10221913" y="4635500"/>
          <p14:tracePt t="195653" x="10231438" y="4635500"/>
          <p14:tracePt t="195655" x="10242550" y="4635500"/>
          <p14:tracePt t="195657" x="10242550" y="4645025"/>
          <p14:tracePt t="195660" x="10252075" y="4645025"/>
          <p14:tracePt t="195661" x="10261600" y="4645025"/>
          <p14:tracePt t="195665" x="10272713" y="4645025"/>
          <p14:tracePt t="195667" x="10282238" y="4656138"/>
          <p14:tracePt t="195671" x="10291763" y="4656138"/>
          <p14:tracePt t="195672" x="10291763" y="4665663"/>
          <p14:tracePt t="195674" x="10302875" y="4665663"/>
          <p14:tracePt t="195675" x="10312400" y="4665663"/>
          <p14:tracePt t="195679" x="10321925" y="4665663"/>
          <p14:tracePt t="195680" x="10321925" y="4675188"/>
          <p14:tracePt t="195681" x="10333038" y="4675188"/>
          <p14:tracePt t="195684" x="10333038" y="4686300"/>
          <p14:tracePt t="195685" x="10342563" y="4686300"/>
          <p14:tracePt t="195687" x="10352088" y="4686300"/>
          <p14:tracePt t="195691" x="10363200" y="4686300"/>
          <p14:tracePt t="195692" x="10363200" y="4695825"/>
          <p14:tracePt t="195693" x="10372725" y="4695825"/>
          <p14:tracePt t="195697" x="10382250" y="4705350"/>
          <p14:tracePt t="195700" x="10393363" y="4705350"/>
          <p14:tracePt t="195704" x="10402888" y="4705350"/>
          <p14:tracePt t="195707" x="10412413" y="4705350"/>
          <p14:tracePt t="195708" x="10412413" y="4716463"/>
          <p14:tracePt t="195711" x="10423525" y="4716463"/>
          <p14:tracePt t="195714" x="10433050" y="4716463"/>
          <p14:tracePt t="195715" x="10433050" y="4725988"/>
          <p14:tracePt t="195720" x="10442575" y="4725988"/>
          <p14:tracePt t="195723" x="10453688" y="4725988"/>
          <p14:tracePt t="195726" x="10463213" y="4725988"/>
          <p14:tracePt t="195734" x="10472738" y="4725988"/>
          <p14:tracePt t="195739" x="10483850" y="4735513"/>
          <p14:tracePt t="195750" x="10493375" y="4735513"/>
          <p14:tracePt t="195757" x="10502900" y="4735513"/>
          <p14:tracePt t="195779" x="10514013" y="4735513"/>
          <p14:tracePt t="195801" x="10523538" y="4735513"/>
          <p14:tracePt t="195855" x="10533063" y="4735513"/>
          <p14:tracePt t="195883" x="10544175" y="4735513"/>
          <p14:tracePt t="195915" x="10553700" y="4735513"/>
          <p14:tracePt t="195931" x="10563225" y="4735513"/>
          <p14:tracePt t="197042" x="10553700" y="4735513"/>
          <p14:tracePt t="197228" x="10544175" y="4735513"/>
          <p14:tracePt t="197234" x="10533063" y="4735513"/>
          <p14:tracePt t="197243" x="10533063" y="4725988"/>
          <p14:tracePt t="197245" x="10523538" y="4725988"/>
          <p14:tracePt t="197248" x="10523538" y="4716463"/>
          <p14:tracePt t="197250" x="10514013" y="4716463"/>
          <p14:tracePt t="197258" x="10502900" y="4705350"/>
          <p14:tracePt t="197262" x="10493375" y="4705350"/>
          <p14:tracePt t="197265" x="10493375" y="4695825"/>
          <p14:tracePt t="197269" x="10483850" y="4695825"/>
          <p14:tracePt t="197273" x="10472738" y="4695825"/>
          <p14:tracePt t="197280" x="10463213" y="4695825"/>
          <p14:tracePt t="197283" x="10453688" y="4695825"/>
          <p14:tracePt t="197285" x="10453688" y="4686300"/>
          <p14:tracePt t="197286" x="10442575" y="4686300"/>
          <p14:tracePt t="197291" x="10433050" y="4686300"/>
          <p14:tracePt t="197292" x="10433050" y="4675188"/>
          <p14:tracePt t="197294" x="10423525" y="4675188"/>
          <p14:tracePt t="197298" x="10412413" y="4675188"/>
          <p14:tracePt t="197301" x="10402888" y="4665663"/>
          <p14:tracePt t="197305" x="10402888" y="4656138"/>
          <p14:tracePt t="197307" x="10393363" y="4656138"/>
          <p14:tracePt t="197309" x="10382250" y="4656138"/>
          <p14:tracePt t="197313" x="10372725" y="4656138"/>
          <p14:tracePt t="197314" x="10372725" y="4645025"/>
          <p14:tracePt t="197316" x="10363200" y="4645025"/>
          <p14:tracePt t="197318" x="10363200" y="4635500"/>
          <p14:tracePt t="197320" x="10352088" y="4635500"/>
          <p14:tracePt t="197323" x="10333038" y="4625975"/>
          <p14:tracePt t="197328" x="10321925" y="4625975"/>
          <p14:tracePt t="197330" x="10312400" y="4625975"/>
          <p14:tracePt t="197333" x="10312400" y="4614863"/>
          <p14:tracePt t="197334" x="10302875" y="4614863"/>
          <p14:tracePt t="197682" x="10302875" y="4605338"/>
          <p14:tracePt t="197722" x="10291763" y="4605338"/>
          <p14:tracePt t="197725" x="10291763" y="4595813"/>
          <p14:tracePt t="197740" x="10282238" y="4595813"/>
          <p14:tracePt t="197756" x="10272713" y="4595813"/>
          <p14:tracePt t="197791" x="10261600" y="4595813"/>
          <p14:tracePt t="197810" x="10252075" y="4595813"/>
          <p14:tracePt t="197847" x="10242550" y="4595813"/>
          <p14:tracePt t="197878" x="10231438" y="4595813"/>
          <p14:tracePt t="197911" x="10231438" y="4584700"/>
          <p14:tracePt t="197919" x="10221913" y="4584700"/>
          <p14:tracePt t="197943" x="10212388" y="4584700"/>
          <p14:tracePt t="197955" x="10212388" y="4575175"/>
          <p14:tracePt t="197960" x="10201275" y="4575175"/>
          <p14:tracePt t="197970" x="10201275" y="4565650"/>
          <p14:tracePt t="197985" x="10191750" y="4565650"/>
          <p14:tracePt t="197994" x="10191750" y="4554538"/>
          <p14:tracePt t="197996" x="10182225" y="4554538"/>
          <p14:tracePt t="198003" x="10182225" y="4545013"/>
          <p14:tracePt t="198011" x="10171113" y="4545013"/>
          <p14:tracePt t="198016" x="10171113" y="4535488"/>
          <p14:tracePt t="198017" x="10161588" y="4535488"/>
          <p14:tracePt t="198021" x="10161588" y="4524375"/>
          <p14:tracePt t="198026" x="10152063" y="4524375"/>
          <p14:tracePt t="198029" x="10152063" y="4514850"/>
          <p14:tracePt t="198030" x="10140950" y="4514850"/>
          <p14:tracePt t="198033" x="10140950" y="4505325"/>
          <p14:tracePt t="198040" x="10131425" y="4494213"/>
          <p14:tracePt t="198042" x="10121900" y="4494213"/>
          <p14:tracePt t="198044" x="10121900" y="4484688"/>
          <p14:tracePt t="198047" x="10121900" y="4475163"/>
          <p14:tracePt t="198051" x="10110788" y="4475163"/>
          <p14:tracePt t="198054" x="10110788" y="4464050"/>
          <p14:tracePt t="198055" x="10101263" y="4464050"/>
          <p14:tracePt t="198057" x="10101263" y="4454525"/>
          <p14:tracePt t="198062" x="10091738" y="4454525"/>
          <p14:tracePt t="198063" x="10091738" y="4445000"/>
          <p14:tracePt t="198065" x="10091738" y="4433888"/>
          <p14:tracePt t="198066" x="10080625" y="4433888"/>
          <p14:tracePt t="198069" x="10071100" y="4433888"/>
          <p14:tracePt t="198070" x="10071100" y="4424363"/>
          <p14:tracePt t="198072" x="10071100" y="4414838"/>
          <p14:tracePt t="198074" x="10061575" y="4414838"/>
          <p14:tracePt t="198076" x="10050463" y="4403725"/>
          <p14:tracePt t="198078" x="10050463" y="4394200"/>
          <p14:tracePt t="198081" x="10040938" y="4394200"/>
          <p14:tracePt t="198082" x="10040938" y="4384675"/>
          <p14:tracePt t="198083" x="10031413" y="4384675"/>
          <p14:tracePt t="198084" x="10031413" y="4373563"/>
          <p14:tracePt t="198087" x="10031413" y="4364038"/>
          <p14:tracePt t="198088" x="10020300" y="4364038"/>
          <p14:tracePt t="198089" x="10020300" y="4354513"/>
          <p14:tracePt t="198091" x="10010775" y="4354513"/>
          <p14:tracePt t="198093" x="10010775" y="4343400"/>
          <p14:tracePt t="198094" x="10001250" y="4343400"/>
          <p14:tracePt t="198095" x="10001250" y="4333875"/>
          <p14:tracePt t="198096" x="9990138" y="4333875"/>
          <p14:tracePt t="198097" x="9990138" y="4324350"/>
          <p14:tracePt t="198100" x="9980613" y="4324350"/>
          <p14:tracePt t="198101" x="9971088" y="4313238"/>
          <p14:tracePt t="198103" x="9971088" y="4303713"/>
          <p14:tracePt t="198105" x="9959975" y="4303713"/>
          <p14:tracePt t="198107" x="9950450" y="4294188"/>
          <p14:tracePt t="198109" x="9950450" y="4283075"/>
          <p14:tracePt t="198110" x="9940925" y="4283075"/>
          <p14:tracePt t="198111" x="9929813" y="4283075"/>
          <p14:tracePt t="198112" x="9929813" y="4273550"/>
          <p14:tracePt t="198113" x="9920288" y="4273550"/>
          <p14:tracePt t="198114" x="9920288" y="4264025"/>
          <p14:tracePt t="198116" x="9910763" y="4264025"/>
          <p14:tracePt t="198117" x="9899650" y="4252913"/>
          <p14:tracePt t="198119" x="9899650" y="4243388"/>
          <p14:tracePt t="198120" x="9890125" y="4243388"/>
          <p14:tracePt t="198122" x="9880600" y="4233863"/>
          <p14:tracePt t="198124" x="9869488" y="4222750"/>
          <p14:tracePt t="198126" x="9859963" y="4222750"/>
          <p14:tracePt t="198127" x="9859963" y="4213225"/>
          <p14:tracePt t="198128" x="9850438" y="4203700"/>
          <p14:tracePt t="198130" x="9839325" y="4192588"/>
          <p14:tracePt t="198132" x="9829800" y="4192588"/>
          <p14:tracePt t="198133" x="9829800" y="4183063"/>
          <p14:tracePt t="198134" x="9820275" y="4173538"/>
          <p14:tracePt t="198136" x="9809163" y="4173538"/>
          <p14:tracePt t="198137" x="9809163" y="4162425"/>
          <p14:tracePt t="198138" x="9799638" y="4152900"/>
          <p14:tracePt t="198139" x="9790113" y="4152900"/>
          <p14:tracePt t="198141" x="9790113" y="4143375"/>
          <p14:tracePt t="198142" x="9779000" y="4143375"/>
          <p14:tracePt t="198143" x="9779000" y="4132263"/>
          <p14:tracePt t="198144" x="9769475" y="4132263"/>
          <p14:tracePt t="198145" x="9769475" y="4122738"/>
          <p14:tracePt t="198147" x="9759950" y="4113213"/>
          <p14:tracePt t="198148" x="9748838" y="4113213"/>
          <p14:tracePt t="198150" x="9748838" y="4102100"/>
          <p14:tracePt t="198151" x="9739313" y="4092575"/>
          <p14:tracePt t="198153" x="9729788" y="4092575"/>
          <p14:tracePt t="198154" x="9729788" y="4083050"/>
          <p14:tracePt t="198155" x="9729788" y="4071938"/>
          <p14:tracePt t="198156" x="9718675" y="4071938"/>
          <p14:tracePt t="198158" x="9709150" y="4062413"/>
          <p14:tracePt t="198160" x="9709150" y="4052888"/>
          <p14:tracePt t="198161" x="9699625" y="4041775"/>
          <p14:tracePt t="198162" x="9688513" y="4041775"/>
          <p14:tracePt t="198164" x="9688513" y="4032250"/>
          <p14:tracePt t="198166" x="9678988" y="4022725"/>
          <p14:tracePt t="198169" x="9669463" y="4011613"/>
          <p14:tracePt t="198170" x="9669463" y="4002088"/>
          <p14:tracePt t="198173" x="9658350" y="3992563"/>
          <p14:tracePt t="198175" x="9658350" y="3981450"/>
          <p14:tracePt t="198176" x="9648825" y="3981450"/>
          <p14:tracePt t="198178" x="9648825" y="3971925"/>
          <p14:tracePt t="198180" x="9639300" y="3962400"/>
          <p14:tracePt t="198183" x="9639300" y="3951288"/>
          <p14:tracePt t="198185" x="9639300" y="3941763"/>
          <p14:tracePt t="198187" x="9628188" y="3941763"/>
          <p14:tracePt t="198188" x="9628188" y="3932238"/>
          <p14:tracePt t="198190" x="9628188" y="3921125"/>
          <p14:tracePt t="198192" x="9618663" y="3911600"/>
          <p14:tracePt t="198196" x="9618663" y="3902075"/>
          <p14:tracePt t="198198" x="9618663" y="3890963"/>
          <p14:tracePt t="198202" x="9609138" y="3881438"/>
          <p14:tracePt t="198204" x="9609138" y="3871913"/>
          <p14:tracePt t="198208" x="9609138" y="3860800"/>
          <p14:tracePt t="198210" x="9598025" y="3851275"/>
          <p14:tracePt t="198214" x="9598025" y="3841750"/>
          <p14:tracePt t="198216" x="9598025" y="3830638"/>
          <p14:tracePt t="198221" x="9598025" y="3821113"/>
          <p14:tracePt t="198223" x="9598025" y="3811588"/>
          <p14:tracePt t="198227" x="9588500" y="3811588"/>
          <p14:tracePt t="198228" x="9588500" y="3800475"/>
          <p14:tracePt t="198230" x="9588500" y="3790950"/>
          <p14:tracePt t="198235" x="9588500" y="3781425"/>
          <p14:tracePt t="198237" x="9578975" y="3770313"/>
          <p14:tracePt t="198240" x="9578975" y="3760788"/>
          <p14:tracePt t="198246" x="9578975" y="3751263"/>
          <p14:tracePt t="198248" x="9578975" y="3740150"/>
          <p14:tracePt t="198254" x="9578975" y="3730625"/>
          <p14:tracePt t="198258" x="9569450" y="3721100"/>
          <p14:tracePt t="198264" x="9569450" y="3709988"/>
          <p14:tracePt t="198268" x="9558338" y="3700463"/>
          <p14:tracePt t="198275" x="9558338" y="3690938"/>
          <p14:tracePt t="198279" x="9558338" y="3679825"/>
          <p14:tracePt t="198281" x="9548813" y="3679825"/>
          <p14:tracePt t="198286" x="9548813" y="3670300"/>
          <p14:tracePt t="198287" x="9539288" y="3670300"/>
          <p14:tracePt t="198289" x="9539288" y="3660775"/>
          <p14:tracePt t="198296" x="9528175" y="3649663"/>
          <p14:tracePt t="198300" x="9518650" y="3640138"/>
          <p14:tracePt t="198306" x="9509125" y="3640138"/>
          <p14:tracePt t="198307" x="9509125" y="3630613"/>
          <p14:tracePt t="198310" x="9498013" y="3619500"/>
          <p14:tracePt t="198313" x="9488488" y="3619500"/>
          <p14:tracePt t="198314" x="9488488" y="3609975"/>
          <p14:tracePt t="198320" x="9478963" y="3609975"/>
          <p14:tracePt t="198321" x="9478963" y="3600450"/>
          <p14:tracePt t="198323" x="9467850" y="3600450"/>
          <p14:tracePt t="198326" x="9467850" y="3589338"/>
          <p14:tracePt t="198329" x="9458325" y="3589338"/>
          <p14:tracePt t="198332" x="9448800" y="3589338"/>
          <p14:tracePt t="198334" x="9448800" y="3579813"/>
          <p14:tracePt t="198338" x="9448800" y="3570288"/>
          <p14:tracePt t="198339" x="9437688" y="3570288"/>
          <p14:tracePt t="198343" x="9428163" y="3570288"/>
          <p14:tracePt t="198347" x="9428163" y="3559175"/>
          <p14:tracePt t="198349" x="9418638" y="3559175"/>
          <p14:tracePt t="198352" x="9418638" y="3549650"/>
          <p14:tracePt t="198353" x="9407525" y="3549650"/>
          <p14:tracePt t="198360" x="9398000" y="3549650"/>
          <p14:tracePt t="198363" x="9388475" y="3549650"/>
          <p14:tracePt t="198364" x="9388475" y="3540125"/>
          <p14:tracePt t="198370" x="9377363" y="3540125"/>
          <p14:tracePt t="198371" x="9377363" y="3529013"/>
          <p14:tracePt t="198373" x="9367838" y="3529013"/>
          <p14:tracePt t="198376" x="9358313" y="3529013"/>
          <p14:tracePt t="198381" x="9347200" y="3529013"/>
          <p14:tracePt t="198384" x="9347200" y="3519488"/>
          <p14:tracePt t="198385" x="9337675" y="3519488"/>
          <p14:tracePt t="198390" x="9328150" y="3519488"/>
          <p14:tracePt t="198391" x="9328150" y="3509963"/>
          <p14:tracePt t="198392" x="9317038" y="3509963"/>
          <p14:tracePt t="198398" x="9307513" y="3509963"/>
          <p14:tracePt t="198400" x="9297988" y="3509963"/>
          <p14:tracePt t="198405" x="9286875" y="3509963"/>
          <p14:tracePt t="198407" x="9277350" y="3509963"/>
          <p14:tracePt t="198409" x="9277350" y="3498850"/>
          <p14:tracePt t="198412" x="9267825" y="3498850"/>
          <p14:tracePt t="198415" x="9256713" y="3498850"/>
          <p14:tracePt t="198419" x="9247188" y="3498850"/>
          <p14:tracePt t="198420" x="9247188" y="3489325"/>
          <p14:tracePt t="198421" x="9237663" y="3489325"/>
          <p14:tracePt t="198425" x="9226550" y="3489325"/>
          <p14:tracePt t="198427" x="9217025" y="3489325"/>
          <p14:tracePt t="198429" x="9207500" y="3489325"/>
          <p14:tracePt t="198432" x="9196388" y="3489325"/>
          <p14:tracePt t="198434" x="9186863" y="3479800"/>
          <p14:tracePt t="198437" x="9177338" y="3479800"/>
          <p14:tracePt t="198439" x="9166225" y="3479800"/>
          <p14:tracePt t="198442" x="9156700" y="3479800"/>
          <p14:tracePt t="198444" x="9147175" y="3479800"/>
          <p14:tracePt t="198447" x="9136063" y="3479800"/>
          <p14:tracePt t="198448" x="9126538" y="3479800"/>
          <p14:tracePt t="198451" x="9117013" y="3479800"/>
          <p14:tracePt t="198452" x="9105900" y="3479800"/>
          <p14:tracePt t="198455" x="9096375" y="3479800"/>
          <p14:tracePt t="198457" x="9086850" y="3479800"/>
          <p14:tracePt t="198458" x="9075738" y="3479800"/>
          <p14:tracePt t="198460" x="9066213" y="3479800"/>
          <p14:tracePt t="198462" x="9056688" y="3479800"/>
          <p14:tracePt t="198464" x="9045575" y="3479800"/>
          <p14:tracePt t="198465" x="9036050" y="3479800"/>
          <p14:tracePt t="198468" x="9026525" y="3479800"/>
          <p14:tracePt t="198469" x="9015413" y="3479800"/>
          <p14:tracePt t="198472" x="9005888" y="3479800"/>
          <p14:tracePt t="198473" x="8996363" y="3479800"/>
          <p14:tracePt t="198476" x="8985250" y="3479800"/>
          <p14:tracePt t="198477" x="8975725" y="3479800"/>
          <p14:tracePt t="198480" x="8966200" y="3479800"/>
          <p14:tracePt t="198481" x="8955088" y="3479800"/>
          <p14:tracePt t="198484" x="8945563" y="3479800"/>
          <p14:tracePt t="198485" x="8936038" y="3479800"/>
          <p14:tracePt t="198486" x="8924925" y="3479800"/>
          <p14:tracePt t="198489" x="8915400" y="3479800"/>
          <p14:tracePt t="198490" x="8905875" y="3479800"/>
          <p14:tracePt t="198493" x="8894763" y="3479800"/>
          <p14:tracePt t="198494" x="8885238" y="3479800"/>
          <p14:tracePt t="198497" x="8875713" y="3479800"/>
          <p14:tracePt t="198498" x="8864600" y="3479800"/>
          <p14:tracePt t="198501" x="8855075" y="3479800"/>
          <p14:tracePt t="198502" x="8845550" y="3479800"/>
          <p14:tracePt t="198505" x="8834438" y="3479800"/>
          <p14:tracePt t="198506" x="8824913" y="3479800"/>
          <p14:tracePt t="198509" x="8815388" y="3479800"/>
          <p14:tracePt t="198510" x="8804275" y="3479800"/>
          <p14:tracePt t="198513" x="8794750" y="3479800"/>
          <p14:tracePt t="198515" x="8785225" y="3479800"/>
          <p14:tracePt t="198516" x="8774113" y="3479800"/>
          <p14:tracePt t="198519" x="8764588" y="3479800"/>
          <p14:tracePt t="198521" x="8755063" y="3479800"/>
          <p14:tracePt t="198524" x="8743950" y="3479800"/>
          <p14:tracePt t="198526" x="8734425" y="3468688"/>
          <p14:tracePt t="198529" x="8724900" y="3468688"/>
          <p14:tracePt t="198531" x="8713788" y="3468688"/>
          <p14:tracePt t="198534" x="8704263" y="3468688"/>
          <p14:tracePt t="198536" x="8694738" y="3468688"/>
          <p14:tracePt t="198539" x="8683625" y="3468688"/>
          <p14:tracePt t="198541" x="8674100" y="3468688"/>
          <p14:tracePt t="198544" x="8664575" y="3468688"/>
          <p14:tracePt t="198547" x="8653463" y="3468688"/>
          <p14:tracePt t="198549" x="8643938" y="3468688"/>
          <p14:tracePt t="198554" x="8634413" y="3468688"/>
          <p14:tracePt t="198557" x="8623300" y="3468688"/>
          <p14:tracePt t="198565" x="8613775" y="3468688"/>
          <p14:tracePt t="198571" x="8604250" y="3468688"/>
          <p14:tracePt t="198742" x="8613775" y="3468688"/>
          <p14:tracePt t="198752" x="8623300" y="3468688"/>
          <p14:tracePt t="198757" x="8634413" y="3468688"/>
          <p14:tracePt t="198764" x="8643938" y="3468688"/>
          <p14:tracePt t="198767" x="8653463" y="3468688"/>
          <p14:tracePt t="198771" x="8664575" y="3468688"/>
          <p14:tracePt t="198777" x="8674100" y="3468688"/>
          <p14:tracePt t="198779" x="8683625" y="3468688"/>
          <p14:tracePt t="198784" x="8694738" y="3468688"/>
          <p14:tracePt t="198787" x="8704263" y="3468688"/>
          <p14:tracePt t="198792" x="8713788" y="3468688"/>
          <p14:tracePt t="198794" x="8724900" y="3468688"/>
          <p14:tracePt t="198799" x="8734425" y="3468688"/>
          <p14:tracePt t="198801" x="8743950" y="3468688"/>
          <p14:tracePt t="198806" x="8755063" y="3468688"/>
          <p14:tracePt t="198808" x="8764588" y="3468688"/>
          <p14:tracePt t="198813" x="8774113" y="3468688"/>
          <p14:tracePt t="198816" x="8785225" y="3468688"/>
          <p14:tracePt t="198819" x="8794750" y="3468688"/>
          <p14:tracePt t="198824" x="8804275" y="3468688"/>
          <p14:tracePt t="198826" x="8815388" y="3468688"/>
          <p14:tracePt t="198832" x="8824913" y="3468688"/>
          <p14:tracePt t="198835" x="8834438" y="3468688"/>
          <p14:tracePt t="198841" x="8845550" y="3468688"/>
          <p14:tracePt t="198844" x="8855075" y="3468688"/>
          <p14:tracePt t="198845" x="8855075" y="3459163"/>
          <p14:tracePt t="198849" x="8864600" y="3459163"/>
          <p14:tracePt t="198852" x="8875713" y="3459163"/>
          <p14:tracePt t="198857" x="8885238" y="3459163"/>
          <p14:tracePt t="198860" x="8894763" y="3459163"/>
          <p14:tracePt t="198865" x="8905875" y="3459163"/>
          <p14:tracePt t="198867" x="8915400" y="3459163"/>
          <p14:tracePt t="198874" x="8924925" y="3459163"/>
          <p14:tracePt t="198875" x="8936038" y="3459163"/>
          <p14:tracePt t="198877" x="8945563" y="3459163"/>
          <p14:tracePt t="198882" x="8955088" y="3459163"/>
          <p14:tracePt t="198884" x="8966200" y="3459163"/>
          <p14:tracePt t="198888" x="8975725" y="3459163"/>
          <p14:tracePt t="198891" x="8985250" y="3459163"/>
          <p14:tracePt t="198894" x="8996363" y="3459163"/>
          <p14:tracePt t="198896" x="9005888" y="3459163"/>
          <p14:tracePt t="198899" x="9015413" y="3459163"/>
          <p14:tracePt t="198901" x="9026525" y="3459163"/>
          <p14:tracePt t="198904" x="9036050" y="3449638"/>
          <p14:tracePt t="198908" x="9045575" y="3449638"/>
          <p14:tracePt t="198909" x="9056688" y="3449638"/>
          <p14:tracePt t="198911" x="9066213" y="3449638"/>
          <p14:tracePt t="198914" x="9075738" y="3449638"/>
          <p14:tracePt t="198915" x="9086850" y="3449638"/>
          <p14:tracePt t="198917" x="9096375" y="3449638"/>
          <p14:tracePt t="198920" x="9105900" y="3449638"/>
          <p14:tracePt t="198922" x="9117013" y="3449638"/>
          <p14:tracePt t="198925" x="9126538" y="3449638"/>
          <p14:tracePt t="198927" x="9136063" y="3438525"/>
          <p14:tracePt t="198930" x="9147175" y="3438525"/>
          <p14:tracePt t="198932" x="9156700" y="3438525"/>
          <p14:tracePt t="198935" x="9166225" y="3438525"/>
          <p14:tracePt t="198938" x="9177338" y="3438525"/>
          <p14:tracePt t="198941" x="9186863" y="3438525"/>
          <p14:tracePt t="198943" x="9196388" y="3438525"/>
          <p14:tracePt t="198947" x="9207500" y="3438525"/>
          <p14:tracePt t="198949" x="9217025" y="3438525"/>
          <p14:tracePt t="198951" x="9226550" y="3438525"/>
          <p14:tracePt t="198955" x="9237663" y="3438525"/>
          <p14:tracePt t="198958" x="9247188" y="3429000"/>
          <p14:tracePt t="198962" x="9256713" y="3429000"/>
          <p14:tracePt t="198965" x="9267825" y="3429000"/>
          <p14:tracePt t="198968" x="9267825" y="3419475"/>
          <p14:tracePt t="198969" x="9277350" y="3419475"/>
          <p14:tracePt t="198972" x="9286875" y="3419475"/>
          <p14:tracePt t="198977" x="9297988" y="3419475"/>
          <p14:tracePt t="198980" x="9307513" y="3419475"/>
          <p14:tracePt t="198985" x="9317038" y="3419475"/>
          <p14:tracePt t="198988" x="9328150" y="3419475"/>
          <p14:tracePt t="198989" x="9328150" y="3408363"/>
          <p14:tracePt t="198993" x="9337675" y="3408363"/>
          <p14:tracePt t="198996" x="9347200" y="3408363"/>
          <p14:tracePt t="199002" x="9358313" y="3398838"/>
          <p14:tracePt t="199005" x="9367838" y="3398838"/>
          <p14:tracePt t="199009" x="9377363" y="3398838"/>
          <p14:tracePt t="199018" x="9388475" y="3398838"/>
          <p14:tracePt t="199028" x="9398000" y="3398838"/>
          <p14:tracePt t="201745" x="9407525" y="3398838"/>
          <p14:tracePt t="201751" x="9418638" y="3398838"/>
          <p14:tracePt t="201759" x="9428163" y="3398838"/>
          <p14:tracePt t="201763" x="9437688" y="3398838"/>
          <p14:tracePt t="201774" x="9448800" y="339883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03354"/>
            <a:ext cx="10058400" cy="1059110"/>
          </a:xfrm>
        </p:spPr>
        <p:txBody>
          <a:bodyPr/>
          <a:lstStyle/>
          <a:p>
            <a:r>
              <a:rPr lang="en-US" dirty="0"/>
              <a:t>Boeing 737 fire system</a:t>
            </a:r>
          </a:p>
        </p:txBody>
      </p:sp>
      <p:sp>
        <p:nvSpPr>
          <p:cNvPr id="3" name="Text Placeholder 2"/>
          <p:cNvSpPr>
            <a:spLocks noGrp="1"/>
          </p:cNvSpPr>
          <p:nvPr>
            <p:ph type="body" idx="1"/>
          </p:nvPr>
        </p:nvSpPr>
        <p:spPr>
          <a:xfrm>
            <a:off x="684211" y="1744910"/>
            <a:ext cx="8535988" cy="1132980"/>
          </a:xfrm>
        </p:spPr>
        <p:txBody>
          <a:bodyPr/>
          <a:lstStyle/>
          <a:p>
            <a:pPr marL="342900" indent="-342900">
              <a:buFont typeface="Arial" panose="020B0604020202020204" pitchFamily="34" charset="0"/>
              <a:buChar char="•"/>
            </a:pPr>
            <a:r>
              <a:rPr lang="en-US" dirty="0"/>
              <a:t>Two Fire Bottle’s for Engines</a:t>
            </a:r>
          </a:p>
          <a:p>
            <a:pPr marL="342900" indent="-342900">
              <a:buFont typeface="Arial" panose="020B0604020202020204" pitchFamily="34" charset="0"/>
              <a:buChar char="•"/>
            </a:pPr>
            <a:r>
              <a:rPr lang="en-US" dirty="0"/>
              <a:t>One Bottle for APU</a:t>
            </a:r>
          </a:p>
        </p:txBody>
      </p:sp>
      <p:pic>
        <p:nvPicPr>
          <p:cNvPr id="4" name="Picture 3"/>
          <p:cNvPicPr>
            <a:picLocks noChangeAspect="1"/>
          </p:cNvPicPr>
          <p:nvPr/>
        </p:nvPicPr>
        <p:blipFill>
          <a:blip r:embed="rId4"/>
          <a:stretch>
            <a:fillRect/>
          </a:stretch>
        </p:blipFill>
        <p:spPr>
          <a:xfrm>
            <a:off x="6735064" y="902588"/>
            <a:ext cx="4970271" cy="5459282"/>
          </a:xfrm>
          <a:prstGeom prst="rect">
            <a:avLst/>
          </a:prstGeom>
        </p:spPr>
      </p:pic>
      <p:pic>
        <p:nvPicPr>
          <p:cNvPr id="5" name="Picture 4"/>
          <p:cNvPicPr>
            <a:picLocks noChangeAspect="1"/>
          </p:cNvPicPr>
          <p:nvPr/>
        </p:nvPicPr>
        <p:blipFill>
          <a:blip r:embed="rId5"/>
          <a:stretch>
            <a:fillRect/>
          </a:stretch>
        </p:blipFill>
        <p:spPr>
          <a:xfrm>
            <a:off x="684211" y="4693328"/>
            <a:ext cx="4787965" cy="1672596"/>
          </a:xfrm>
          <a:prstGeom prst="rect">
            <a:avLst/>
          </a:prstGeom>
        </p:spPr>
      </p:pic>
      <p:pic>
        <p:nvPicPr>
          <p:cNvPr id="6" name="Picture 5"/>
          <p:cNvPicPr>
            <a:picLocks noChangeAspect="1"/>
          </p:cNvPicPr>
          <p:nvPr/>
        </p:nvPicPr>
        <p:blipFill>
          <a:blip r:embed="rId6"/>
          <a:stretch>
            <a:fillRect/>
          </a:stretch>
        </p:blipFill>
        <p:spPr>
          <a:xfrm>
            <a:off x="1683304" y="2773880"/>
            <a:ext cx="2789777" cy="163700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1069831"/>
      </p:ext>
    </p:extLst>
  </p:cSld>
  <p:clrMapOvr>
    <a:masterClrMapping/>
  </p:clrMapOvr>
  <mc:AlternateContent xmlns:mc="http://schemas.openxmlformats.org/markup-compatibility/2006">
    <mc:Choice xmlns:p14="http://schemas.microsoft.com/office/powerpoint/2010/main" Requires="p14">
      <p:transition spd="slow" p14:dur="2000" advTm="99949"/>
    </mc:Choice>
    <mc:Fallback>
      <p:transition spd="slow" advTm="99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2669" x="9458325" y="3398838"/>
          <p14:tracePt t="12670" x="9458325" y="3389313"/>
          <p14:tracePt t="12672" x="9458325" y="3378200"/>
          <p14:tracePt t="12676" x="9458325" y="3368675"/>
          <p14:tracePt t="12676" x="9458325" y="3359150"/>
          <p14:tracePt t="12678" x="9458325" y="3348038"/>
          <p14:tracePt t="12679" x="9467850" y="3338513"/>
          <p14:tracePt t="12680" x="9467850" y="3328988"/>
          <p14:tracePt t="12682" x="9478963" y="3317875"/>
          <p14:tracePt t="12683" x="9478963" y="3308350"/>
          <p14:tracePt t="12686" x="9488488" y="3287713"/>
          <p14:tracePt t="12687" x="9488488" y="3278188"/>
          <p14:tracePt t="12688" x="9488488" y="3257550"/>
          <p14:tracePt t="12689" x="9498013" y="3257550"/>
          <p14:tracePt t="12690" x="9498013" y="3248025"/>
          <p14:tracePt t="12691" x="9509125" y="3238500"/>
          <p14:tracePt t="12692" x="9509125" y="3227388"/>
          <p14:tracePt t="12693" x="9509125" y="3208338"/>
          <p14:tracePt t="12695" x="9518650" y="3197225"/>
          <p14:tracePt t="12696" x="9518650" y="3187700"/>
          <p14:tracePt t="12697" x="9518650" y="3178175"/>
          <p14:tracePt t="12698" x="9528175" y="3157538"/>
          <p14:tracePt t="12700" x="9539288" y="3148013"/>
          <p14:tracePt t="12703" x="9539288" y="3127375"/>
          <p14:tracePt t="12704" x="9548813" y="3106738"/>
          <p14:tracePt t="12707" x="9548813" y="3087688"/>
          <p14:tracePt t="12708" x="9558338" y="3076575"/>
          <p14:tracePt t="12708" x="9558338" y="3067050"/>
          <p14:tracePt t="12709" x="9558338" y="3057525"/>
          <p14:tracePt t="12711" x="9569450" y="3046413"/>
          <p14:tracePt t="12712" x="9569450" y="3036888"/>
          <p14:tracePt t="12713" x="9569450" y="3027363"/>
          <p14:tracePt t="12714" x="9578975" y="3016250"/>
          <p14:tracePt t="12715" x="9578975" y="3006725"/>
          <p14:tracePt t="12716" x="9578975" y="2997200"/>
          <p14:tracePt t="12717" x="9578975" y="2986088"/>
          <p14:tracePt t="12719" x="9578975" y="2976563"/>
          <p14:tracePt t="12720" x="9578975" y="2967038"/>
          <p14:tracePt t="12721" x="9588500" y="2955925"/>
          <p14:tracePt t="12722" x="9588500" y="2946400"/>
          <p14:tracePt t="12724" x="9588500" y="2925763"/>
          <p14:tracePt t="12725" x="9588500" y="2916238"/>
          <p14:tracePt t="12726" x="9598025" y="2906713"/>
          <p14:tracePt t="12727" x="9598025" y="2895600"/>
          <p14:tracePt t="12729" x="9598025" y="2886075"/>
          <p14:tracePt t="12730" x="9598025" y="2865438"/>
          <p14:tracePt t="12732" x="9598025" y="2855913"/>
          <p14:tracePt t="12733" x="9598025" y="2846388"/>
          <p14:tracePt t="12734" x="9598025" y="2835275"/>
          <p14:tracePt t="12736" x="9598025" y="2816225"/>
          <p14:tracePt t="12737" x="9598025" y="2805113"/>
          <p14:tracePt t="12738" x="9598025" y="2795588"/>
          <p14:tracePt t="12739" x="9598025" y="2786063"/>
          <p14:tracePt t="12740" x="9598025" y="2765425"/>
          <p14:tracePt t="12741" x="9588500" y="2765425"/>
          <p14:tracePt t="12742" x="9588500" y="2744788"/>
          <p14:tracePt t="12743" x="9588500" y="2735263"/>
          <p14:tracePt t="12744" x="9588500" y="2714625"/>
          <p14:tracePt t="12745" x="9578975" y="2695575"/>
          <p14:tracePt t="12746" x="9569450" y="2695575"/>
          <p14:tracePt t="12747" x="9558338" y="2674938"/>
          <p14:tracePt t="12750" x="9539288" y="2654300"/>
          <p14:tracePt t="12750" x="9528175" y="2644775"/>
          <p14:tracePt t="12751" x="9528175" y="2635250"/>
          <p14:tracePt t="12753" x="9518650" y="2614613"/>
          <p14:tracePt t="12754" x="9498013" y="2605088"/>
          <p14:tracePt t="12755" x="9488488" y="2593975"/>
          <p14:tracePt t="12756" x="9488488" y="2584450"/>
          <p14:tracePt t="12757" x="9478963" y="2574925"/>
          <p14:tracePt t="12757" x="9458325" y="2554288"/>
          <p14:tracePt t="12758" x="9448800" y="2533650"/>
          <p14:tracePt t="12760" x="9428163" y="2514600"/>
          <p14:tracePt t="12761" x="9418638" y="2493963"/>
          <p14:tracePt t="12762" x="9398000" y="2493963"/>
          <p14:tracePt t="12763" x="9377363" y="2473325"/>
          <p14:tracePt t="12764" x="9367838" y="2463800"/>
          <p14:tracePt t="12765" x="9347200" y="2443163"/>
          <p14:tracePt t="12766" x="9337675" y="2433638"/>
          <p14:tracePt t="12767" x="9307513" y="2413000"/>
          <p14:tracePt t="12768" x="9297988" y="2393950"/>
          <p14:tracePt t="12769" x="9277350" y="2382838"/>
          <p14:tracePt t="12770" x="9256713" y="2373313"/>
          <p14:tracePt t="12771" x="9237663" y="2352675"/>
          <p14:tracePt t="12772" x="9217025" y="2343150"/>
          <p14:tracePt t="12773" x="9186863" y="2322513"/>
          <p14:tracePt t="12774" x="9177338" y="2303463"/>
          <p14:tracePt t="12775" x="9156700" y="2303463"/>
          <p14:tracePt t="12776" x="9126538" y="2282825"/>
          <p14:tracePt t="12777" x="9105900" y="2262188"/>
          <p14:tracePt t="12778" x="9086850" y="2243138"/>
          <p14:tracePt t="12779" x="9056688" y="2232025"/>
          <p14:tracePt t="12780" x="9026525" y="2222500"/>
          <p14:tracePt t="12781" x="9005888" y="2201863"/>
          <p14:tracePt t="12782" x="8985250" y="2192338"/>
          <p14:tracePt t="12783" x="8955088" y="2171700"/>
          <p14:tracePt t="12784" x="8936038" y="2152650"/>
          <p14:tracePt t="12785" x="8905875" y="2141538"/>
          <p14:tracePt t="12786" x="8875713" y="2122488"/>
          <p14:tracePt t="12787" x="8845550" y="2111375"/>
          <p14:tracePt t="12788" x="8815388" y="2092325"/>
          <p14:tracePt t="12789" x="8785225" y="2071688"/>
          <p14:tracePt t="12790" x="8764588" y="2062163"/>
          <p14:tracePt t="12791" x="8734425" y="2041525"/>
          <p14:tracePt t="12792" x="8694738" y="2020888"/>
          <p14:tracePt t="12793" x="8664575" y="2011363"/>
          <p14:tracePt t="12794" x="8643938" y="1990725"/>
          <p14:tracePt t="12795" x="8613775" y="1971675"/>
          <p14:tracePt t="12796" x="8593138" y="1960563"/>
          <p14:tracePt t="12797" x="8574088" y="1941513"/>
          <p14:tracePt t="12798" x="8543925" y="1911350"/>
          <p14:tracePt t="12799" x="8523288" y="1890713"/>
          <p14:tracePt t="12800" x="8502650" y="1881188"/>
          <p14:tracePt t="12801" x="8472488" y="1851025"/>
          <p14:tracePt t="12802" x="8453438" y="1830388"/>
          <p14:tracePt t="12803" x="8423275" y="1809750"/>
          <p14:tracePt t="12804" x="8412163" y="1790700"/>
          <p14:tracePt t="12805" x="8382000" y="1770063"/>
          <p14:tracePt t="12806" x="8351838" y="1739900"/>
          <p14:tracePt t="12807" x="8332788" y="1719263"/>
          <p14:tracePt t="12808" x="8312150" y="1709738"/>
          <p14:tracePt t="12809" x="8291513" y="1679575"/>
          <p14:tracePt t="12810" x="8251825" y="1649413"/>
          <p14:tracePt t="12811" x="8231188" y="1628775"/>
          <p14:tracePt t="12812" x="8212138" y="1608138"/>
          <p14:tracePt t="12813" x="8191500" y="1589088"/>
          <p14:tracePt t="12814" x="8161338" y="1558925"/>
          <p14:tracePt t="12815" x="8140700" y="1538288"/>
          <p14:tracePt t="12816" x="8121650" y="1528763"/>
          <p14:tracePt t="12817" x="8091488" y="1498600"/>
          <p14:tracePt t="12818" x="8070850" y="1477963"/>
          <p14:tracePt t="12819" x="8040688" y="1457325"/>
          <p14:tracePt t="12820" x="8031163" y="1438275"/>
          <p14:tracePt t="12821" x="8001000" y="1417638"/>
          <p14:tracePt t="12822" x="7980363" y="1397000"/>
          <p14:tracePt t="12823" x="7959725" y="1366838"/>
          <p14:tracePt t="12824" x="7940675" y="1357313"/>
          <p14:tracePt t="12825" x="7910513" y="1336675"/>
          <p14:tracePt t="12826" x="7889875" y="1317625"/>
          <p14:tracePt t="12827" x="7869238" y="1296988"/>
          <p14:tracePt t="12828" x="7850188" y="1287463"/>
          <p14:tracePt t="12829" x="7820025" y="1266825"/>
          <p14:tracePt t="12830" x="7810500" y="1246188"/>
          <p14:tracePt t="12831" x="7789863" y="1227138"/>
          <p14:tracePt t="12832" x="7759700" y="1216025"/>
          <p14:tracePt t="12833" x="7750175" y="1196975"/>
          <p14:tracePt t="12834" x="7729538" y="1176338"/>
          <p14:tracePt t="12835" x="7699375" y="1155700"/>
          <p14:tracePt t="12836" x="7678738" y="1155700"/>
          <p14:tracePt t="12837" x="7669213" y="1136650"/>
          <p14:tracePt t="12838" x="7639050" y="1125538"/>
          <p14:tracePt t="12839" x="7618413" y="1106488"/>
          <p14:tracePt t="12840" x="7599363" y="1095375"/>
          <p14:tracePt t="12841" x="7569200" y="1095375"/>
          <p14:tracePt t="12842" x="7548563" y="1085850"/>
          <p14:tracePt t="12843" x="7527925" y="1076325"/>
          <p14:tracePt t="12844" x="7497763" y="1065213"/>
          <p14:tracePt t="12845" x="7488238" y="1055688"/>
          <p14:tracePt t="12846" x="7458075" y="1046163"/>
          <p14:tracePt t="12847" x="7437438" y="1035050"/>
          <p14:tracePt t="12848" x="7418388" y="1035050"/>
          <p14:tracePt t="12849" x="7397750" y="1025525"/>
          <p14:tracePt t="12850" x="7367588" y="1025525"/>
          <p14:tracePt t="12851" x="7358063" y="1016000"/>
          <p14:tracePt t="12852" x="7327900" y="1016000"/>
          <p14:tracePt t="12853" x="7307263" y="1004888"/>
          <p14:tracePt t="12854" x="7277100" y="1004888"/>
          <p14:tracePt t="12855" x="7256463" y="995363"/>
          <p14:tracePt t="12856" x="7237413" y="995363"/>
          <p14:tracePt t="12857" x="7216775" y="995363"/>
          <p14:tracePt t="12858" x="7196138" y="985838"/>
          <p14:tracePt t="12859" x="7177088" y="985838"/>
          <p14:tracePt t="12860" x="7156450" y="985838"/>
          <p14:tracePt t="12861" x="7126288" y="985838"/>
          <p14:tracePt t="12862" x="7105650" y="985838"/>
          <p14:tracePt t="12863" x="7086600" y="985838"/>
          <p14:tracePt t="12864" x="7056438" y="985838"/>
          <p14:tracePt t="12865" x="7035800" y="985838"/>
          <p14:tracePt t="12866" x="7015163" y="985838"/>
          <p14:tracePt t="12867" x="6996113" y="985838"/>
          <p14:tracePt t="12868" x="6965950" y="985838"/>
          <p14:tracePt t="12869" x="6945313" y="985838"/>
          <p14:tracePt t="12870" x="6915150" y="985838"/>
          <p14:tracePt t="12871" x="6884988" y="985838"/>
          <p14:tracePt t="12872" x="6864350" y="985838"/>
          <p14:tracePt t="12873" x="6834188" y="985838"/>
          <p14:tracePt t="12874" x="6815138" y="985838"/>
          <p14:tracePt t="12875" x="6784975" y="985838"/>
          <p14:tracePt t="12876" x="6764338" y="985838"/>
          <p14:tracePt t="12877" x="6734175" y="995363"/>
          <p14:tracePt t="12878" x="6704013" y="995363"/>
          <p14:tracePt t="12879" x="6683375" y="995363"/>
          <p14:tracePt t="12880" x="6653213" y="1004888"/>
          <p14:tracePt t="12881" x="6634163" y="1004888"/>
          <p14:tracePt t="12882" x="6592888" y="1016000"/>
          <p14:tracePt t="12883" x="6562725" y="1016000"/>
          <p14:tracePt t="12884" x="6543675" y="1025525"/>
          <p14:tracePt t="12885" x="6513513" y="1025525"/>
          <p14:tracePt t="12886" x="6492875" y="1035050"/>
          <p14:tracePt t="12887" x="6453188" y="1035050"/>
          <p14:tracePt t="12888" x="6423025" y="1046163"/>
          <p14:tracePt t="12889" x="6402388" y="1046163"/>
          <p14:tracePt t="12890" x="6372225" y="1046163"/>
          <p14:tracePt t="12891" x="6342063" y="1055688"/>
          <p14:tracePt t="12892" x="6311900" y="1055688"/>
          <p14:tracePt t="12893" x="6281738" y="1065213"/>
          <p14:tracePt t="12894" x="6261100" y="1076325"/>
          <p14:tracePt t="12895" x="6230938" y="1076325"/>
          <p14:tracePt t="12896" x="6191250" y="1085850"/>
          <p14:tracePt t="12897" x="6170613" y="1095375"/>
          <p14:tracePt t="12898" x="6140450" y="1106488"/>
          <p14:tracePt t="12899" x="6110288" y="1116013"/>
          <p14:tracePt t="12900" x="6081713" y="1116013"/>
          <p14:tracePt t="12901" x="6051550" y="1116013"/>
          <p14:tracePt t="12902" x="6030913" y="1125538"/>
          <p14:tracePt t="12903" x="6000750" y="1136650"/>
          <p14:tracePt t="12904" x="5980113" y="1146175"/>
          <p14:tracePt t="12905" x="5961063" y="1155700"/>
          <p14:tracePt t="12906" x="5930900" y="1166813"/>
          <p14:tracePt t="12907" x="5900738" y="1176338"/>
          <p14:tracePt t="12908" x="5880100" y="1185863"/>
          <p14:tracePt t="12909" x="5859463" y="1185863"/>
          <p14:tracePt t="12910" x="5840413" y="1185863"/>
          <p14:tracePt t="12911" x="5819775" y="1196975"/>
          <p14:tracePt t="12912" x="5789613" y="1206500"/>
          <p14:tracePt t="12913" x="5780088" y="1216025"/>
          <p14:tracePt t="12914" x="5749925" y="1227138"/>
          <p14:tracePt t="12915" x="5729288" y="1236663"/>
          <p14:tracePt t="12916" x="5719763" y="1236663"/>
          <p14:tracePt t="12917" x="5699125" y="1246188"/>
          <p14:tracePt t="12918" x="5678488" y="1266825"/>
          <p14:tracePt t="12919" x="5668963" y="1276350"/>
          <p14:tracePt t="12920" x="5648325" y="1287463"/>
          <p14:tracePt t="12921" x="5629275" y="1287463"/>
          <p14:tracePt t="12922" x="5618163" y="1296988"/>
          <p14:tracePt t="12923" x="5599113" y="1306513"/>
          <p14:tracePt t="12924" x="5588000" y="1317625"/>
          <p14:tracePt t="12925" x="5578475" y="1327150"/>
          <p14:tracePt t="12926" x="5557838" y="1327150"/>
          <p14:tracePt t="12927" x="5557838" y="1336675"/>
          <p14:tracePt t="12928" x="5538788" y="1347788"/>
          <p14:tracePt t="12929" x="5527675" y="1357313"/>
          <p14:tracePt t="12930" x="5518150" y="1366838"/>
          <p14:tracePt t="12931" x="5508625" y="1377950"/>
          <p14:tracePt t="12932" x="5497513" y="1387475"/>
          <p14:tracePt t="12933" x="5487988" y="1397000"/>
          <p14:tracePt t="12934" x="5478463" y="1408113"/>
          <p14:tracePt t="12935" x="5467350" y="1417638"/>
          <p14:tracePt t="12936" x="5457825" y="1417638"/>
          <p14:tracePt t="12937" x="5448300" y="1438275"/>
          <p14:tracePt t="12938" x="5437188" y="1447800"/>
          <p14:tracePt t="12939" x="5427663" y="1457325"/>
          <p14:tracePt t="12940" x="5418138" y="1468438"/>
          <p14:tracePt t="12941" x="5407025" y="1477963"/>
          <p14:tracePt t="12942" x="5407025" y="1487488"/>
          <p14:tracePt t="12943" x="5397500" y="1498600"/>
          <p14:tracePt t="12944" x="5387975" y="1508125"/>
          <p14:tracePt t="12945" x="5387975" y="1517650"/>
          <p14:tracePt t="12946" x="5376863" y="1528763"/>
          <p14:tracePt t="12947" x="5367338" y="1538288"/>
          <p14:tracePt t="12948" x="5367338" y="1547813"/>
          <p14:tracePt t="12949" x="5357813" y="1558925"/>
          <p14:tracePt t="12950" x="5346700" y="1568450"/>
          <p14:tracePt t="12951" x="5337175" y="1577975"/>
          <p14:tracePt t="12952" x="5337175" y="1589088"/>
          <p14:tracePt t="12953" x="5327650" y="1608138"/>
          <p14:tracePt t="12954" x="5316538" y="1608138"/>
          <p14:tracePt t="12955" x="5307013" y="1628775"/>
          <p14:tracePt t="12956" x="5307013" y="1638300"/>
          <p14:tracePt t="12957" x="5297488" y="1649413"/>
          <p14:tracePt t="12958" x="5297488" y="1658938"/>
          <p14:tracePt t="12959" x="5286375" y="1668463"/>
          <p14:tracePt t="12960" x="5286375" y="1679575"/>
          <p14:tracePt t="12961" x="5276850" y="1689100"/>
          <p14:tracePt t="12962" x="5267325" y="1698625"/>
          <p14:tracePt t="12963" x="5256213" y="1719263"/>
          <p14:tracePt t="12965" x="5246688" y="1739900"/>
          <p14:tracePt t="12966" x="5237163" y="1739900"/>
          <p14:tracePt t="12967" x="5237163" y="1760538"/>
          <p14:tracePt t="12968" x="5226050" y="1770063"/>
          <p14:tracePt t="12969" x="5216525" y="1779588"/>
          <p14:tracePt t="12970" x="5207000" y="1800225"/>
          <p14:tracePt t="12972" x="5195888" y="1820863"/>
          <p14:tracePt t="12973" x="5186363" y="1830388"/>
          <p14:tracePt t="12974" x="5176838" y="1839913"/>
          <p14:tracePt t="12975" x="5176838" y="1851025"/>
          <p14:tracePt t="12976" x="5165725" y="1860550"/>
          <p14:tracePt t="12977" x="5156200" y="1881188"/>
          <p14:tracePt t="12978" x="5156200" y="1890713"/>
          <p14:tracePt t="12979" x="5146675" y="1900238"/>
          <p14:tracePt t="12980" x="5135563" y="1911350"/>
          <p14:tracePt t="12981" x="5126038" y="1920875"/>
          <p14:tracePt t="12982" x="5126038" y="1941513"/>
          <p14:tracePt t="12983" x="5116513" y="1951038"/>
          <p14:tracePt t="12984" x="5105400" y="1960563"/>
          <p14:tracePt t="12985" x="5086350" y="1971675"/>
          <p14:tracePt t="12986" x="5086350" y="1990725"/>
          <p14:tracePt t="12987" x="5075238" y="1990725"/>
          <p14:tracePt t="12988" x="5065713" y="2001838"/>
          <p14:tracePt t="12989" x="5065713" y="2011363"/>
          <p14:tracePt t="12990" x="5056188" y="2020888"/>
          <p14:tracePt t="12991" x="5045075" y="2041525"/>
          <p14:tracePt t="12992" x="5035550" y="2041525"/>
          <p14:tracePt t="12993" x="5035550" y="2062163"/>
          <p14:tracePt t="12994" x="5026025" y="2071688"/>
          <p14:tracePt t="12995" x="5014913" y="2081213"/>
          <p14:tracePt t="12996" x="5014913" y="2092325"/>
          <p14:tracePt t="12997" x="5005388" y="2092325"/>
          <p14:tracePt t="12998" x="4995863" y="2111375"/>
          <p14:tracePt t="12999" x="4984750" y="2122488"/>
          <p14:tracePt t="13001" x="4975225" y="2141538"/>
          <p14:tracePt t="13002" x="4965700" y="2141538"/>
          <p14:tracePt t="13003" x="4965700" y="2162175"/>
          <p14:tracePt t="13004" x="4954588" y="2171700"/>
          <p14:tracePt t="13005" x="4945063" y="2182813"/>
          <p14:tracePt t="13006" x="4935538" y="2192338"/>
          <p14:tracePt t="13007" x="4935538" y="2201863"/>
          <p14:tracePt t="13008" x="4924425" y="2212975"/>
          <p14:tracePt t="13009" x="4914900" y="2222500"/>
          <p14:tracePt t="13011" x="4914900" y="2232025"/>
          <p14:tracePt t="13012" x="4905375" y="2252663"/>
          <p14:tracePt t="13013" x="4894263" y="2252663"/>
          <p14:tracePt t="13014" x="4894263" y="2262188"/>
          <p14:tracePt t="13015" x="4884738" y="2273300"/>
          <p14:tracePt t="13016" x="4875213" y="2282825"/>
          <p14:tracePt t="13017" x="4864100" y="2292350"/>
          <p14:tracePt t="13019" x="4864100" y="2312988"/>
          <p14:tracePt t="13020" x="4854575" y="2322513"/>
          <p14:tracePt t="13021" x="4845050" y="2322513"/>
          <p14:tracePt t="13022" x="4845050" y="2333625"/>
          <p14:tracePt t="13023" x="4845050" y="2343150"/>
          <p14:tracePt t="13024" x="4833938" y="2343150"/>
          <p14:tracePt t="13025" x="4824413" y="2363788"/>
          <p14:tracePt t="13026" x="4814888" y="2373313"/>
          <p14:tracePt t="13028" x="4814888" y="2382838"/>
          <p14:tracePt t="13029" x="4803775" y="2393950"/>
          <p14:tracePt t="13030" x="4794250" y="2393950"/>
          <p14:tracePt t="13031" x="4794250" y="2413000"/>
          <p14:tracePt t="13033" x="4784725" y="2424113"/>
          <p14:tracePt t="13034" x="4773613" y="2433638"/>
          <p14:tracePt t="13035" x="4773613" y="2443163"/>
          <p14:tracePt t="13037" x="4764088" y="2454275"/>
          <p14:tracePt t="13038" x="4754563" y="2463800"/>
          <p14:tracePt t="13040" x="4743450" y="2473325"/>
          <p14:tracePt t="13041" x="4733925" y="2484438"/>
          <p14:tracePt t="13043" x="4733925" y="2493963"/>
          <p14:tracePt t="13044" x="4724400" y="2503488"/>
          <p14:tracePt t="13045" x="4713288" y="2503488"/>
          <p14:tracePt t="13046" x="4713288" y="2514600"/>
          <p14:tracePt t="13047" x="4703763" y="2514600"/>
          <p14:tracePt t="13048" x="4703763" y="2524125"/>
          <p14:tracePt t="13050" x="4694238" y="2533650"/>
          <p14:tracePt t="13051" x="4683125" y="2533650"/>
          <p14:tracePt t="13052" x="4683125" y="2544763"/>
          <p14:tracePt t="13054" x="4673600" y="2544763"/>
          <p14:tracePt t="13055" x="4673600" y="2554288"/>
          <p14:tracePt t="13056" x="4664075" y="2554288"/>
          <p14:tracePt t="13057" x="4664075" y="2563813"/>
          <p14:tracePt t="13059" x="4652963" y="2574925"/>
          <p14:tracePt t="13061" x="4643438" y="2574925"/>
          <p14:tracePt t="13063" x="4643438" y="2584450"/>
          <p14:tracePt t="13064" x="4633913" y="2584450"/>
          <p14:tracePt t="13065" x="4633913" y="2593975"/>
          <p14:tracePt t="13066" x="4622800" y="2593975"/>
          <p14:tracePt t="13070" x="4613275" y="2593975"/>
          <p14:tracePt t="13071" x="4613275" y="2605088"/>
          <p14:tracePt t="13072" x="4603750" y="2605088"/>
          <p14:tracePt t="13074" x="4603750" y="2614613"/>
          <p14:tracePt t="13076" x="4592638" y="2614613"/>
          <p14:tracePt t="13078" x="4583113" y="2614613"/>
          <p14:tracePt t="13082" x="4583113" y="2624138"/>
          <p14:tracePt t="13084" x="4573588" y="2624138"/>
          <p14:tracePt t="13087" x="4573588" y="2635250"/>
          <p14:tracePt t="13089" x="4562475" y="2635250"/>
          <p14:tracePt t="13093" x="4552950" y="2635250"/>
          <p14:tracePt t="13101" x="4552950" y="2644775"/>
          <p14:tracePt t="13144" x="4552950" y="2654300"/>
          <p14:tracePt t="13155" x="4552950" y="2665413"/>
          <p14:tracePt t="13157" x="4552950" y="2674938"/>
          <p14:tracePt t="13160" x="4543425" y="2674938"/>
          <p14:tracePt t="13161" x="4543425" y="2684463"/>
          <p14:tracePt t="13163" x="4532313" y="2695575"/>
          <p14:tracePt t="13165" x="4532313" y="2705100"/>
          <p14:tracePt t="13167" x="4532313" y="2714625"/>
          <p14:tracePt t="13168" x="4532313" y="2725738"/>
          <p14:tracePt t="13170" x="4522788" y="2725738"/>
          <p14:tracePt t="13171" x="4522788" y="2735263"/>
          <p14:tracePt t="13172" x="4522788" y="2744788"/>
          <p14:tracePt t="13173" x="4513263" y="2744788"/>
          <p14:tracePt t="13175" x="4513263" y="2755900"/>
          <p14:tracePt t="13176" x="4513263" y="2765425"/>
          <p14:tracePt t="13178" x="4502150" y="2765425"/>
          <p14:tracePt t="13179" x="4502150" y="2774950"/>
          <p14:tracePt t="13180" x="4492625" y="2786063"/>
          <p14:tracePt t="13183" x="4492625" y="2795588"/>
          <p14:tracePt t="13184" x="4483100" y="2805113"/>
          <p14:tracePt t="13185" x="4471988" y="2805113"/>
          <p14:tracePt t="13187" x="4471988" y="2816225"/>
          <p14:tracePt t="13188" x="4462463" y="2825750"/>
          <p14:tracePt t="13190" x="4452938" y="2825750"/>
          <p14:tracePt t="13191" x="4452938" y="2835275"/>
          <p14:tracePt t="13192" x="4452938" y="2846388"/>
          <p14:tracePt t="13193" x="4441825" y="2846388"/>
          <p14:tracePt t="13194" x="4432300" y="2855913"/>
          <p14:tracePt t="13195" x="4422775" y="2855913"/>
          <p14:tracePt t="13196" x="4422775" y="2865438"/>
          <p14:tracePt t="13198" x="4411663" y="2876550"/>
          <p14:tracePt t="13200" x="4402138" y="2876550"/>
          <p14:tracePt t="13201" x="4402138" y="2886075"/>
          <p14:tracePt t="13202" x="4392613" y="2895600"/>
          <p14:tracePt t="13203" x="4381500" y="2895600"/>
          <p14:tracePt t="13205" x="4371975" y="2906713"/>
          <p14:tracePt t="13207" x="4362450" y="2916238"/>
          <p14:tracePt t="13209" x="4352925" y="2916238"/>
          <p14:tracePt t="13210" x="4341813" y="2925763"/>
          <p14:tracePt t="13211" x="4341813" y="2936875"/>
          <p14:tracePt t="13212" x="4332288" y="2936875"/>
          <p14:tracePt t="13213" x="4322763" y="2936875"/>
          <p14:tracePt t="13214" x="4322763" y="2946400"/>
          <p14:tracePt t="13215" x="4311650" y="2946400"/>
          <p14:tracePt t="13216" x="4311650" y="2955925"/>
          <p14:tracePt t="13217" x="4302125" y="2955925"/>
          <p14:tracePt t="13219" x="4292600" y="2967038"/>
          <p14:tracePt t="13220" x="4281488" y="2967038"/>
          <p14:tracePt t="13221" x="4271963" y="2976563"/>
          <p14:tracePt t="13223" x="4262438" y="2976563"/>
          <p14:tracePt t="13224" x="4251325" y="2986088"/>
          <p14:tracePt t="13226" x="4241800" y="2997200"/>
          <p14:tracePt t="13227" x="4232275" y="2997200"/>
          <p14:tracePt t="13228" x="4232275" y="3006725"/>
          <p14:tracePt t="13229" x="4221163" y="3006725"/>
          <p14:tracePt t="13230" x="4211638" y="3006725"/>
          <p14:tracePt t="13231" x="4211638" y="3016250"/>
          <p14:tracePt t="13232" x="4211638" y="3027363"/>
          <p14:tracePt t="13233" x="4202113" y="3027363"/>
          <p14:tracePt t="13234" x="4191000" y="3027363"/>
          <p14:tracePt t="13236" x="4191000" y="3036888"/>
          <p14:tracePt t="13237" x="4181475" y="3036888"/>
          <p14:tracePt t="13238" x="4171950" y="3046413"/>
          <p14:tracePt t="13240" x="4160838" y="3046413"/>
          <p14:tracePt t="13242" x="4151313" y="3057525"/>
          <p14:tracePt t="13244" x="4141788" y="3067050"/>
          <p14:tracePt t="13246" x="4130675" y="3067050"/>
          <p14:tracePt t="13247" x="4121150" y="3076575"/>
          <p14:tracePt t="13249" x="4121150" y="3087688"/>
          <p14:tracePt t="13250" x="4111625" y="3087688"/>
          <p14:tracePt t="13251" x="4100513" y="3087688"/>
          <p14:tracePt t="13252" x="4100513" y="3097213"/>
          <p14:tracePt t="13254" x="4090988" y="3106738"/>
          <p14:tracePt t="13255" x="4081463" y="3106738"/>
          <p14:tracePt t="13258" x="4070350" y="3117850"/>
          <p14:tracePt t="13259" x="4060825" y="3127375"/>
          <p14:tracePt t="13262" x="4051300" y="3127375"/>
          <p14:tracePt t="13263" x="4051300" y="3136900"/>
          <p14:tracePt t="13264" x="4040188" y="3148013"/>
          <p14:tracePt t="13266" x="4040188" y="3157538"/>
          <p14:tracePt t="13267" x="4030663" y="3157538"/>
          <p14:tracePt t="13269" x="4021138" y="3167063"/>
          <p14:tracePt t="13271" x="4021138" y="3178175"/>
          <p14:tracePt t="13272" x="4010025" y="3178175"/>
          <p14:tracePt t="13274" x="4000500" y="3178175"/>
          <p14:tracePt t="13275" x="3990975" y="3187700"/>
          <p14:tracePt t="13276" x="3990975" y="3197225"/>
          <p14:tracePt t="13279" x="3979863" y="3208338"/>
          <p14:tracePt t="13280" x="3970338" y="3208338"/>
          <p14:tracePt t="13281" x="3970338" y="3217863"/>
          <p14:tracePt t="13284" x="3960813" y="3227388"/>
          <p14:tracePt t="13285" x="3960813" y="3238500"/>
          <p14:tracePt t="13286" x="3949700" y="3238500"/>
          <p14:tracePt t="13289" x="3940175" y="3248025"/>
          <p14:tracePt t="13290" x="3940175" y="3257550"/>
          <p14:tracePt t="13291" x="3930650" y="3257550"/>
          <p14:tracePt t="13293" x="3930650" y="3268663"/>
          <p14:tracePt t="13294" x="3919538" y="3278188"/>
          <p14:tracePt t="13296" x="3910013" y="3287713"/>
          <p14:tracePt t="13299" x="3900488" y="3298825"/>
          <p14:tracePt t="13300" x="3900488" y="3308350"/>
          <p14:tracePt t="13301" x="3889375" y="3308350"/>
          <p14:tracePt t="13302" x="3889375" y="3317875"/>
          <p14:tracePt t="13304" x="3879850" y="3328988"/>
          <p14:tracePt t="13306" x="3870325" y="3338513"/>
          <p14:tracePt t="13308" x="3870325" y="3348038"/>
          <p14:tracePt t="13309" x="3859213" y="3348038"/>
          <p14:tracePt t="13310" x="3849688" y="3359150"/>
          <p14:tracePt t="13312" x="3840163" y="3368675"/>
          <p14:tracePt t="13314" x="3840163" y="3378200"/>
          <p14:tracePt t="13315" x="3829050" y="3378200"/>
          <p14:tracePt t="13316" x="3829050" y="3389313"/>
          <p14:tracePt t="13317" x="3819525" y="3389313"/>
          <p14:tracePt t="13318" x="3819525" y="3398838"/>
          <p14:tracePt t="13319" x="3819525" y="3408363"/>
          <p14:tracePt t="13320" x="3810000" y="3408363"/>
          <p14:tracePt t="13322" x="3798888" y="3419475"/>
          <p14:tracePt t="13323" x="3798888" y="3429000"/>
          <p14:tracePt t="13324" x="3798888" y="3438525"/>
          <p14:tracePt t="13325" x="3789363" y="3438525"/>
          <p14:tracePt t="13326" x="3779838" y="3438525"/>
          <p14:tracePt t="13327" x="3779838" y="3449638"/>
          <p14:tracePt t="13328" x="3779838" y="3459163"/>
          <p14:tracePt t="13329" x="3768725" y="3459163"/>
          <p14:tracePt t="13330" x="3768725" y="3468688"/>
          <p14:tracePt t="13331" x="3759200" y="3468688"/>
          <p14:tracePt t="13332" x="3759200" y="3479800"/>
          <p14:tracePt t="13334" x="3749675" y="3489325"/>
          <p14:tracePt t="13336" x="3738563" y="3498850"/>
          <p14:tracePt t="13338" x="3738563" y="3509963"/>
          <p14:tracePt t="13339" x="3729038" y="3509963"/>
          <p14:tracePt t="13340" x="3729038" y="3519488"/>
          <p14:tracePt t="13341" x="3719513" y="3519488"/>
          <p14:tracePt t="13342" x="3719513" y="3529013"/>
          <p14:tracePt t="13343" x="3708400" y="3529013"/>
          <p14:tracePt t="13344" x="3708400" y="3540125"/>
          <p14:tracePt t="13347" x="3698875" y="3549650"/>
          <p14:tracePt t="13348" x="3698875" y="3559175"/>
          <p14:tracePt t="13349" x="3689350" y="3559175"/>
          <p14:tracePt t="13351" x="3689350" y="3570288"/>
          <p14:tracePt t="13353" x="3678238" y="3579813"/>
          <p14:tracePt t="13355" x="3668713" y="3589338"/>
          <p14:tracePt t="13358" x="3668713" y="3600450"/>
          <p14:tracePt t="13359" x="3659188" y="3600450"/>
          <p14:tracePt t="13360" x="3659188" y="3609975"/>
          <p14:tracePt t="13361" x="3648075" y="3609975"/>
          <p14:tracePt t="13364" x="3648075" y="3619500"/>
          <p14:tracePt t="13366" x="3638550" y="3630613"/>
          <p14:tracePt t="13369" x="3629025" y="3630613"/>
          <p14:tracePt t="13370" x="3629025" y="3640138"/>
          <p14:tracePt t="13373" x="3629025" y="3649663"/>
          <p14:tracePt t="13375" x="3617913" y="3649663"/>
          <p14:tracePt t="13377" x="3617913" y="3660775"/>
          <p14:tracePt t="13378" x="3608388" y="3660775"/>
          <p14:tracePt t="13380" x="3608388" y="3670300"/>
          <p14:tracePt t="13386" x="3598863" y="3679825"/>
          <p14:tracePt t="13388" x="3598863" y="3690938"/>
          <p14:tracePt t="13389" x="3587750" y="3690938"/>
          <p14:tracePt t="13396" x="3587750" y="3700463"/>
          <p14:tracePt t="13398" x="3578225" y="3700463"/>
          <p14:tracePt t="13401" x="3578225" y="3709988"/>
          <p14:tracePt t="13407" x="3568700" y="3721100"/>
          <p14:tracePt t="13573" x="3578225" y="3721100"/>
          <p14:tracePt t="13592" x="3578225" y="3709988"/>
          <p14:tracePt t="13616" x="3578225" y="3700463"/>
          <p14:tracePt t="13781" x="3587750" y="3700463"/>
          <p14:tracePt t="13815" x="3598863" y="3700463"/>
          <p14:tracePt t="13865" x="3608388" y="3700463"/>
          <p14:tracePt t="13886" x="3617913" y="3700463"/>
          <p14:tracePt t="13888" x="3617913" y="3690938"/>
          <p14:tracePt t="13923" x="3617913" y="3679825"/>
          <p14:tracePt t="14124" x="3629025" y="3679825"/>
          <p14:tracePt t="14158" x="3638550" y="3679825"/>
          <p14:tracePt t="14567" x="3648075" y="3679825"/>
          <p14:tracePt t="14610" x="3659188" y="3670300"/>
          <p14:tracePt t="14625" x="3659188" y="3660775"/>
          <p14:tracePt t="14636" x="3659188" y="3649663"/>
          <p14:tracePt t="14640" x="3668713" y="3640138"/>
          <p14:tracePt t="14648" x="3668713" y="3630613"/>
          <p14:tracePt t="14650" x="3668713" y="3619500"/>
          <p14:tracePt t="14656" x="3668713" y="3609975"/>
          <p14:tracePt t="14659" x="3668713" y="3600450"/>
          <p14:tracePt t="14663" x="3668713" y="3589338"/>
          <p14:tracePt t="14666" x="3668713" y="3579813"/>
          <p14:tracePt t="14669" x="3668713" y="3570288"/>
          <p14:tracePt t="14672" x="3668713" y="3559175"/>
          <p14:tracePt t="14674" x="3668713" y="3549650"/>
          <p14:tracePt t="14678" x="3668713" y="3540125"/>
          <p14:tracePt t="14681" x="3668713" y="3529013"/>
          <p14:tracePt t="14683" x="3659188" y="3529013"/>
          <p14:tracePt t="14685" x="3659188" y="3519488"/>
          <p14:tracePt t="14687" x="3659188" y="3509963"/>
          <p14:tracePt t="14688" x="3648075" y="3509963"/>
          <p14:tracePt t="14690" x="3648075" y="3498850"/>
          <p14:tracePt t="14692" x="3648075" y="3489325"/>
          <p14:tracePt t="14694" x="3638550" y="3489325"/>
          <p14:tracePt t="14697" x="3629025" y="3479800"/>
          <p14:tracePt t="14697" x="3629025" y="3468688"/>
          <p14:tracePt t="14702" x="3617913" y="3459163"/>
          <p14:tracePt t="14703" x="3608388" y="3449638"/>
          <p14:tracePt t="14706" x="3608388" y="3438525"/>
          <p14:tracePt t="14708" x="3598863" y="3438525"/>
          <p14:tracePt t="14709" x="3598863" y="3429000"/>
          <p14:tracePt t="14710" x="3587750" y="3419475"/>
          <p14:tracePt t="14713" x="3587750" y="3408363"/>
          <p14:tracePt t="14714" x="3578225" y="3408363"/>
          <p14:tracePt t="14715" x="3578225" y="3398838"/>
          <p14:tracePt t="14716" x="3568700" y="3398838"/>
          <p14:tracePt t="14719" x="3557588" y="3389313"/>
          <p14:tracePt t="14721" x="3557588" y="3378200"/>
          <p14:tracePt t="14723" x="3548063" y="3378200"/>
          <p14:tracePt t="14725" x="3538538" y="3368675"/>
          <p14:tracePt t="14726" x="3538538" y="3359150"/>
          <p14:tracePt t="14728" x="3527425" y="3359150"/>
          <p14:tracePt t="14729" x="3527425" y="3348038"/>
          <p14:tracePt t="14731" x="3517900" y="3348038"/>
          <p14:tracePt t="14732" x="3517900" y="3338513"/>
          <p14:tracePt t="14735" x="3508375" y="3328988"/>
          <p14:tracePt t="14736" x="3497263" y="3317875"/>
          <p14:tracePt t="14740" x="3487738" y="3317875"/>
          <p14:tracePt t="14740" x="3487738" y="3308350"/>
          <p14:tracePt t="14742" x="3478213" y="3308350"/>
          <p14:tracePt t="14743" x="3478213" y="3298825"/>
          <p14:tracePt t="14747" x="3467100" y="3298825"/>
          <p14:tracePt t="14747" x="3467100" y="3287713"/>
          <p14:tracePt t="14748" x="3457575" y="3287713"/>
          <p14:tracePt t="14749" x="3457575" y="3278188"/>
          <p14:tracePt t="14753" x="3448050" y="3268663"/>
          <p14:tracePt t="14754" x="3436938" y="3268663"/>
          <p14:tracePt t="14756" x="3436938" y="3257550"/>
          <p14:tracePt t="14758" x="3427413" y="3257550"/>
          <p14:tracePt t="14760" x="3427413" y="3248025"/>
          <p14:tracePt t="14761" x="3417888" y="3248025"/>
          <p14:tracePt t="14763" x="3406775" y="3248025"/>
          <p14:tracePt t="14766" x="3406775" y="3238500"/>
          <p14:tracePt t="14767" x="3397250" y="3238500"/>
          <p14:tracePt t="14770" x="3387725" y="3227388"/>
          <p14:tracePt t="14773" x="3376613" y="3227388"/>
          <p14:tracePt t="14776" x="3367088" y="3227388"/>
          <p14:tracePt t="14778" x="3367088" y="3217863"/>
          <p14:tracePt t="14780" x="3357563" y="3217863"/>
          <p14:tracePt t="14782" x="3346450" y="3208338"/>
          <p14:tracePt t="14787" x="3336925" y="3208338"/>
          <p14:tracePt t="14788" x="3327400" y="3208338"/>
          <p14:tracePt t="14792" x="3316288" y="3208338"/>
          <p14:tracePt t="14793" x="3316288" y="3197225"/>
          <p14:tracePt t="14795" x="3306763" y="3197225"/>
          <p14:tracePt t="14797" x="3297238" y="3197225"/>
          <p14:tracePt t="14799" x="3286125" y="3197225"/>
          <p14:tracePt t="14800" x="3276600" y="3197225"/>
          <p14:tracePt t="14803" x="3267075" y="3197225"/>
          <p14:tracePt t="14804" x="3255963" y="3197225"/>
          <p14:tracePt t="14807" x="3246438" y="3197225"/>
          <p14:tracePt t="14808" x="3236913" y="3197225"/>
          <p14:tracePt t="14811" x="3225800" y="3197225"/>
          <p14:tracePt t="14812" x="3216275" y="3197225"/>
          <p14:tracePt t="14815" x="3206750" y="3197225"/>
          <p14:tracePt t="14818" x="3195638" y="3197225"/>
          <p14:tracePt t="14821" x="3186113" y="3197225"/>
          <p14:tracePt t="14822" x="3176588" y="3197225"/>
          <p14:tracePt t="14824" x="3165475" y="3197225"/>
          <p14:tracePt t="14826" x="3155950" y="3197225"/>
          <p14:tracePt t="14829" x="3146425" y="3208338"/>
          <p14:tracePt t="14830" x="3135313" y="3208338"/>
          <p14:tracePt t="14833" x="3125788" y="3217863"/>
          <p14:tracePt t="14835" x="3116263" y="3217863"/>
          <p14:tracePt t="14837" x="3105150" y="3217863"/>
          <p14:tracePt t="14839" x="3105150" y="3227388"/>
          <p14:tracePt t="14840" x="3095625" y="3227388"/>
          <p14:tracePt t="14843" x="3086100" y="3238500"/>
          <p14:tracePt t="14845" x="3074988" y="3238500"/>
          <p14:tracePt t="14847" x="3065463" y="3248025"/>
          <p14:tracePt t="14849" x="3065463" y="3257550"/>
          <p14:tracePt t="14851" x="3055938" y="3257550"/>
          <p14:tracePt t="14852" x="3044825" y="3257550"/>
          <p14:tracePt t="14854" x="3044825" y="3268663"/>
          <p14:tracePt t="14856" x="3044825" y="3278188"/>
          <p14:tracePt t="14857" x="3035300" y="3278188"/>
          <p14:tracePt t="14858" x="3035300" y="3287713"/>
          <p14:tracePt t="14860" x="3025775" y="3287713"/>
          <p14:tracePt t="14862" x="3025775" y="3298825"/>
          <p14:tracePt t="14864" x="3014663" y="3308350"/>
          <p14:tracePt t="14868" x="3005138" y="3317875"/>
          <p14:tracePt t="14870" x="3005138" y="3328988"/>
          <p14:tracePt t="14873" x="3005138" y="3338513"/>
          <p14:tracePt t="14875" x="2995613" y="3348038"/>
          <p14:tracePt t="14879" x="2984500" y="3359150"/>
          <p14:tracePt t="14880" x="2984500" y="3368675"/>
          <p14:tracePt t="14883" x="2984500" y="3378200"/>
          <p14:tracePt t="14885" x="2974975" y="3389313"/>
          <p14:tracePt t="14888" x="2974975" y="3398838"/>
          <p14:tracePt t="14890" x="2974975" y="3408363"/>
          <p14:tracePt t="14893" x="2974975" y="3419475"/>
          <p14:tracePt t="14894" x="2974975" y="3429000"/>
          <p14:tracePt t="14896" x="2974975" y="3438525"/>
          <p14:tracePt t="14898" x="2974975" y="3449638"/>
          <p14:tracePt t="14901" x="2974975" y="3459163"/>
          <p14:tracePt t="14904" x="2974975" y="3468688"/>
          <p14:tracePt t="14905" x="2974975" y="3479800"/>
          <p14:tracePt t="14908" x="2974975" y="3489325"/>
          <p14:tracePt t="14909" x="2984500" y="3489325"/>
          <p14:tracePt t="14910" x="2984500" y="3498850"/>
          <p14:tracePt t="14912" x="2995613" y="3509963"/>
          <p14:tracePt t="14913" x="2995613" y="3519488"/>
          <p14:tracePt t="14916" x="2995613" y="3529013"/>
          <p14:tracePt t="14920" x="3005138" y="3540125"/>
          <p14:tracePt t="14921" x="3014663" y="3549650"/>
          <p14:tracePt t="14922" x="3014663" y="3559175"/>
          <p14:tracePt t="14925" x="3014663" y="3570288"/>
          <p14:tracePt t="14927" x="3025775" y="3579813"/>
          <p14:tracePt t="14928" x="3025775" y="3589338"/>
          <p14:tracePt t="14929" x="3035300" y="3589338"/>
          <p14:tracePt t="14931" x="3035300" y="3600450"/>
          <p14:tracePt t="14933" x="3035300" y="3609975"/>
          <p14:tracePt t="14934" x="3044825" y="3609975"/>
          <p14:tracePt t="14936" x="3055938" y="3619500"/>
          <p14:tracePt t="14936" x="3055938" y="3630613"/>
          <p14:tracePt t="14940" x="3055938" y="3640138"/>
          <p14:tracePt t="14940" x="3065463" y="3649663"/>
          <p14:tracePt t="14943" x="3074988" y="3649663"/>
          <p14:tracePt t="14944" x="3074988" y="3660775"/>
          <p14:tracePt t="14945" x="3074988" y="3670300"/>
          <p14:tracePt t="14946" x="3086100" y="3679825"/>
          <p14:tracePt t="14948" x="3095625" y="3690938"/>
          <p14:tracePt t="14950" x="3095625" y="3700463"/>
          <p14:tracePt t="14952" x="3105150" y="3709988"/>
          <p14:tracePt t="14953" x="3105150" y="3721100"/>
          <p14:tracePt t="14954" x="3116263" y="3721100"/>
          <p14:tracePt t="14957" x="3116263" y="3730625"/>
          <p14:tracePt t="14957" x="3125788" y="3740150"/>
          <p14:tracePt t="14959" x="3135313" y="3751263"/>
          <p14:tracePt t="14961" x="3146425" y="3760788"/>
          <p14:tracePt t="14963" x="3146425" y="3770313"/>
          <p14:tracePt t="14964" x="3155950" y="3770313"/>
          <p14:tracePt t="14965" x="3155950" y="3781425"/>
          <p14:tracePt t="14966" x="3165475" y="3781425"/>
          <p14:tracePt t="14967" x="3165475" y="3790950"/>
          <p14:tracePt t="14969" x="3176588" y="3800475"/>
          <p14:tracePt t="14971" x="3186113" y="3811588"/>
          <p14:tracePt t="14973" x="3186113" y="3821113"/>
          <p14:tracePt t="14975" x="3195638" y="3821113"/>
          <p14:tracePt t="14976" x="3206750" y="3830638"/>
          <p14:tracePt t="14977" x="3206750" y="3841750"/>
          <p14:tracePt t="14979" x="3216275" y="3841750"/>
          <p14:tracePt t="14980" x="3216275" y="3851275"/>
          <p14:tracePt t="14981" x="3225800" y="3860800"/>
          <p14:tracePt t="14983" x="3225800" y="3871913"/>
          <p14:tracePt t="14984" x="3236913" y="3871913"/>
          <p14:tracePt t="14986" x="3246438" y="3881438"/>
          <p14:tracePt t="14988" x="3246438" y="3890963"/>
          <p14:tracePt t="14989" x="3255963" y="3890963"/>
          <p14:tracePt t="14991" x="3267075" y="3890963"/>
          <p14:tracePt t="14992" x="3267075" y="3902075"/>
          <p14:tracePt t="14994" x="3276600" y="3911600"/>
          <p14:tracePt t="14995" x="3286125" y="3911600"/>
          <p14:tracePt t="14997" x="3297238" y="3911600"/>
          <p14:tracePt t="14998" x="3297238" y="3921125"/>
          <p14:tracePt t="15000" x="3306763" y="3921125"/>
          <p14:tracePt t="15002" x="3306763" y="3932238"/>
          <p14:tracePt t="15002" x="3316288" y="3932238"/>
          <p14:tracePt t="15005" x="3327400" y="3932238"/>
          <p14:tracePt t="15007" x="3336925" y="3941763"/>
          <p14:tracePt t="15011" x="3346450" y="3951288"/>
          <p14:tracePt t="15013" x="3357563" y="3951288"/>
          <p14:tracePt t="15017" x="3367088" y="3951288"/>
          <p14:tracePt t="15019" x="3376613" y="3951288"/>
          <p14:tracePt t="15023" x="3387725" y="3951288"/>
          <p14:tracePt t="15025" x="3397250" y="3951288"/>
          <p14:tracePt t="15030" x="3406775" y="3951288"/>
          <p14:tracePt t="15032" x="3417888" y="3951288"/>
          <p14:tracePt t="15034" x="3427413" y="3951288"/>
          <p14:tracePt t="15038" x="3436938" y="3951288"/>
          <p14:tracePt t="15040" x="3448050" y="3951288"/>
          <p14:tracePt t="15044" x="3457575" y="3951288"/>
          <p14:tracePt t="15046" x="3467100" y="3941763"/>
          <p14:tracePt t="15049" x="3478213" y="3941763"/>
          <p14:tracePt t="15051" x="3487738" y="3941763"/>
          <p14:tracePt t="15053" x="3487738" y="3932238"/>
          <p14:tracePt t="15055" x="3497263" y="3932238"/>
          <p14:tracePt t="15056" x="3497263" y="3921125"/>
          <p14:tracePt t="15057" x="3508375" y="3921125"/>
          <p14:tracePt t="15061" x="3517900" y="3911600"/>
          <p14:tracePt t="15063" x="3527425" y="3911600"/>
          <p14:tracePt t="15064" x="3527425" y="3902075"/>
          <p14:tracePt t="15067" x="3538538" y="3902075"/>
          <p14:tracePt t="15068" x="3538538" y="3890963"/>
          <p14:tracePt t="15070" x="3548063" y="3881438"/>
          <p14:tracePt t="15074" x="3557588" y="3871913"/>
          <p14:tracePt t="15076" x="3568700" y="3860800"/>
          <p14:tracePt t="15078" x="3568700" y="3851275"/>
          <p14:tracePt t="15079" x="3578225" y="3851275"/>
          <p14:tracePt t="15081" x="3578225" y="3841750"/>
          <p14:tracePt t="15083" x="3578225" y="3830638"/>
          <p14:tracePt t="15084" x="3587750" y="3830638"/>
          <p14:tracePt t="15086" x="3587750" y="3821113"/>
          <p14:tracePt t="15087" x="3598863" y="3821113"/>
          <p14:tracePt t="15088" x="3598863" y="3811588"/>
          <p14:tracePt t="15091" x="3598863" y="3800475"/>
          <p14:tracePt t="15093" x="3608388" y="3790950"/>
          <p14:tracePt t="15096" x="3617913" y="3781425"/>
          <p14:tracePt t="15097" x="3617913" y="3770313"/>
          <p14:tracePt t="15100" x="3617913" y="3760788"/>
          <p14:tracePt t="15101" x="3617913" y="3751263"/>
          <p14:tracePt t="15103" x="3629025" y="3751263"/>
          <p14:tracePt t="15104" x="3629025" y="3740150"/>
          <p14:tracePt t="15106" x="3629025" y="3730625"/>
          <p14:tracePt t="15107" x="3638550" y="3730625"/>
          <p14:tracePt t="15109" x="3638550" y="3721100"/>
          <p14:tracePt t="15110" x="3638550" y="3709988"/>
          <p14:tracePt t="15112" x="3638550" y="3700463"/>
          <p14:tracePt t="15115" x="3638550" y="3690938"/>
          <p14:tracePt t="15116" x="3638550" y="3679825"/>
          <p14:tracePt t="15119" x="3648075" y="3670300"/>
          <p14:tracePt t="15121" x="3648075" y="3660775"/>
          <p14:tracePt t="15124" x="3648075" y="3649663"/>
          <p14:tracePt t="15126" x="3648075" y="3640138"/>
          <p14:tracePt t="15129" x="3648075" y="3630613"/>
          <p14:tracePt t="15131" x="3648075" y="3619500"/>
          <p14:tracePt t="15135" x="3648075" y="3609975"/>
          <p14:tracePt t="15137" x="3648075" y="3600450"/>
          <p14:tracePt t="15140" x="3638550" y="3589338"/>
          <p14:tracePt t="15142" x="3638550" y="3579813"/>
          <p14:tracePt t="15143" x="3629025" y="3579813"/>
          <p14:tracePt t="15144" x="3629025" y="3570288"/>
          <p14:tracePt t="15148" x="3617913" y="3559175"/>
          <p14:tracePt t="15150" x="3608388" y="3549650"/>
          <p14:tracePt t="15155" x="3598863" y="3540125"/>
          <p14:tracePt t="15157" x="3587750" y="3529013"/>
          <p14:tracePt t="15161" x="3578225" y="3519488"/>
          <p14:tracePt t="15163" x="3568700" y="3519488"/>
          <p14:tracePt t="15164" x="3568700" y="3509963"/>
          <p14:tracePt t="15165" x="3557588" y="3509963"/>
          <p14:tracePt t="15169" x="3548063" y="3509963"/>
          <p14:tracePt t="15171" x="3538538" y="3498850"/>
          <p14:tracePt t="15174" x="3538538" y="3489325"/>
          <p14:tracePt t="15175" x="3527425" y="3489325"/>
          <p14:tracePt t="15177" x="3517900" y="3489325"/>
          <p14:tracePt t="15181" x="3508375" y="3489325"/>
          <p14:tracePt t="15183" x="3497263" y="3489325"/>
          <p14:tracePt t="15185" x="3497263" y="3479800"/>
          <p14:tracePt t="15187" x="3487738" y="3479800"/>
          <p14:tracePt t="15189" x="3478213" y="3479800"/>
          <p14:tracePt t="15191" x="3478213" y="3468688"/>
          <p14:tracePt t="15194" x="3467100" y="3468688"/>
          <p14:tracePt t="15196" x="3457575" y="3468688"/>
          <p14:tracePt t="15200" x="3448050" y="3468688"/>
          <p14:tracePt t="15202" x="3436938" y="3468688"/>
          <p14:tracePt t="15206" x="3427413" y="3468688"/>
          <p14:tracePt t="15208" x="3417888" y="3468688"/>
          <p14:tracePt t="15210" x="3406775" y="3468688"/>
          <p14:tracePt t="15213" x="3397250" y="3468688"/>
          <p14:tracePt t="15215" x="3387725" y="3468688"/>
          <p14:tracePt t="15218" x="3376613" y="3468688"/>
          <p14:tracePt t="15220" x="3367088" y="3468688"/>
          <p14:tracePt t="15223" x="3357563" y="3468688"/>
          <p14:tracePt t="15224" x="3346450" y="3468688"/>
          <p14:tracePt t="15227" x="3336925" y="3468688"/>
          <p14:tracePt t="15229" x="3327400" y="3468688"/>
          <p14:tracePt t="15232" x="3316288" y="3468688"/>
          <p14:tracePt t="15233" x="3306763" y="3468688"/>
          <p14:tracePt t="15236" x="3297238" y="3468688"/>
          <p14:tracePt t="15238" x="3286125" y="3468688"/>
          <p14:tracePt t="15239" x="3276600" y="3468688"/>
          <p14:tracePt t="15241" x="3276600" y="3479800"/>
          <p14:tracePt t="15242" x="3267075" y="3479800"/>
          <p14:tracePt t="15243" x="3255963" y="3479800"/>
          <p14:tracePt t="15246" x="3246438" y="3489325"/>
          <p14:tracePt t="15247" x="3236913" y="3489325"/>
          <p14:tracePt t="15249" x="3236913" y="3498850"/>
          <p14:tracePt t="15250" x="3225800" y="3498850"/>
          <p14:tracePt t="15252" x="3216275" y="3498850"/>
          <p14:tracePt t="15253" x="3216275" y="3509963"/>
          <p14:tracePt t="15254" x="3206750" y="3509963"/>
          <p14:tracePt t="15255" x="3206750" y="3519488"/>
          <p14:tracePt t="15256" x="3195638" y="3519488"/>
          <p14:tracePt t="15258" x="3186113" y="3519488"/>
          <p14:tracePt t="15259" x="3186113" y="3529013"/>
          <p14:tracePt t="15260" x="3176588" y="3529013"/>
          <p14:tracePt t="15261" x="3176588" y="3540125"/>
          <p14:tracePt t="15263" x="3165475" y="3540125"/>
          <p14:tracePt t="15264" x="3155950" y="3540125"/>
          <p14:tracePt t="15265" x="3155950" y="3549650"/>
          <p14:tracePt t="15266" x="3155950" y="3559175"/>
          <p14:tracePt t="15268" x="3146425" y="3559175"/>
          <p14:tracePt t="15269" x="3135313" y="3559175"/>
          <p14:tracePt t="15270" x="3135313" y="3570288"/>
          <p14:tracePt t="15271" x="3125788" y="3570288"/>
          <p14:tracePt t="15272" x="3125788" y="3579813"/>
          <p14:tracePt t="15273" x="3125788" y="3589338"/>
          <p14:tracePt t="15274" x="3116263" y="3589338"/>
          <p14:tracePt t="15276" x="3105150" y="3600450"/>
          <p14:tracePt t="15278" x="3105150" y="3609975"/>
          <p14:tracePt t="15279" x="3095625" y="3609975"/>
          <p14:tracePt t="15280" x="3086100" y="3609975"/>
          <p14:tracePt t="15281" x="3086100" y="3619500"/>
          <p14:tracePt t="15283" x="3086100" y="3630613"/>
          <p14:tracePt t="15284" x="3074988" y="3630613"/>
          <p14:tracePt t="15286" x="3065463" y="3640138"/>
          <p14:tracePt t="15288" x="3065463" y="3649663"/>
          <p14:tracePt t="15291" x="3055938" y="3649663"/>
          <p14:tracePt t="15292" x="3055938" y="3660775"/>
          <p14:tracePt t="15293" x="3055938" y="3670300"/>
          <p14:tracePt t="15294" x="3044825" y="3670300"/>
          <p14:tracePt t="15297" x="3044825" y="3679825"/>
          <p14:tracePt t="15299" x="3044825" y="3690938"/>
          <p14:tracePt t="15302" x="3035300" y="3690938"/>
          <p14:tracePt t="15303" x="3035300" y="3700463"/>
          <p14:tracePt t="15305" x="3035300" y="3709988"/>
          <p14:tracePt t="15307" x="3025775" y="3721100"/>
          <p14:tracePt t="15312" x="3025775" y="3730625"/>
          <p14:tracePt t="15314" x="3025775" y="3740150"/>
          <p14:tracePt t="15320" x="3025775" y="3751263"/>
          <p14:tracePt t="15323" x="3025775" y="3760788"/>
          <p14:tracePt t="15331" x="3025775" y="3770313"/>
          <p14:tracePt t="15333" x="3025775" y="3781425"/>
          <p14:tracePt t="15336" x="3035300" y="3781425"/>
          <p14:tracePt t="15343" x="3035300" y="3790950"/>
          <p14:tracePt t="15345" x="3044825" y="3790950"/>
          <p14:tracePt t="15349" x="3044825" y="3800475"/>
          <p14:tracePt t="15350" x="3055938" y="3800475"/>
          <p14:tracePt t="15360" x="3065463" y="3800475"/>
          <p14:tracePt t="15364" x="3074988" y="3800475"/>
          <p14:tracePt t="15368" x="3074988" y="3811588"/>
          <p14:tracePt t="15379" x="3086100" y="3811588"/>
          <p14:tracePt t="15389" x="3095625" y="3811588"/>
          <p14:tracePt t="15411" x="3105150" y="3811588"/>
          <p14:tracePt t="15421" x="3116263" y="3811588"/>
          <p14:tracePt t="15427" x="3116263" y="3821113"/>
          <p14:tracePt t="15438" x="3125788" y="3821113"/>
          <p14:tracePt t="15446" x="3135313" y="3821113"/>
          <p14:tracePt t="15452" x="3146425" y="3821113"/>
          <p14:tracePt t="15466" x="3155950" y="3821113"/>
          <p14:tracePt t="15472" x="3165475" y="3821113"/>
          <p14:tracePt t="15485" x="3176588" y="3821113"/>
          <p14:tracePt t="15487" x="3176588" y="3830638"/>
          <p14:tracePt t="15491" x="3186113" y="3830638"/>
          <p14:tracePt t="15502" x="3195638" y="3830638"/>
          <p14:tracePt t="15508" x="3206750" y="3841750"/>
          <p14:tracePt t="15516" x="3216275" y="3841750"/>
          <p14:tracePt t="15520" x="3225800" y="3841750"/>
          <p14:tracePt t="15528" x="3236913" y="3841750"/>
          <p14:tracePt t="15532" x="3246438" y="3841750"/>
          <p14:tracePt t="15539" x="3255963" y="3841750"/>
          <p14:tracePt t="15540" x="3255963" y="3851275"/>
          <p14:tracePt t="15543" x="3267075" y="3851275"/>
          <p14:tracePt t="15549" x="3276600" y="3851275"/>
          <p14:tracePt t="15552" x="3286125" y="3851275"/>
          <p14:tracePt t="15554" x="3286125" y="3860800"/>
          <p14:tracePt t="15556" x="3297238" y="3860800"/>
          <p14:tracePt t="15562" x="3306763" y="3860800"/>
          <p14:tracePt t="15565" x="3316288" y="3860800"/>
          <p14:tracePt t="15570" x="3316288" y="3871913"/>
          <p14:tracePt t="15571" x="3327400" y="3871913"/>
          <p14:tracePt t="15573" x="3336925" y="3871913"/>
          <p14:tracePt t="15581" x="3346450" y="3871913"/>
          <p14:tracePt t="15583" x="3357563" y="3871913"/>
          <p14:tracePt t="15590" x="3367088" y="3871913"/>
          <p14:tracePt t="15593" x="3376613" y="3871913"/>
          <p14:tracePt t="15598" x="3387725" y="3871913"/>
          <p14:tracePt t="15602" x="3397250" y="3871913"/>
          <p14:tracePt t="15607" x="3406775" y="3871913"/>
          <p14:tracePt t="15609" x="3417888" y="3871913"/>
          <p14:tracePt t="15612" x="3427413" y="3871913"/>
          <p14:tracePt t="15618" x="3436938" y="3871913"/>
          <p14:tracePt t="15621" x="3448050" y="3871913"/>
          <p14:tracePt t="15626" x="3457575" y="3871913"/>
          <p14:tracePt t="15630" x="3467100" y="3871913"/>
          <p14:tracePt t="15636" x="3478213" y="3871913"/>
          <p14:tracePt t="15640" x="3487738" y="3871913"/>
          <p14:tracePt t="15647" x="3497263" y="3871913"/>
          <p14:tracePt t="15650" x="3508375" y="3871913"/>
          <p14:tracePt t="15657" x="3517900" y="3871913"/>
          <p14:tracePt t="15662" x="3527425" y="3871913"/>
          <p14:tracePt t="15670" x="3538538" y="3871913"/>
          <p14:tracePt t="15676" x="3548063" y="3871913"/>
          <p14:tracePt t="15689" x="3557588" y="3871913"/>
          <p14:tracePt t="15696" x="3568700" y="3871913"/>
          <p14:tracePt t="15704" x="3578225" y="3871913"/>
          <p14:tracePt t="15716" x="3587750" y="3871913"/>
          <p14:tracePt t="15722" x="3598863" y="3871913"/>
          <p14:tracePt t="15733" x="3608388" y="3871913"/>
          <p14:tracePt t="15739" x="3617913" y="3871913"/>
          <p14:tracePt t="15750" x="3629025" y="3871913"/>
          <p14:tracePt t="15756" x="3638550" y="3871913"/>
          <p14:tracePt t="15770" x="3648075" y="3871913"/>
          <p14:tracePt t="15775" x="3659188" y="3871913"/>
          <p14:tracePt t="15790" x="3668713" y="3871913"/>
          <p14:tracePt t="15799" x="3678238" y="3871913"/>
          <p14:tracePt t="15833" x="3689350" y="3871913"/>
          <p14:tracePt t="15893" x="3698875" y="3871913"/>
          <p14:tracePt t="15970" x="3708400" y="3871913"/>
          <p14:tracePt t="15977" x="3708400" y="3860800"/>
          <p14:tracePt t="15985" x="3719513" y="3860800"/>
          <p14:tracePt t="16002" x="3729038" y="3860800"/>
          <p14:tracePt t="16007" x="3729038" y="3851275"/>
          <p14:tracePt t="16134" x="3738563" y="3851275"/>
          <p14:tracePt t="16225" x="3749675" y="3851275"/>
          <p14:tracePt t="16333" x="3759200" y="3851275"/>
          <p14:tracePt t="16334" x="3759200" y="3841750"/>
          <p14:tracePt t="16367" x="3768725" y="3841750"/>
          <p14:tracePt t="16374" x="3768725" y="3830638"/>
          <p14:tracePt t="16424" x="3779838" y="3830638"/>
          <p14:tracePt t="16459" x="3779838" y="3821113"/>
          <p14:tracePt t="17083" x="3789363" y="3821113"/>
          <p14:tracePt t="17121" x="3789363" y="3811588"/>
          <p14:tracePt t="17133" x="3798888" y="3811588"/>
          <p14:tracePt t="17149" x="3810000" y="3811588"/>
          <p14:tracePt t="17170" x="3819525" y="3811588"/>
          <p14:tracePt t="17176" x="3829050" y="3811588"/>
          <p14:tracePt t="17185" x="3840163" y="3811588"/>
          <p14:tracePt t="17189" x="3849688" y="3811588"/>
          <p14:tracePt t="17193" x="3859213" y="3811588"/>
          <p14:tracePt t="17199" x="3870325" y="3811588"/>
          <p14:tracePt t="17202" x="3879850" y="3811588"/>
          <p14:tracePt t="17209" x="3889375" y="3821113"/>
          <p14:tracePt t="17212" x="3900488" y="3821113"/>
          <p14:tracePt t="17218" x="3910013" y="3821113"/>
          <p14:tracePt t="17221" x="3919538" y="3821113"/>
          <p14:tracePt t="17227" x="3930650" y="3821113"/>
          <p14:tracePt t="17229" x="3940175" y="3821113"/>
          <p14:tracePt t="17236" x="3949700" y="3821113"/>
          <p14:tracePt t="17238" x="3960813" y="3821113"/>
          <p14:tracePt t="17244" x="3970338" y="3830638"/>
          <p14:tracePt t="17247" x="3979863" y="3830638"/>
          <p14:tracePt t="17254" x="3990975" y="3830638"/>
          <p14:tracePt t="17258" x="4000500" y="3830638"/>
          <p14:tracePt t="17262" x="4010025" y="3830638"/>
          <p14:tracePt t="17267" x="4010025" y="3841750"/>
          <p14:tracePt t="17274" x="4021138" y="3841750"/>
          <p14:tracePt t="17281" x="4030663" y="3841750"/>
          <p14:tracePt t="17295" x="4040188" y="3841750"/>
          <p14:tracePt t="17304" x="4051300" y="3841750"/>
          <p14:tracePt t="17331" x="4060825" y="3841750"/>
          <p14:tracePt t="17345" x="4070350" y="3841750"/>
          <p14:tracePt t="17387" x="4081463" y="3841750"/>
          <p14:tracePt t="17402" x="4090988" y="3841750"/>
          <p14:tracePt t="17415" x="4090988" y="3851275"/>
          <p14:tracePt t="17420" x="4100513" y="3851275"/>
          <p14:tracePt t="17427" x="4111625" y="3851275"/>
          <p14:tracePt t="17436" x="4111625" y="3860800"/>
          <p14:tracePt t="17439" x="4121150" y="3860800"/>
          <p14:tracePt t="17445" x="4130675" y="3860800"/>
          <p14:tracePt t="17450" x="4141788" y="3860800"/>
          <p14:tracePt t="17452" x="4141788" y="3871913"/>
          <p14:tracePt t="17459" x="4151313" y="3871913"/>
          <p14:tracePt t="17464" x="4160838" y="3871913"/>
          <p14:tracePt t="17472" x="4171950" y="3871913"/>
          <p14:tracePt t="17475" x="4181475" y="3871913"/>
          <p14:tracePt t="17476" x="4181475" y="3881438"/>
          <p14:tracePt t="17482" x="4191000" y="3881438"/>
          <p14:tracePt t="17486" x="4202113" y="3890963"/>
          <p14:tracePt t="17492" x="4211638" y="3890963"/>
          <p14:tracePt t="17495" x="4221163" y="3890963"/>
          <p14:tracePt t="17501" x="4232275" y="3890963"/>
          <p14:tracePt t="17503" x="4241800" y="3902075"/>
          <p14:tracePt t="17509" x="4251325" y="3902075"/>
          <p14:tracePt t="17511" x="4262438" y="3911600"/>
          <p14:tracePt t="17516" x="4271963" y="3911600"/>
          <p14:tracePt t="17519" x="4281488" y="3911600"/>
          <p14:tracePt t="17521" x="4292600" y="3911600"/>
          <p14:tracePt t="17525" x="4302125" y="3911600"/>
          <p14:tracePt t="17528" x="4311650" y="3921125"/>
          <p14:tracePt t="17533" x="4322763" y="3921125"/>
          <p14:tracePt t="17536" x="4332288" y="3921125"/>
          <p14:tracePt t="17539" x="4332288" y="3932238"/>
          <p14:tracePt t="17542" x="4341813" y="3932238"/>
          <p14:tracePt t="17545" x="4352925" y="3932238"/>
          <p14:tracePt t="17552" x="4362450" y="3932238"/>
          <p14:tracePt t="17555" x="4371975" y="3932238"/>
          <p14:tracePt t="17564" x="4381500" y="3932238"/>
          <p14:tracePt t="17571" x="4392613" y="3932238"/>
          <p14:tracePt t="17615" x="4402138" y="3932238"/>
          <p14:tracePt t="17646" x="4411663" y="3932238"/>
          <p14:tracePt t="18132" x="4402138" y="3932238"/>
          <p14:tracePt t="18140" x="4402138" y="3941763"/>
          <p14:tracePt t="18143" x="4392613" y="3941763"/>
          <p14:tracePt t="18146" x="4381500" y="3941763"/>
          <p14:tracePt t="18151" x="4371975" y="3951288"/>
          <p14:tracePt t="18153" x="4362450" y="3951288"/>
          <p14:tracePt t="18157" x="4352925" y="3951288"/>
          <p14:tracePt t="18159" x="4341813" y="3951288"/>
          <p14:tracePt t="18162" x="4332288" y="3951288"/>
          <p14:tracePt t="18163" x="4322763" y="3951288"/>
          <p14:tracePt t="18166" x="4311650" y="3962400"/>
          <p14:tracePt t="18167" x="4302125" y="3962400"/>
          <p14:tracePt t="18170" x="4292600" y="3962400"/>
          <p14:tracePt t="18172" x="4271963" y="3971925"/>
          <p14:tracePt t="18175" x="4262438" y="3971925"/>
          <p14:tracePt t="18176" x="4251325" y="3971925"/>
          <p14:tracePt t="18179" x="4241800" y="3971925"/>
          <p14:tracePt t="18181" x="4232275" y="3971925"/>
          <p14:tracePt t="18183" x="4232275" y="3981450"/>
          <p14:tracePt t="18184" x="4221163" y="3981450"/>
          <p14:tracePt t="18187" x="4211638" y="3981450"/>
          <p14:tracePt t="18189" x="4202113" y="3981450"/>
          <p14:tracePt t="18191" x="4191000" y="3992563"/>
          <p14:tracePt t="18194" x="4181475" y="3992563"/>
          <p14:tracePt t="18196" x="4171950" y="3992563"/>
          <p14:tracePt t="18199" x="4160838" y="4002088"/>
          <p14:tracePt t="18201" x="4151313" y="4002088"/>
          <p14:tracePt t="18205" x="4141788" y="4002088"/>
          <p14:tracePt t="18207" x="4130675" y="4002088"/>
          <p14:tracePt t="18208" x="4121150" y="4002088"/>
          <p14:tracePt t="18213" x="4111625" y="4002088"/>
          <p14:tracePt t="18215" x="4100513" y="4002088"/>
          <p14:tracePt t="18216" x="4100513" y="4011613"/>
          <p14:tracePt t="18219" x="4090988" y="4011613"/>
          <p14:tracePt t="18222" x="4081463" y="4011613"/>
          <p14:tracePt t="18227" x="4070350" y="4022725"/>
          <p14:tracePt t="18230" x="4060825" y="4022725"/>
          <p14:tracePt t="18237" x="4051300" y="4022725"/>
          <p14:tracePt t="18240" x="4040188" y="4022725"/>
          <p14:tracePt t="18247" x="4030663" y="4022725"/>
          <p14:tracePt t="18250" x="4021138" y="4022725"/>
          <p14:tracePt t="18254" x="4021138" y="4032250"/>
          <p14:tracePt t="18258" x="4010025" y="4032250"/>
          <p14:tracePt t="18262" x="4000500" y="4032250"/>
          <p14:tracePt t="18266" x="3990975" y="4041775"/>
          <p14:tracePt t="18275" x="3979863" y="4041775"/>
          <p14:tracePt t="18281" x="3970338" y="4041775"/>
          <p14:tracePt t="18290" x="3970338" y="4052888"/>
          <p14:tracePt t="18293" x="3960813" y="4052888"/>
          <p14:tracePt t="18301" x="3949700" y="4052888"/>
          <p14:tracePt t="18304" x="3949700" y="4062413"/>
          <p14:tracePt t="18333" x="3940175" y="4062413"/>
          <p14:tracePt t="18417" x="3940175" y="4071938"/>
          <p14:tracePt t="18469" x="3940175" y="4083050"/>
          <p14:tracePt t="18513" x="3940175" y="4092575"/>
          <p14:tracePt t="18518" x="3949700" y="4092575"/>
          <p14:tracePt t="18525" x="3960813" y="4092575"/>
          <p14:tracePt t="18533" x="3960813" y="4102100"/>
          <p14:tracePt t="18537" x="3970338" y="4102100"/>
          <p14:tracePt t="18543" x="3979863" y="4102100"/>
          <p14:tracePt t="18555" x="3990975" y="4102100"/>
          <p14:tracePt t="18559" x="4000500" y="4102100"/>
          <p14:tracePt t="18564" x="4010025" y="4102100"/>
          <p14:tracePt t="18565" x="4010025" y="4092575"/>
          <p14:tracePt t="18572" x="4021138" y="4092575"/>
          <p14:tracePt t="18575" x="4030663" y="4092575"/>
          <p14:tracePt t="18576" x="4030663" y="4083050"/>
          <p14:tracePt t="18581" x="4030663" y="4071938"/>
          <p14:tracePt t="18583" x="4040188" y="4071938"/>
          <p14:tracePt t="18586" x="4051300" y="4071938"/>
          <p14:tracePt t="18588" x="4051300" y="4062413"/>
          <p14:tracePt t="18592" x="4051300" y="4052888"/>
          <p14:tracePt t="18593" x="4060825" y="4052888"/>
          <p14:tracePt t="18596" x="4070350" y="4052888"/>
          <p14:tracePt t="18599" x="4070350" y="4041775"/>
          <p14:tracePt t="18602" x="4070350" y="4032250"/>
          <p14:tracePt t="18603" x="4081463" y="4032250"/>
          <p14:tracePt t="18607" x="4090988" y="4032250"/>
          <p14:tracePt t="18609" x="4090988" y="4022725"/>
          <p14:tracePt t="18613" x="4090988" y="4011613"/>
          <p14:tracePt t="18615" x="4100513" y="4011613"/>
          <p14:tracePt t="18620" x="4111625" y="4002088"/>
          <p14:tracePt t="18623" x="4111625" y="3992563"/>
          <p14:tracePt t="18627" x="4111625" y="3981450"/>
          <p14:tracePt t="18630" x="4121150" y="3981450"/>
          <p14:tracePt t="18636" x="4130675" y="3971925"/>
          <p14:tracePt t="18639" x="4130675" y="3962400"/>
          <p14:tracePt t="18642" x="4141788" y="3962400"/>
          <p14:tracePt t="18647" x="4141788" y="3951288"/>
          <p14:tracePt t="18651" x="4141788" y="3941763"/>
          <p14:tracePt t="18656" x="4151313" y="3941763"/>
          <p14:tracePt t="18659" x="4151313" y="3932238"/>
          <p14:tracePt t="18663" x="4160838" y="3921125"/>
          <p14:tracePt t="18673" x="4160838" y="3911600"/>
          <p14:tracePt t="18687" x="4171950" y="3902075"/>
          <p14:tracePt t="18692" x="4171950" y="3890963"/>
          <p14:tracePt t="18700" x="4181475" y="3881438"/>
          <p14:tracePt t="18723" x="4181475" y="3871913"/>
          <p14:tracePt t="19309" x="4181475" y="3860800"/>
          <p14:tracePt t="19316" x="4171950" y="3860800"/>
          <p14:tracePt t="19323" x="4160838" y="3860800"/>
          <p14:tracePt t="19327" x="4151313" y="3860800"/>
          <p14:tracePt t="19334" x="4141788" y="3860800"/>
          <p14:tracePt t="19336" x="4141788" y="3851275"/>
          <p14:tracePt t="19337" x="4130675" y="3851275"/>
          <p14:tracePt t="19340" x="4121150" y="3851275"/>
          <p14:tracePt t="19346" x="4111625" y="3851275"/>
          <p14:tracePt t="19349" x="4100513" y="3851275"/>
          <p14:tracePt t="19355" x="4090988" y="3851275"/>
          <p14:tracePt t="19357" x="4081463" y="3851275"/>
          <p14:tracePt t="19362" x="4081463" y="3841750"/>
          <p14:tracePt t="19363" x="4070350" y="3841750"/>
          <p14:tracePt t="19366" x="4060825" y="3841750"/>
          <p14:tracePt t="19372" x="4051300" y="3841750"/>
          <p14:tracePt t="19376" x="4040188" y="3841750"/>
          <p14:tracePt t="19378" x="4040188" y="3830638"/>
          <p14:tracePt t="19385" x="4030663" y="3830638"/>
          <p14:tracePt t="19391" x="4021138" y="3830638"/>
          <p14:tracePt t="19412" x="4010025" y="3830638"/>
          <p14:tracePt t="19931" x="4000500" y="3830638"/>
          <p14:tracePt t="19942" x="3990975" y="3830638"/>
          <p14:tracePt t="19949" x="3990975" y="3821113"/>
          <p14:tracePt t="19950" x="3979863" y="3821113"/>
          <p14:tracePt t="19953" x="3970338" y="3821113"/>
          <p14:tracePt t="19958" x="3960813" y="3821113"/>
          <p14:tracePt t="19960" x="3949700" y="3811588"/>
          <p14:tracePt t="19963" x="3940175" y="3811588"/>
          <p14:tracePt t="19965" x="3930650" y="3811588"/>
          <p14:tracePt t="19968" x="3919538" y="3811588"/>
          <p14:tracePt t="19970" x="3910013" y="3811588"/>
          <p14:tracePt t="19973" x="3900488" y="3811588"/>
          <p14:tracePt t="19974" x="3889375" y="3811588"/>
          <p14:tracePt t="19977" x="3879850" y="3800475"/>
          <p14:tracePt t="19978" x="3870325" y="3800475"/>
          <p14:tracePt t="19980" x="3859213" y="3800475"/>
          <p14:tracePt t="19982" x="3849688" y="3800475"/>
          <p14:tracePt t="19983" x="3840163" y="3800475"/>
          <p14:tracePt t="19986" x="3829050" y="3800475"/>
          <p14:tracePt t="19987" x="3819525" y="3790950"/>
          <p14:tracePt t="19989" x="3810000" y="3790950"/>
          <p14:tracePt t="19990" x="3798888" y="3790950"/>
          <p14:tracePt t="19993" x="3789363" y="3790950"/>
          <p14:tracePt t="19994" x="3779838" y="3790950"/>
          <p14:tracePt t="19997" x="3768725" y="3790950"/>
          <p14:tracePt t="19998" x="3759200" y="3790950"/>
          <p14:tracePt t="20000" x="3749675" y="3790950"/>
          <p14:tracePt t="20001" x="3738563" y="3790950"/>
          <p14:tracePt t="20004" x="3729038" y="3790950"/>
          <p14:tracePt t="20005" x="3719513" y="3790950"/>
          <p14:tracePt t="20007" x="3708400" y="3790950"/>
          <p14:tracePt t="20008" x="3708400" y="3781425"/>
          <p14:tracePt t="20009" x="3698875" y="3781425"/>
          <p14:tracePt t="20010" x="3689350" y="3781425"/>
          <p14:tracePt t="20013" x="3678238" y="3781425"/>
          <p14:tracePt t="20014" x="3668713" y="3781425"/>
          <p14:tracePt t="20017" x="3659188" y="3781425"/>
          <p14:tracePt t="20017" x="3648075" y="3781425"/>
          <p14:tracePt t="20021" x="3638550" y="3770313"/>
          <p14:tracePt t="20022" x="3629025" y="3770313"/>
          <p14:tracePt t="20025" x="3617913" y="3770313"/>
          <p14:tracePt t="20027" x="3608388" y="3770313"/>
          <p14:tracePt t="20030" x="3598863" y="3770313"/>
          <p14:tracePt t="20031" x="3587750" y="3770313"/>
          <p14:tracePt t="20034" x="3578225" y="3770313"/>
          <p14:tracePt t="20036" x="3568700" y="3770313"/>
          <p14:tracePt t="20037" x="3557588" y="3770313"/>
          <p14:tracePt t="20040" x="3548063" y="3770313"/>
          <p14:tracePt t="20042" x="3538538" y="3770313"/>
          <p14:tracePt t="20045" x="3527425" y="3770313"/>
          <p14:tracePt t="20046" x="3517900" y="3770313"/>
          <p14:tracePt t="20050" x="3508375" y="3770313"/>
          <p14:tracePt t="20051" x="3497263" y="3770313"/>
          <p14:tracePt t="20054" x="3487738" y="3770313"/>
          <p14:tracePt t="20056" x="3478213" y="3770313"/>
          <p14:tracePt t="20059" x="3467100" y="3770313"/>
          <p14:tracePt t="20061" x="3457575" y="3770313"/>
          <p14:tracePt t="20064" x="3448050" y="3770313"/>
          <p14:tracePt t="20066" x="3436938" y="3770313"/>
          <p14:tracePt t="20069" x="3427413" y="3770313"/>
          <p14:tracePt t="20071" x="3417888" y="3770313"/>
          <p14:tracePt t="20073" x="3406775" y="3770313"/>
          <p14:tracePt t="20077" x="3397250" y="3770313"/>
          <p14:tracePt t="20079" x="3387725" y="3770313"/>
          <p14:tracePt t="20084" x="3376613" y="3770313"/>
          <p14:tracePt t="20086" x="3367088" y="3770313"/>
          <p14:tracePt t="20090" x="3357563" y="3770313"/>
          <p14:tracePt t="20092" x="3346450" y="3770313"/>
          <p14:tracePt t="20097" x="3336925" y="3770313"/>
          <p14:tracePt t="20099" x="3327400" y="3770313"/>
          <p14:tracePt t="20104" x="3316288" y="3770313"/>
          <p14:tracePt t="20106" x="3306763" y="3770313"/>
          <p14:tracePt t="20110" x="3297238" y="3770313"/>
          <p14:tracePt t="20113" x="3286125" y="3770313"/>
          <p14:tracePt t="20115" x="3276600" y="3770313"/>
          <p14:tracePt t="20121" x="3267075" y="3770313"/>
          <p14:tracePt t="20123" x="3255963" y="3770313"/>
          <p14:tracePt t="20128" x="3246438" y="3770313"/>
          <p14:tracePt t="20129" x="3246438" y="3781425"/>
          <p14:tracePt t="20130" x="3236913" y="3781425"/>
          <p14:tracePt t="20134" x="3225800" y="3781425"/>
          <p14:tracePt t="20136" x="3216275" y="3781425"/>
          <p14:tracePt t="20140" x="3206750" y="3781425"/>
          <p14:tracePt t="20142" x="3195638" y="3781425"/>
          <p14:tracePt t="20145" x="3186113" y="3781425"/>
          <p14:tracePt t="20147" x="3176588" y="3781425"/>
          <p14:tracePt t="20149" x="3176588" y="3790950"/>
          <p14:tracePt t="20151" x="3165475" y="3790950"/>
          <p14:tracePt t="20153" x="3155950" y="3790950"/>
          <p14:tracePt t="20156" x="3146425" y="3790950"/>
          <p14:tracePt t="20157" x="3135313" y="3800475"/>
          <p14:tracePt t="20159" x="3125788" y="3800475"/>
          <p14:tracePt t="20162" x="3116263" y="3800475"/>
          <p14:tracePt t="20164" x="3105150" y="3800475"/>
          <p14:tracePt t="20167" x="3095625" y="3800475"/>
          <p14:tracePt t="20168" x="3086100" y="3800475"/>
          <p14:tracePt t="20171" x="3074988" y="3800475"/>
          <p14:tracePt t="20172" x="3065463" y="3800475"/>
          <p14:tracePt t="20174" x="3065463" y="3811588"/>
          <p14:tracePt t="20175" x="3055938" y="3811588"/>
          <p14:tracePt t="20177" x="3044825" y="3811588"/>
          <p14:tracePt t="20180" x="3035300" y="3811588"/>
          <p14:tracePt t="20181" x="3025775" y="3811588"/>
          <p14:tracePt t="20183" x="3025775" y="3821113"/>
          <p14:tracePt t="20186" x="3005138" y="3821113"/>
          <p14:tracePt t="20190" x="2995613" y="3821113"/>
          <p14:tracePt t="20191" x="2984500" y="3821113"/>
          <p14:tracePt t="20193" x="2974975" y="3821113"/>
          <p14:tracePt t="20197" x="2965450" y="3821113"/>
          <p14:tracePt t="20199" x="2954338" y="3821113"/>
          <p14:tracePt t="20203" x="2944813" y="3821113"/>
          <p14:tracePt t="20206" x="2935288" y="3830638"/>
          <p14:tracePt t="20210" x="2924175" y="3830638"/>
          <p14:tracePt t="20213" x="2914650" y="3830638"/>
          <p14:tracePt t="20216" x="2914650" y="3841750"/>
          <p14:tracePt t="20218" x="2905125" y="3841750"/>
          <p14:tracePt t="20221" x="2894013" y="3841750"/>
          <p14:tracePt t="20227" x="2884488" y="3841750"/>
          <p14:tracePt t="20230" x="2874963" y="3841750"/>
          <p14:tracePt t="20236" x="2863850" y="3841750"/>
          <p14:tracePt t="20238" x="2863850" y="3851275"/>
          <p14:tracePt t="20240" x="2854325" y="3851275"/>
          <p14:tracePt t="20243" x="2844800" y="3851275"/>
          <p14:tracePt t="20247" x="2844800" y="3860800"/>
          <p14:tracePt t="20252" x="2833688" y="3860800"/>
          <p14:tracePt t="20256" x="2833688" y="3871913"/>
          <p14:tracePt t="20257" x="2824163" y="3871913"/>
          <p14:tracePt t="20265" x="2814638" y="3871913"/>
          <p14:tracePt t="20270" x="2803525" y="3871913"/>
          <p14:tracePt t="20272" x="2803525" y="3881438"/>
          <p14:tracePt t="20276" x="2794000" y="3881438"/>
          <p14:tracePt t="20279" x="2794000" y="3890963"/>
          <p14:tracePt t="20280" x="2784475" y="3890963"/>
          <p14:tracePt t="20289" x="2773363" y="3890963"/>
          <p14:tracePt t="20293" x="2763838" y="3890963"/>
          <p14:tracePt t="20294" x="2763838" y="3902075"/>
          <p14:tracePt t="20301" x="2763838" y="3911600"/>
          <p14:tracePt t="20303" x="2754313" y="3911600"/>
          <p14:tracePt t="20307" x="2743200" y="3911600"/>
          <p14:tracePt t="20316" x="2733675" y="3921125"/>
          <p14:tracePt t="20321" x="2724150" y="3921125"/>
          <p14:tracePt t="20323" x="2724150" y="3932238"/>
          <p14:tracePt t="20330" x="2713038" y="3932238"/>
          <p14:tracePt t="20336" x="2703513" y="3932238"/>
          <p14:tracePt t="20337" x="2703513" y="3941763"/>
          <p14:tracePt t="20339" x="2693988" y="3941763"/>
          <p14:tracePt t="20344" x="2693988" y="3951288"/>
          <p14:tracePt t="20349" x="2682875" y="3951288"/>
          <p14:tracePt t="20355" x="2673350" y="3951288"/>
          <p14:tracePt t="20358" x="2673350" y="3962400"/>
          <p14:tracePt t="20365" x="2663825" y="3962400"/>
          <p14:tracePt t="20366" x="2663825" y="3971925"/>
          <p14:tracePt t="20369" x="2652713" y="3971925"/>
          <p14:tracePt t="20379" x="2643188" y="3971925"/>
          <p14:tracePt t="20381" x="2643188" y="3981450"/>
          <p14:tracePt t="20384" x="2633663" y="3981450"/>
          <p14:tracePt t="20388" x="2633663" y="3992563"/>
          <p14:tracePt t="20395" x="2622550" y="4002088"/>
          <p14:tracePt t="20401" x="2613025" y="4002088"/>
          <p14:tracePt t="20408" x="2613025" y="4011613"/>
          <p14:tracePt t="20415" x="2603500" y="4022725"/>
          <p14:tracePt t="20423" x="2593975" y="4022725"/>
          <p14:tracePt t="20428" x="2593975" y="4032250"/>
          <p14:tracePt t="20436" x="2593975" y="4041775"/>
          <p14:tracePt t="20447" x="2582863" y="4041775"/>
          <p14:tracePt t="20452" x="2582863" y="4052888"/>
          <p14:tracePt t="20471" x="2582863" y="4062413"/>
          <p14:tracePt t="20729" x="2573338" y="4062413"/>
          <p14:tracePt t="20734" x="2563813" y="4062413"/>
          <p14:tracePt t="20742" x="2552700" y="4062413"/>
          <p14:tracePt t="20743" x="2552700" y="4052888"/>
          <p14:tracePt t="20745" x="2543175" y="4052888"/>
          <p14:tracePt t="20751" x="2533650" y="4052888"/>
          <p14:tracePt t="20752" x="2533650" y="4041775"/>
          <p14:tracePt t="20754" x="2522538" y="4041775"/>
          <p14:tracePt t="20756" x="2522538" y="4032250"/>
          <p14:tracePt t="20759" x="2513013" y="4032250"/>
          <p14:tracePt t="20762" x="2503488" y="4032250"/>
          <p14:tracePt t="20764" x="2503488" y="4022725"/>
          <p14:tracePt t="20767" x="2492375" y="4011613"/>
          <p14:tracePt t="20769" x="2482850" y="4011613"/>
          <p14:tracePt t="20774" x="2473325" y="4002088"/>
          <p14:tracePt t="20776" x="2462213" y="4002088"/>
          <p14:tracePt t="20777" x="2462213" y="3992563"/>
          <p14:tracePt t="20780" x="2462213" y="3981450"/>
          <p14:tracePt t="20781" x="2452688" y="3981450"/>
          <p14:tracePt t="20782" x="2443163" y="3981450"/>
          <p14:tracePt t="20786" x="2432050" y="3971925"/>
          <p14:tracePt t="20787" x="2422525" y="3971925"/>
          <p14:tracePt t="20789" x="2413000" y="3962400"/>
          <p14:tracePt t="20793" x="2401888" y="3962400"/>
          <p14:tracePt t="20794" x="2401888" y="3951288"/>
          <p14:tracePt t="20795" x="2392363" y="3951288"/>
          <p14:tracePt t="20797" x="2392363" y="3941763"/>
          <p14:tracePt t="20799" x="2382838" y="3941763"/>
          <p14:tracePt t="20801" x="2371725" y="3941763"/>
          <p14:tracePt t="20803" x="2371725" y="3932238"/>
          <p14:tracePt t="20805" x="2362200" y="3932238"/>
          <p14:tracePt t="20806" x="2362200" y="3921125"/>
          <p14:tracePt t="20807" x="2352675" y="3921125"/>
          <p14:tracePt t="20811" x="2341563" y="3921125"/>
          <p14:tracePt t="20812" x="2341563" y="3911600"/>
          <p14:tracePt t="20813" x="2332038" y="3911600"/>
          <p14:tracePt t="20815" x="2332038" y="3902075"/>
          <p14:tracePt t="20818" x="2322513" y="3902075"/>
          <p14:tracePt t="20820" x="2311400" y="3902075"/>
          <p14:tracePt t="20821" x="2311400" y="3890963"/>
          <p14:tracePt t="20824" x="2301875" y="3881438"/>
          <p14:tracePt t="20826" x="2292350" y="3881438"/>
          <p14:tracePt t="20830" x="2281238" y="3871913"/>
          <p14:tracePt t="20832" x="2271713" y="3860800"/>
          <p14:tracePt t="20834" x="2262188" y="3860800"/>
          <p14:tracePt t="20835" x="2262188" y="3851275"/>
          <p14:tracePt t="20838" x="2251075" y="3851275"/>
          <p14:tracePt t="20839" x="2251075" y="3841750"/>
          <p14:tracePt t="20840" x="2241550" y="3841750"/>
          <p14:tracePt t="20841" x="2241550" y="3830638"/>
          <p14:tracePt t="20843" x="2232025" y="3830638"/>
          <p14:tracePt t="20845" x="2220913" y="3830638"/>
          <p14:tracePt t="20846" x="2220913" y="3821113"/>
          <p14:tracePt t="20848" x="2220913" y="3811588"/>
          <p14:tracePt t="20849" x="2211388" y="3811588"/>
          <p14:tracePt t="20851" x="2201863" y="3811588"/>
          <p14:tracePt t="20853" x="2201863" y="3800475"/>
          <p14:tracePt t="20854" x="2190750" y="3790950"/>
          <p14:tracePt t="20856" x="2181225" y="3790950"/>
          <p14:tracePt t="20858" x="2181225" y="3781425"/>
          <p14:tracePt t="20860" x="2171700" y="3781425"/>
          <p14:tracePt t="20861" x="2171700" y="3770313"/>
          <p14:tracePt t="20862" x="2160588" y="3770313"/>
          <p14:tracePt t="20864" x="2160588" y="3760788"/>
          <p14:tracePt t="20865" x="2151063" y="3760788"/>
          <p14:tracePt t="20866" x="2151063" y="3751263"/>
          <p14:tracePt t="20867" x="2141538" y="3751263"/>
          <p14:tracePt t="20870" x="2130425" y="3740150"/>
          <p14:tracePt t="20872" x="2120900" y="3730625"/>
          <p14:tracePt t="20874" x="2111375" y="3730625"/>
          <p14:tracePt t="20875" x="2111375" y="3721100"/>
          <p14:tracePt t="20877" x="2100263" y="3709988"/>
          <p14:tracePt t="20879" x="2090738" y="3700463"/>
          <p14:tracePt t="20882" x="2081213" y="3690938"/>
          <p14:tracePt t="20884" x="2070100" y="3679825"/>
          <p14:tracePt t="20887" x="2060575" y="3670300"/>
          <p14:tracePt t="20889" x="2051050" y="3660775"/>
          <p14:tracePt t="20892" x="2039938" y="3649663"/>
          <p14:tracePt t="20893" x="2030413" y="3649663"/>
          <p14:tracePt t="20895" x="2030413" y="3640138"/>
          <p14:tracePt t="20897" x="2020888" y="3630613"/>
          <p14:tracePt t="20898" x="2009775" y="3630613"/>
          <p14:tracePt t="20899" x="2009775" y="3619500"/>
          <p14:tracePt t="20901" x="2000250" y="3609975"/>
          <p14:tracePt t="20903" x="1990725" y="3609975"/>
          <p14:tracePt t="20904" x="1990725" y="3600450"/>
          <p14:tracePt t="20905" x="1979613" y="3600450"/>
          <p14:tracePt t="20907" x="1979613" y="3589338"/>
          <p14:tracePt t="20909" x="1970088" y="3579813"/>
          <p14:tracePt t="20911" x="1960563" y="3570288"/>
          <p14:tracePt t="20915" x="1949450" y="3559175"/>
          <p14:tracePt t="20917" x="1939925" y="3549650"/>
          <p14:tracePt t="20922" x="1930400" y="3540125"/>
          <p14:tracePt t="20924" x="1919288" y="3529013"/>
          <p14:tracePt t="20929" x="1919288" y="3519488"/>
          <p14:tracePt t="20930" x="1909763" y="3519488"/>
          <p14:tracePt t="20932" x="1909763" y="3509963"/>
          <p14:tracePt t="20934" x="1900238" y="3509963"/>
          <p14:tracePt t="20938" x="1900238" y="3498850"/>
          <p14:tracePt t="20942" x="1900238" y="3489325"/>
          <p14:tracePt t="20943" x="1889125" y="3489325"/>
          <p14:tracePt t="20950" x="1879600" y="3479800"/>
          <p14:tracePt t="20956" x="1879600" y="3468688"/>
          <p14:tracePt t="20976" x="1879600" y="3459163"/>
          <p14:tracePt t="21072" x="1889125" y="3459163"/>
          <p14:tracePt t="21080" x="1900238" y="3459163"/>
          <p14:tracePt t="21084" x="1909763" y="3459163"/>
          <p14:tracePt t="21090" x="1919288" y="3459163"/>
          <p14:tracePt t="21094" x="1930400" y="3459163"/>
          <p14:tracePt t="21101" x="1939925" y="3459163"/>
          <p14:tracePt t="21104" x="1949450" y="3459163"/>
          <p14:tracePt t="21107" x="1949450" y="3468688"/>
          <p14:tracePt t="21111" x="1960563" y="3468688"/>
          <p14:tracePt t="21112" x="1960563" y="3479800"/>
          <p14:tracePt t="21114" x="1970088" y="3479800"/>
          <p14:tracePt t="21120" x="1979613" y="3489325"/>
          <p14:tracePt t="21123" x="1990725" y="3498850"/>
          <p14:tracePt t="21126" x="2000250" y="3498850"/>
          <p14:tracePt t="21129" x="2000250" y="3509963"/>
          <p14:tracePt t="21132" x="2009775" y="3519488"/>
          <p14:tracePt t="21135" x="2020888" y="3519488"/>
          <p14:tracePt t="21137" x="2020888" y="3529013"/>
          <p14:tracePt t="21140" x="2020888" y="3540125"/>
          <p14:tracePt t="21141" x="2030413" y="3540125"/>
          <p14:tracePt t="21144" x="2039938" y="3549650"/>
          <p14:tracePt t="21146" x="2039938" y="3559175"/>
          <p14:tracePt t="21150" x="2051050" y="3570288"/>
          <p14:tracePt t="21152" x="2051050" y="3579813"/>
          <p14:tracePt t="21153" x="2060575" y="3579813"/>
          <p14:tracePt t="21154" x="2060575" y="3589338"/>
          <p14:tracePt t="21158" x="2060575" y="3600450"/>
          <p14:tracePt t="21160" x="2060575" y="3609975"/>
          <p14:tracePt t="21161" x="2070100" y="3609975"/>
          <p14:tracePt t="21163" x="2070100" y="3619500"/>
          <p14:tracePt t="21165" x="2081213" y="3630613"/>
          <p14:tracePt t="21169" x="2081213" y="3640138"/>
          <p14:tracePt t="21170" x="2081213" y="3649663"/>
          <p14:tracePt t="21172" x="2090738" y="3649663"/>
          <p14:tracePt t="21174" x="2090738" y="3660775"/>
          <p14:tracePt t="21176" x="2100263" y="3670300"/>
          <p14:tracePt t="21179" x="2100263" y="3679825"/>
          <p14:tracePt t="21181" x="2100263" y="3690938"/>
          <p14:tracePt t="21184" x="2111375" y="3690938"/>
          <p14:tracePt t="21185" x="2111375" y="3700463"/>
          <p14:tracePt t="21186" x="2111375" y="3709988"/>
          <p14:tracePt t="21188" x="2120900" y="3721100"/>
          <p14:tracePt t="21191" x="2120900" y="3730625"/>
          <p14:tracePt t="21193" x="2120900" y="3740150"/>
          <p14:tracePt t="21195" x="2130425" y="3740150"/>
          <p14:tracePt t="21196" x="2130425" y="3751263"/>
          <p14:tracePt t="21198" x="2130425" y="3760788"/>
          <p14:tracePt t="21199" x="2141538" y="3760788"/>
          <p14:tracePt t="21201" x="2141538" y="3770313"/>
          <p14:tracePt t="21202" x="2151063" y="3770313"/>
          <p14:tracePt t="21203" x="2151063" y="3781425"/>
          <p14:tracePt t="21206" x="2151063" y="3790950"/>
          <p14:tracePt t="21207" x="2151063" y="3800475"/>
          <p14:tracePt t="21208" x="2160588" y="3800475"/>
          <p14:tracePt t="21211" x="2171700" y="3811588"/>
          <p14:tracePt t="21212" x="2171700" y="3821113"/>
          <p14:tracePt t="21216" x="2171700" y="3830638"/>
          <p14:tracePt t="21217" x="2181225" y="3841750"/>
          <p14:tracePt t="21220" x="2190750" y="3841750"/>
          <p14:tracePt t="21221" x="2190750" y="3851275"/>
          <p14:tracePt t="21223" x="2190750" y="3860800"/>
          <p14:tracePt t="21225" x="2201863" y="3871913"/>
          <p14:tracePt t="21227" x="2211388" y="3871913"/>
          <p14:tracePt t="21228" x="2211388" y="3881438"/>
          <p14:tracePt t="21230" x="2211388" y="3890963"/>
          <p14:tracePt t="21232" x="2220913" y="3890963"/>
          <p14:tracePt t="21234" x="2232025" y="3902075"/>
          <p14:tracePt t="21236" x="2232025" y="3911600"/>
          <p14:tracePt t="21239" x="2241550" y="3911600"/>
          <p14:tracePt t="21240" x="2241550" y="3921125"/>
          <p14:tracePt t="21241" x="2251075" y="3921125"/>
          <p14:tracePt t="21242" x="2251075" y="3932238"/>
          <p14:tracePt t="21245" x="2262188" y="3932238"/>
          <p14:tracePt t="21246" x="2262188" y="3941763"/>
          <p14:tracePt t="21247" x="2271713" y="3941763"/>
          <p14:tracePt t="21248" x="2271713" y="3951288"/>
          <p14:tracePt t="21250" x="2281238" y="3951288"/>
          <p14:tracePt t="21253" x="2281238" y="3962400"/>
          <p14:tracePt t="21254" x="2292350" y="3962400"/>
          <p14:tracePt t="21255" x="2292350" y="3971925"/>
          <p14:tracePt t="21256" x="2301875" y="3971925"/>
          <p14:tracePt t="21259" x="2311400" y="3981450"/>
          <p14:tracePt t="21261" x="2322513" y="3992563"/>
          <p14:tracePt t="21264" x="2322513" y="4002088"/>
          <p14:tracePt t="21265" x="2332038" y="4002088"/>
          <p14:tracePt t="21267" x="2341563" y="4002088"/>
          <p14:tracePt t="21269" x="2341563" y="4011613"/>
          <p14:tracePt t="21271" x="2352675" y="4022725"/>
          <p14:tracePt t="21273" x="2362200" y="4022725"/>
          <p14:tracePt t="21277" x="2371725" y="4032250"/>
          <p14:tracePt t="21279" x="2382838" y="4032250"/>
          <p14:tracePt t="21280" x="2382838" y="4041775"/>
          <p14:tracePt t="21283" x="2392363" y="4041775"/>
          <p14:tracePt t="21285" x="2401888" y="4041775"/>
          <p14:tracePt t="21286" x="2401888" y="4052888"/>
          <p14:tracePt t="21289" x="2401888" y="4062413"/>
          <p14:tracePt t="21290" x="2413000" y="4062413"/>
          <p14:tracePt t="21292" x="2422525" y="4062413"/>
          <p14:tracePt t="21294" x="2432050" y="4062413"/>
          <p14:tracePt t="21296" x="2432050" y="4071938"/>
          <p14:tracePt t="21298" x="2443163" y="4071938"/>
          <p14:tracePt t="21300" x="2443163" y="4083050"/>
          <p14:tracePt t="21301" x="2452688" y="4083050"/>
          <p14:tracePt t="21306" x="2462213" y="4083050"/>
          <p14:tracePt t="21309" x="2473325" y="4083050"/>
          <p14:tracePt t="21310" x="2473325" y="4092575"/>
          <p14:tracePt t="21315" x="2482850" y="4092575"/>
          <p14:tracePt t="21316" x="2482850" y="4102100"/>
          <p14:tracePt t="21317" x="2492375" y="4102100"/>
          <p14:tracePt t="21323" x="2503488" y="4102100"/>
          <p14:tracePt t="21327" x="2513013" y="4102100"/>
          <p14:tracePt t="21334" x="2522538" y="4102100"/>
          <p14:tracePt t="21338" x="2533650" y="4102100"/>
          <p14:tracePt t="21347" x="2543175" y="4102100"/>
          <p14:tracePt t="21351" x="2552700" y="4102100"/>
          <p14:tracePt t="21359" x="2563813" y="4102100"/>
          <p14:tracePt t="21365" x="2573338" y="4102100"/>
          <p14:tracePt t="21369" x="2582863" y="4102100"/>
          <p14:tracePt t="21378" x="2593975" y="4102100"/>
          <p14:tracePt t="21381" x="2603500" y="4102100"/>
          <p14:tracePt t="21382" x="2603500" y="4092575"/>
          <p14:tracePt t="21389" x="2603500" y="4083050"/>
          <p14:tracePt t="21390" x="2613025" y="4083050"/>
          <p14:tracePt t="21393" x="2613025" y="4071938"/>
          <p14:tracePt t="21394" x="2622550" y="4071938"/>
          <p14:tracePt t="21398" x="2622550" y="4062413"/>
          <p14:tracePt t="21401" x="2622550" y="4052888"/>
          <p14:tracePt t="21402" x="2633663" y="4052888"/>
          <p14:tracePt t="21406" x="2633663" y="4041775"/>
          <p14:tracePt t="21408" x="2643188" y="4032250"/>
          <p14:tracePt t="21412" x="2643188" y="4022725"/>
          <p14:tracePt t="21414" x="2643188" y="4011613"/>
          <p14:tracePt t="21419" x="2643188" y="4002088"/>
          <p14:tracePt t="21421" x="2652713" y="3992563"/>
          <p14:tracePt t="21423" x="2652713" y="3981450"/>
          <p14:tracePt t="21428" x="2652713" y="3971925"/>
          <p14:tracePt t="21430" x="2663825" y="3962400"/>
          <p14:tracePt t="21434" x="2663825" y="3951288"/>
          <p14:tracePt t="21436" x="2663825" y="3941763"/>
          <p14:tracePt t="21440" x="2663825" y="3932238"/>
          <p14:tracePt t="21442" x="2663825" y="3921125"/>
          <p14:tracePt t="21446" x="2663825" y="3911600"/>
          <p14:tracePt t="21448" x="2663825" y="3902075"/>
          <p14:tracePt t="21452" x="2663825" y="3890963"/>
          <p14:tracePt t="21454" x="2663825" y="3881438"/>
          <p14:tracePt t="21459" x="2663825" y="3871913"/>
          <p14:tracePt t="21461" x="2663825" y="3860800"/>
          <p14:tracePt t="21463" x="2663825" y="3851275"/>
          <p14:tracePt t="21468" x="2663825" y="3841750"/>
          <p14:tracePt t="21470" x="2663825" y="3830638"/>
          <p14:tracePt t="21475" x="2663825" y="3821113"/>
          <p14:tracePt t="21478" x="2663825" y="3811588"/>
          <p14:tracePt t="21483" x="2663825" y="3800475"/>
          <p14:tracePt t="21486" x="2663825" y="3790950"/>
          <p14:tracePt t="21492" x="2663825" y="3781425"/>
          <p14:tracePt t="21495" x="2663825" y="3770313"/>
          <p14:tracePt t="21502" x="2663825" y="3760788"/>
          <p14:tracePt t="21506" x="2663825" y="3751263"/>
          <p14:tracePt t="21515" x="2663825" y="3740150"/>
          <p14:tracePt t="21520" x="2663825" y="3730625"/>
          <p14:tracePt t="21531" x="2663825" y="3721100"/>
          <p14:tracePt t="21538" x="2663825" y="3709988"/>
          <p14:tracePt t="21548" x="2663825" y="3700463"/>
          <p14:tracePt t="21706" x="2673350" y="3709988"/>
          <p14:tracePt t="21708" x="2682875" y="3709988"/>
          <p14:tracePt t="21709" x="2682875" y="3721100"/>
          <p14:tracePt t="21715" x="2693988" y="3721100"/>
          <p14:tracePt t="21716" x="2693988" y="3730625"/>
          <p14:tracePt t="21719" x="2703513" y="3740150"/>
          <p14:tracePt t="21720" x="2713038" y="3740150"/>
          <p14:tracePt t="21724" x="2713038" y="3751263"/>
          <p14:tracePt t="21726" x="2724150" y="3751263"/>
          <p14:tracePt t="21727" x="2724150" y="3760788"/>
          <p14:tracePt t="21728" x="2733675" y="3760788"/>
          <p14:tracePt t="21732" x="2743200" y="3770313"/>
          <p14:tracePt t="21734" x="2754313" y="3781425"/>
          <p14:tracePt t="21737" x="2763838" y="3781425"/>
          <p14:tracePt t="21752" x="2773363" y="3790950"/>
          <p14:tracePt t="21755" x="2884488" y="3841750"/>
          <p14:tracePt t="21756" x="2884488" y="3851275"/>
          <p14:tracePt t="21758" x="2905125" y="3860800"/>
          <p14:tracePt t="21759" x="2914650" y="3871913"/>
          <p14:tracePt t="21760" x="2924175" y="3871913"/>
          <p14:tracePt t="21761" x="2935288" y="3871913"/>
          <p14:tracePt t="21762" x="2944813" y="3881438"/>
          <p14:tracePt t="21763" x="2954338" y="3890963"/>
          <p14:tracePt t="21765" x="2974975" y="3890963"/>
          <p14:tracePt t="21766" x="2984500" y="3902075"/>
          <p14:tracePt t="21767" x="2995613" y="3902075"/>
          <p14:tracePt t="21768" x="3005138" y="3911600"/>
          <p14:tracePt t="21772" x="3044825" y="3932238"/>
          <p14:tracePt t="21773" x="3055938" y="3941763"/>
          <p14:tracePt t="21774" x="3065463" y="3941763"/>
          <p14:tracePt t="21775" x="3086100" y="3941763"/>
          <p14:tracePt t="21776" x="3086100" y="3951288"/>
          <p14:tracePt t="21777" x="3105150" y="3962400"/>
          <p14:tracePt t="21778" x="3125788" y="3962400"/>
          <p14:tracePt t="21779" x="3125788" y="3971925"/>
          <p14:tracePt t="21780" x="3146425" y="3971925"/>
          <p14:tracePt t="21781" x="3155950" y="3981450"/>
          <p14:tracePt t="21782" x="3176588" y="3992563"/>
          <p14:tracePt t="21783" x="3186113" y="3992563"/>
          <p14:tracePt t="21784" x="3195638" y="4002088"/>
          <p14:tracePt t="21785" x="3216275" y="4002088"/>
          <p14:tracePt t="21787" x="3236913" y="4011613"/>
          <p14:tracePt t="21788" x="3255963" y="4022725"/>
          <p14:tracePt t="21789" x="3267075" y="4032250"/>
          <p14:tracePt t="21790" x="3286125" y="4041775"/>
          <p14:tracePt t="21791" x="3306763" y="4041775"/>
          <p14:tracePt t="21792" x="3316288" y="4041775"/>
          <p14:tracePt t="21793" x="3336925" y="4052888"/>
          <p14:tracePt t="21794" x="3346450" y="4062413"/>
          <p14:tracePt t="21795" x="3367088" y="4071938"/>
          <p14:tracePt t="21796" x="3387725" y="4071938"/>
          <p14:tracePt t="21797" x="3397250" y="4083050"/>
          <p14:tracePt t="21798" x="3417888" y="4092575"/>
          <p14:tracePt t="21799" x="3427413" y="4092575"/>
          <p14:tracePt t="21800" x="3448050" y="4092575"/>
          <p14:tracePt t="21801" x="3467100" y="4102100"/>
          <p14:tracePt t="21802" x="3478213" y="4113213"/>
          <p14:tracePt t="21803" x="3497263" y="4113213"/>
          <p14:tracePt t="21804" x="3517900" y="4122738"/>
          <p14:tracePt t="21805" x="3527425" y="4132263"/>
          <p14:tracePt t="21806" x="3548063" y="4132263"/>
          <p14:tracePt t="21807" x="3568700" y="4132263"/>
          <p14:tracePt t="21808" x="3587750" y="4143375"/>
          <p14:tracePt t="21810" x="3617913" y="4152900"/>
          <p14:tracePt t="21811" x="3629025" y="4162425"/>
          <p14:tracePt t="21812" x="3648075" y="4162425"/>
          <p14:tracePt t="21813" x="3659188" y="4173538"/>
          <p14:tracePt t="21814" x="3678238" y="4173538"/>
          <p14:tracePt t="21815" x="3698875" y="4173538"/>
          <p14:tracePt t="21816" x="3708400" y="4183063"/>
          <p14:tracePt t="21817" x="3729038" y="4183063"/>
          <p14:tracePt t="21818" x="3738563" y="4192588"/>
          <p14:tracePt t="21819" x="3759200" y="4203700"/>
          <p14:tracePt t="21820" x="3779838" y="4203700"/>
          <p14:tracePt t="21821" x="3789363" y="4213225"/>
          <p14:tracePt t="21822" x="3810000" y="4213225"/>
          <p14:tracePt t="21823" x="3819525" y="4222750"/>
          <p14:tracePt t="21824" x="3840163" y="4222750"/>
          <p14:tracePt t="21825" x="3859213" y="4222750"/>
          <p14:tracePt t="21826" x="3870325" y="4233863"/>
          <p14:tracePt t="21827" x="3889375" y="4233863"/>
          <p14:tracePt t="21828" x="3900488" y="4243388"/>
          <p14:tracePt t="21829" x="3910013" y="4243388"/>
          <p14:tracePt t="21830" x="3930650" y="4252913"/>
          <p14:tracePt t="21831" x="3940175" y="4252913"/>
          <p14:tracePt t="21832" x="3960813" y="4264025"/>
          <p14:tracePt t="21833" x="3970338" y="4264025"/>
          <p14:tracePt t="21834" x="3990975" y="4264025"/>
          <p14:tracePt t="21835" x="4000500" y="4264025"/>
          <p14:tracePt t="21836" x="4010025" y="4273550"/>
          <p14:tracePt t="21837" x="4030663" y="4273550"/>
          <p14:tracePt t="21838" x="4040188" y="4273550"/>
          <p14:tracePt t="21839" x="4060825" y="4283075"/>
          <p14:tracePt t="21840" x="4070350" y="4283075"/>
          <p14:tracePt t="21841" x="4081463" y="4294188"/>
          <p14:tracePt t="21842" x="4090988" y="4294188"/>
          <p14:tracePt t="21843" x="4111625" y="4294188"/>
          <p14:tracePt t="21844" x="4121150" y="4294188"/>
          <p14:tracePt t="21845" x="4130675" y="4303713"/>
          <p14:tracePt t="21846" x="4151313" y="4303713"/>
          <p14:tracePt t="21847" x="4160838" y="4303713"/>
          <p14:tracePt t="21848" x="4171950" y="4313238"/>
          <p14:tracePt t="21849" x="4191000" y="4313238"/>
          <p14:tracePt t="21851" x="4211638" y="4324350"/>
          <p14:tracePt t="21853" x="4232275" y="4324350"/>
          <p14:tracePt t="21854" x="4241800" y="4324350"/>
          <p14:tracePt t="21855" x="4251325" y="4324350"/>
          <p14:tracePt t="21856" x="4262438" y="4324350"/>
          <p14:tracePt t="21858" x="4281488" y="4333875"/>
          <p14:tracePt t="21859" x="4292600" y="4333875"/>
          <p14:tracePt t="21861" x="4302125" y="4333875"/>
          <p14:tracePt t="21862" x="4311650" y="4343400"/>
          <p14:tracePt t="21863" x="4322763" y="4343400"/>
          <p14:tracePt t="21864" x="4332288" y="4343400"/>
          <p14:tracePt t="21866" x="4341813" y="4343400"/>
          <p14:tracePt t="21867" x="4352925" y="4343400"/>
          <p14:tracePt t="21868" x="4362450" y="4343400"/>
          <p14:tracePt t="21870" x="4371975" y="4343400"/>
          <p14:tracePt t="21872" x="4381500" y="4343400"/>
          <p14:tracePt t="21874" x="4392613" y="4343400"/>
          <p14:tracePt t="21875" x="4402138" y="4343400"/>
          <p14:tracePt t="21878" x="4411663" y="4343400"/>
          <p14:tracePt t="21880" x="4422775" y="4343400"/>
          <p14:tracePt t="21884" x="4432300" y="4343400"/>
          <p14:tracePt t="21886" x="4441825" y="4343400"/>
          <p14:tracePt t="21892" x="4452938" y="4343400"/>
          <p14:tracePt t="21896" x="4462463" y="4343400"/>
          <p14:tracePt t="21910" x="4471988" y="4343400"/>
          <p14:tracePt t="21926" x="4483100" y="4343400"/>
          <p14:tracePt t="21928" x="4483100" y="4333875"/>
          <p14:tracePt t="21940" x="4483100" y="4324350"/>
          <p14:tracePt t="21946" x="4483100" y="4313238"/>
          <p14:tracePt t="21958" x="4483100" y="4303713"/>
          <p14:tracePt t="21964" x="4483100" y="4294188"/>
          <p14:tracePt t="21978" x="4483100" y="4283075"/>
          <p14:tracePt t="21987" x="4483100" y="4273550"/>
          <p14:tracePt t="22007" x="4483100" y="4264025"/>
          <p14:tracePt t="22020" x="4483100" y="4252913"/>
          <p14:tracePt t="22096" x="4483100" y="4243388"/>
          <p14:tracePt t="22181" x="4483100" y="4233863"/>
          <p14:tracePt t="22193" x="4483100" y="4222750"/>
          <p14:tracePt t="22198" x="4471988" y="4222750"/>
          <p14:tracePt t="22215" x="4471988" y="4213225"/>
          <p14:tracePt t="22217" x="4462463" y="4213225"/>
          <p14:tracePt t="22222" x="4462463" y="4203700"/>
          <p14:tracePt t="22224" x="4452938" y="4203700"/>
          <p14:tracePt t="22235" x="4441825" y="4203700"/>
          <p14:tracePt t="22238" x="4441825" y="4192588"/>
          <p14:tracePt t="22240" x="4432300" y="4192588"/>
          <p14:tracePt t="22246" x="4432300" y="4183063"/>
          <p14:tracePt t="22250" x="4422775" y="4183063"/>
          <p14:tracePt t="22254" x="4411663" y="4183063"/>
          <p14:tracePt t="22259" x="4411663" y="4173538"/>
          <p14:tracePt t="22262" x="4402138" y="4173538"/>
          <p14:tracePt t="22265" x="4392613" y="4162425"/>
          <p14:tracePt t="22272" x="4381500" y="4162425"/>
          <p14:tracePt t="22275" x="4371975" y="4152900"/>
          <p14:tracePt t="22279" x="4371975" y="4143375"/>
          <p14:tracePt t="22281" x="4362450" y="4143375"/>
          <p14:tracePt t="22284" x="4352925" y="4143375"/>
          <p14:tracePt t="22287" x="4341813" y="4143375"/>
          <p14:tracePt t="22288" x="4341813" y="4132263"/>
          <p14:tracePt t="22292" x="4341813" y="4122738"/>
          <p14:tracePt t="22293" x="4332288" y="4122738"/>
          <p14:tracePt t="22296" x="4322763" y="4122738"/>
          <p14:tracePt t="22301" x="4322763" y="4113213"/>
          <p14:tracePt t="22303" x="4311650" y="4113213"/>
          <p14:tracePt t="22305" x="4302125" y="4102100"/>
          <p14:tracePt t="22312" x="4292600" y="4102100"/>
          <p14:tracePt t="22313" x="4292600" y="4092575"/>
          <p14:tracePt t="22315" x="4281488" y="4092575"/>
          <p14:tracePt t="22317" x="4281488" y="4083050"/>
          <p14:tracePt t="22321" x="4281488" y="4071938"/>
          <p14:tracePt t="22322" x="4271963" y="4071938"/>
          <p14:tracePt t="22325" x="4262438" y="4071938"/>
          <p14:tracePt t="22328" x="4262438" y="4062413"/>
          <p14:tracePt t="22332" x="4251325" y="4052888"/>
          <p14:tracePt t="22336" x="4241800" y="4052888"/>
          <p14:tracePt t="22339" x="4241800" y="4041775"/>
          <p14:tracePt t="22342" x="4241800" y="4032250"/>
          <p14:tracePt t="22343" x="4232275" y="4032250"/>
          <p14:tracePt t="22347" x="4221163" y="4032250"/>
          <p14:tracePt t="22348" x="4221163" y="4022725"/>
          <p14:tracePt t="22351" x="4211638" y="4022725"/>
          <p14:tracePt t="22353" x="4211638" y="4011613"/>
          <p14:tracePt t="22358" x="4202113" y="4002088"/>
          <p14:tracePt t="22361" x="4191000" y="3992563"/>
          <p14:tracePt t="22367" x="4191000" y="3981450"/>
          <p14:tracePt t="22369" x="4181475" y="3981450"/>
          <p14:tracePt t="22370" x="4181475" y="3971925"/>
          <p14:tracePt t="22372" x="4171950" y="3971925"/>
          <p14:tracePt t="22375" x="4171950" y="3962400"/>
          <p14:tracePt t="22377" x="4171950" y="3951288"/>
          <p14:tracePt t="22379" x="4160838" y="3951288"/>
          <p14:tracePt t="22382" x="4151313" y="3941763"/>
          <p14:tracePt t="22384" x="4151313" y="3932238"/>
          <p14:tracePt t="22387" x="4151313" y="3921125"/>
          <p14:tracePt t="22390" x="4141788" y="3921125"/>
          <p14:tracePt t="22392" x="4141788" y="3911600"/>
          <p14:tracePt t="22393" x="4130675" y="3911600"/>
          <p14:tracePt t="22394" x="4130675" y="3902075"/>
          <p14:tracePt t="22399" x="4130675" y="3890963"/>
          <p14:tracePt t="22400" x="4121150" y="3890963"/>
          <p14:tracePt t="22401" x="4121150" y="3881438"/>
          <p14:tracePt t="22404" x="4111625" y="3881438"/>
          <p14:tracePt t="22406" x="4111625" y="3871913"/>
          <p14:tracePt t="22408" x="4111625" y="3860800"/>
          <p14:tracePt t="22412" x="4100513" y="3860800"/>
          <p14:tracePt t="22413" x="4100513" y="3851275"/>
          <p14:tracePt t="22415" x="4090988" y="3841750"/>
          <p14:tracePt t="22419" x="4090988" y="3830638"/>
          <p14:tracePt t="22421" x="4090988" y="3821113"/>
          <p14:tracePt t="22422" x="4081463" y="3821113"/>
          <p14:tracePt t="22425" x="4070350" y="3811588"/>
          <p14:tracePt t="22427" x="4070350" y="3800475"/>
          <p14:tracePt t="22428" x="4060825" y="3800475"/>
          <p14:tracePt t="22430" x="4060825" y="3790950"/>
          <p14:tracePt t="22434" x="4051300" y="3781425"/>
          <p14:tracePt t="22436" x="4051300" y="3770313"/>
          <p14:tracePt t="22437" x="4040188" y="3770313"/>
          <p14:tracePt t="22440" x="4040188" y="3760788"/>
          <p14:tracePt t="22442" x="4040188" y="3751263"/>
          <p14:tracePt t="22443" x="4030663" y="3751263"/>
          <p14:tracePt t="22445" x="4021138" y="3751263"/>
          <p14:tracePt t="22446" x="4021138" y="3740150"/>
          <p14:tracePt t="22448" x="4021138" y="3730625"/>
          <p14:tracePt t="22451" x="4010025" y="3730625"/>
          <p14:tracePt t="22453" x="4010025" y="3721100"/>
          <p14:tracePt t="22454" x="4000500" y="3709988"/>
          <p14:tracePt t="22459" x="3990975" y="3700463"/>
          <p14:tracePt t="22461" x="3990975" y="3690938"/>
          <p14:tracePt t="22462" x="3979863" y="3690938"/>
          <p14:tracePt t="22465" x="3979863" y="3679825"/>
          <p14:tracePt t="22467" x="3970338" y="3679825"/>
          <p14:tracePt t="22468" x="3970338" y="3670300"/>
          <p14:tracePt t="22470" x="3960813" y="3670300"/>
          <p14:tracePt t="22473" x="3960813" y="3660775"/>
          <p14:tracePt t="22476" x="3949700" y="3649663"/>
          <p14:tracePt t="22478" x="3940175" y="3640138"/>
          <p14:tracePt t="22484" x="3930650" y="3630613"/>
          <p14:tracePt t="22486" x="3919538" y="3630613"/>
          <p14:tracePt t="22488" x="3919538" y="3619500"/>
          <p14:tracePt t="22489" x="3910013" y="3619500"/>
          <p14:tracePt t="22493" x="3910013" y="3609975"/>
          <p14:tracePt t="22495" x="3900488" y="3609975"/>
          <p14:tracePt t="22496" x="3900488" y="3600450"/>
          <p14:tracePt t="22498" x="3889375" y="3600450"/>
          <p14:tracePt t="22504" x="3879850" y="3589338"/>
          <p14:tracePt t="22507" x="3879850" y="3579813"/>
          <p14:tracePt t="22508" x="3870325" y="3579813"/>
          <p14:tracePt t="22515" x="3859213" y="3570288"/>
          <p14:tracePt t="22519" x="3849688" y="3570288"/>
          <p14:tracePt t="22520" x="3849688" y="3559175"/>
          <p14:tracePt t="22527" x="3840163" y="3559175"/>
          <p14:tracePt t="22529" x="3840163" y="3549650"/>
          <p14:tracePt t="22532" x="3829050" y="3549650"/>
          <p14:tracePt t="22537" x="3829050" y="3540125"/>
          <p14:tracePt t="22648" x="3840163" y="3540125"/>
          <p14:tracePt t="22655" x="3840163" y="3549650"/>
          <p14:tracePt t="22661" x="3849688" y="3549650"/>
          <p14:tracePt t="22667" x="3859213" y="3549650"/>
          <p14:tracePt t="22670" x="3859213" y="3559175"/>
          <p14:tracePt t="22675" x="3859213" y="3570288"/>
          <p14:tracePt t="22677" x="3870325" y="3570288"/>
          <p14:tracePt t="22681" x="3879850" y="3570288"/>
          <p14:tracePt t="22683" x="3879850" y="3579813"/>
          <p14:tracePt t="22686" x="3879850" y="3589338"/>
          <p14:tracePt t="22689" x="3889375" y="3589338"/>
          <p14:tracePt t="22693" x="3900488" y="3600450"/>
          <p14:tracePt t="22696" x="3900488" y="3609975"/>
          <p14:tracePt t="22701" x="3910013" y="3609975"/>
          <p14:tracePt t="22703" x="3910013" y="3619500"/>
          <p14:tracePt t="22705" x="3919538" y="3630613"/>
          <p14:tracePt t="22709" x="3930650" y="3630613"/>
          <p14:tracePt t="22711" x="3930650" y="3640138"/>
          <p14:tracePt t="22714" x="3930650" y="3649663"/>
          <p14:tracePt t="22717" x="3930650" y="3660775"/>
          <p14:tracePt t="22718" x="3940175" y="3660775"/>
          <p14:tracePt t="22722" x="3949700" y="3660775"/>
          <p14:tracePt t="22724" x="3949700" y="3670300"/>
          <p14:tracePt t="22727" x="3949700" y="3679825"/>
          <p14:tracePt t="22732" x="3960813" y="3679825"/>
          <p14:tracePt t="22733" x="3960813" y="3690938"/>
          <p14:tracePt t="22736" x="3970338" y="3700463"/>
          <p14:tracePt t="22742" x="3970338" y="3709988"/>
          <p14:tracePt t="22744" x="3979863" y="3709988"/>
          <p14:tracePt t="22745" x="3979863" y="3721100"/>
          <p14:tracePt t="22748" x="3990975" y="3721100"/>
          <p14:tracePt t="22750" x="3990975" y="3730625"/>
          <p14:tracePt t="22753" x="3990975" y="3740150"/>
          <p14:tracePt t="22755" x="4000500" y="3740150"/>
          <p14:tracePt t="22771" x="4030663" y="3781425"/>
          <p14:tracePt t="22773" x="4030663" y="3790950"/>
          <p14:tracePt t="22775" x="4030663" y="3800475"/>
          <p14:tracePt t="22777" x="4040188" y="3800475"/>
          <p14:tracePt t="22778" x="4040188" y="3811588"/>
          <p14:tracePt t="22781" x="4051300" y="3811588"/>
          <p14:tracePt t="22783" x="4051300" y="3821113"/>
          <p14:tracePt t="22786" x="4051300" y="3830638"/>
          <p14:tracePt t="22790" x="4060825" y="3830638"/>
          <p14:tracePt t="22791" x="4060825" y="3841750"/>
          <p14:tracePt t="22794" x="4060825" y="3851275"/>
          <p14:tracePt t="22795" x="4070350" y="3851275"/>
          <p14:tracePt t="22799" x="4081463" y="3851275"/>
          <p14:tracePt t="22800" x="4081463" y="3860800"/>
          <p14:tracePt t="22803" x="4081463" y="3871913"/>
          <p14:tracePt t="22809" x="4081463" y="3881438"/>
          <p14:tracePt t="22811" x="4090988" y="3881438"/>
          <p14:tracePt t="22812" x="4090988" y="3890963"/>
          <p14:tracePt t="22819" x="4100513" y="3902075"/>
          <p14:tracePt t="22821" x="4100513" y="3911600"/>
          <p14:tracePt t="22828" x="4100513" y="3921125"/>
          <p14:tracePt t="22831" x="4100513" y="3932238"/>
          <p14:tracePt t="22834" x="4100513" y="3941763"/>
          <p14:tracePt t="22836" x="4111625" y="3941763"/>
          <p14:tracePt t="22841" x="4111625" y="3951288"/>
          <p14:tracePt t="22845" x="4111625" y="3962400"/>
          <p14:tracePt t="22849" x="4121150" y="3962400"/>
          <p14:tracePt t="22853" x="4121150" y="3971925"/>
          <p14:tracePt t="22856" x="4121150" y="3981450"/>
          <p14:tracePt t="22864" x="4121150" y="3992563"/>
          <p14:tracePt t="22868" x="4121150" y="4002088"/>
          <p14:tracePt t="22878" x="4121150" y="4011613"/>
          <p14:tracePt t="22883" x="4121150" y="4022725"/>
          <p14:tracePt t="22892" x="4121150" y="4032250"/>
          <p14:tracePt t="22897" x="4121150" y="4041775"/>
          <p14:tracePt t="22907" x="4121150" y="4052888"/>
          <p14:tracePt t="22914" x="4121150" y="4062413"/>
          <p14:tracePt t="22925" x="4121150" y="4071938"/>
          <p14:tracePt t="22932" x="4121150" y="4083050"/>
          <p14:tracePt t="22940" x="4121150" y="4092575"/>
          <p14:tracePt t="22955" x="4111625" y="4092575"/>
          <p14:tracePt t="22960" x="4111625" y="4102100"/>
          <p14:tracePt t="22966" x="4100513" y="4102100"/>
          <p14:tracePt t="22971" x="4090988" y="4113213"/>
          <p14:tracePt t="22979" x="4081463" y="4113213"/>
          <p14:tracePt t="22983" x="4070350" y="4113213"/>
          <p14:tracePt t="22987" x="4060825" y="4113213"/>
          <p14:tracePt t="22994" x="4051300" y="4113213"/>
          <p14:tracePt t="22998" x="4040188" y="4113213"/>
          <p14:tracePt t="23003" x="4030663" y="4113213"/>
          <p14:tracePt t="23006" x="4021138" y="4113213"/>
          <p14:tracePt t="23010" x="4010025" y="4113213"/>
          <p14:tracePt t="23013" x="4000500" y="4113213"/>
          <p14:tracePt t="23016" x="3990975" y="4113213"/>
          <p14:tracePt t="23019" x="3979863" y="4113213"/>
          <p14:tracePt t="23022" x="3970338" y="4113213"/>
          <p14:tracePt t="23024" x="3960813" y="4113213"/>
          <p14:tracePt t="23027" x="3949700" y="4113213"/>
          <p14:tracePt t="23028" x="3940175" y="4113213"/>
          <p14:tracePt t="23031" x="3930650" y="4113213"/>
          <p14:tracePt t="23032" x="3919538" y="4113213"/>
          <p14:tracePt t="23034" x="3910013" y="4113213"/>
          <p14:tracePt t="23036" x="3900488" y="4113213"/>
          <p14:tracePt t="23038" x="3889375" y="4113213"/>
          <p14:tracePt t="23040" x="3879850" y="4113213"/>
          <p14:tracePt t="23042" x="3870325" y="4113213"/>
          <p14:tracePt t="23044" x="3859213" y="4113213"/>
          <p14:tracePt t="23045" x="3849688" y="4113213"/>
          <p14:tracePt t="23046" x="3849688" y="4102100"/>
          <p14:tracePt t="23048" x="3840163" y="4102100"/>
          <p14:tracePt t="23049" x="3829050" y="4102100"/>
          <p14:tracePt t="23051" x="3819525" y="4102100"/>
          <p14:tracePt t="23053" x="3810000" y="4102100"/>
          <p14:tracePt t="23055" x="3798888" y="4102100"/>
          <p14:tracePt t="23056" x="3789363" y="4102100"/>
          <p14:tracePt t="23057" x="3789363" y="4092575"/>
          <p14:tracePt t="23058" x="3779838" y="4092575"/>
          <p14:tracePt t="23060" x="3768725" y="4092575"/>
          <p14:tracePt t="23062" x="3759200" y="4083050"/>
          <p14:tracePt t="23064" x="3749675" y="4083050"/>
          <p14:tracePt t="23066" x="3738563" y="4071938"/>
          <p14:tracePt t="23069" x="3729038" y="4071938"/>
          <p14:tracePt t="23070" x="3719513" y="4071938"/>
          <p14:tracePt t="23073" x="3708400" y="4071938"/>
          <p14:tracePt t="23075" x="3698875" y="4062413"/>
          <p14:tracePt t="23078" x="3689350" y="4062413"/>
          <p14:tracePt t="23079" x="3678238" y="4062413"/>
          <p14:tracePt t="23080" x="3678238" y="4052888"/>
          <p14:tracePt t="23083" x="3668713" y="4052888"/>
          <p14:tracePt t="23084" x="3659188" y="4052888"/>
          <p14:tracePt t="23087" x="3659188" y="4041775"/>
          <p14:tracePt t="23088" x="3648075" y="4041775"/>
          <p14:tracePt t="23090" x="3638550" y="4041775"/>
          <p14:tracePt t="23092" x="3629025" y="4032250"/>
          <p14:tracePt t="23097" x="3617913" y="4032250"/>
          <p14:tracePt t="23100" x="3608388" y="4022725"/>
          <p14:tracePt t="23104" x="3608388" y="4011613"/>
          <p14:tracePt t="23106" x="3598863" y="4011613"/>
          <p14:tracePt t="23110" x="3587750" y="4011613"/>
          <p14:tracePt t="23113" x="3587750" y="4002088"/>
          <p14:tracePt t="23119" x="3578225" y="3992563"/>
          <p14:tracePt t="23123" x="3568700" y="3992563"/>
          <p14:tracePt t="23128" x="3568700" y="3981450"/>
          <p14:tracePt t="23135" x="3568700" y="3971925"/>
          <p14:tracePt t="23137" x="3557588" y="3971925"/>
          <p14:tracePt t="23283" x="3568700" y="3971925"/>
          <p14:tracePt t="23287" x="3578225" y="3971925"/>
          <p14:tracePt t="23296" x="3587750" y="3971925"/>
          <p14:tracePt t="23299" x="3598863" y="3971925"/>
          <p14:tracePt t="23304" x="3598863" y="3981450"/>
          <p14:tracePt t="23305" x="3608388" y="3981450"/>
          <p14:tracePt t="23308" x="3617913" y="3981450"/>
          <p14:tracePt t="23314" x="3629025" y="3981450"/>
          <p14:tracePt t="23316" x="3629025" y="3992563"/>
          <p14:tracePt t="23317" x="3638550" y="3992563"/>
          <p14:tracePt t="23320" x="3648075" y="3992563"/>
          <p14:tracePt t="23322" x="3648075" y="4002088"/>
          <p14:tracePt t="23326" x="3659188" y="4002088"/>
          <p14:tracePt t="23329" x="3668713" y="4002088"/>
          <p14:tracePt t="23333" x="3668713" y="4011613"/>
          <p14:tracePt t="23334" x="3678238" y="4011613"/>
          <p14:tracePt t="23337" x="3689350" y="4011613"/>
          <p14:tracePt t="23338" x="3689350" y="4022725"/>
          <p14:tracePt t="23342" x="3698875" y="4022725"/>
          <p14:tracePt t="23345" x="3708400" y="4022725"/>
          <p14:tracePt t="23349" x="3708400" y="4032250"/>
          <p14:tracePt t="23350" x="3719513" y="4032250"/>
          <p14:tracePt t="23352" x="3729038" y="4032250"/>
          <p14:tracePt t="23354" x="3729038" y="4041775"/>
          <p14:tracePt t="23357" x="3738563" y="4041775"/>
          <p14:tracePt t="23360" x="3749675" y="4041775"/>
          <p14:tracePt t="23365" x="3759200" y="4052888"/>
          <p14:tracePt t="23369" x="3768725" y="4052888"/>
          <p14:tracePt t="23370" x="3768725" y="4062413"/>
          <p14:tracePt t="23373" x="3779838" y="4062413"/>
          <p14:tracePt t="23376" x="3789363" y="4062413"/>
          <p14:tracePt t="23379" x="3798888" y="4062413"/>
          <p14:tracePt t="23383" x="3798888" y="4071938"/>
          <p14:tracePt t="23384" x="3810000" y="4071938"/>
          <p14:tracePt t="23387" x="3819525" y="4071938"/>
          <p14:tracePt t="23390" x="3819525" y="4083050"/>
          <p14:tracePt t="23393" x="3829050" y="4083050"/>
          <p14:tracePt t="23395" x="3840163" y="4083050"/>
          <p14:tracePt t="23399" x="3840163" y="4092575"/>
          <p14:tracePt t="23401" x="3849688" y="4092575"/>
          <p14:tracePt t="23404" x="3859213" y="4092575"/>
          <p14:tracePt t="23410" x="3870325" y="4092575"/>
          <p14:tracePt t="23413" x="3879850" y="4092575"/>
          <p14:tracePt t="23419" x="3889375" y="4092575"/>
          <p14:tracePt t="23422" x="3900488" y="4092575"/>
          <p14:tracePt t="23428" x="3910013" y="4092575"/>
          <p14:tracePt t="23431" x="3919538" y="4092575"/>
          <p14:tracePt t="23434" x="3930650" y="4092575"/>
          <p14:tracePt t="23441" x="3940175" y="4092575"/>
          <p14:tracePt t="23445" x="3949700" y="4092575"/>
          <p14:tracePt t="23453" x="3960813" y="4092575"/>
          <p14:tracePt t="23458" x="3970338" y="4092575"/>
          <p14:tracePt t="23467" x="3979863" y="4092575"/>
          <p14:tracePt t="23472" x="3990975" y="4092575"/>
          <p14:tracePt t="23478" x="3990975" y="4083050"/>
          <p14:tracePt t="23481" x="4000500" y="4083050"/>
          <p14:tracePt t="23483" x="4000500" y="4071938"/>
          <p14:tracePt t="23486" x="4010025" y="4071938"/>
          <p14:tracePt t="23492" x="4010025" y="4062413"/>
          <p14:tracePt t="23496" x="4021138" y="4052888"/>
          <p14:tracePt t="23503" x="4030663" y="4052888"/>
          <p14:tracePt t="23505" x="4030663" y="4041775"/>
          <p14:tracePt t="23509" x="4030663" y="4032250"/>
          <p14:tracePt t="23519" x="4030663" y="4022725"/>
          <p14:tracePt t="23525" x="4040188" y="4011613"/>
          <p14:tracePt t="23536" x="4040188" y="4002088"/>
          <p14:tracePt t="23541" x="4040188" y="3992563"/>
          <p14:tracePt t="23542" x="4051300" y="3992563"/>
          <p14:tracePt t="23551" x="4051300" y="3981450"/>
          <p14:tracePt t="23556" x="4051300" y="3971925"/>
          <p14:tracePt t="23567" x="4051300" y="3962400"/>
          <p14:tracePt t="23573" x="4051300" y="3951288"/>
          <p14:tracePt t="23591" x="4051300" y="3941763"/>
          <p14:tracePt t="23843" x="4051300" y="3932238"/>
          <p14:tracePt t="25428" x="4051300" y="3921125"/>
          <p14:tracePt t="25435" x="4051300" y="3911600"/>
          <p14:tracePt t="25438" x="4051300" y="3902075"/>
          <p14:tracePt t="25442" x="4051300" y="3890963"/>
          <p14:tracePt t="25445" x="4051300" y="3881438"/>
          <p14:tracePt t="25450" x="4051300" y="3871913"/>
          <p14:tracePt t="25452" x="4051300" y="3860800"/>
          <p14:tracePt t="25455" x="4040188" y="3860800"/>
          <p14:tracePt t="25457" x="4040188" y="3851275"/>
          <p14:tracePt t="25460" x="4040188" y="3841750"/>
          <p14:tracePt t="25465" x="4040188" y="3830638"/>
          <p14:tracePt t="25466" x="4030663" y="3830638"/>
          <p14:tracePt t="25467" x="4030663" y="3821113"/>
          <p14:tracePt t="25471" x="4021138" y="3821113"/>
          <p14:tracePt t="25473" x="4021138" y="3811588"/>
          <p14:tracePt t="25474" x="4021138" y="3800475"/>
          <p14:tracePt t="25477" x="4021138" y="3790950"/>
          <p14:tracePt t="25478" x="4010025" y="3790950"/>
          <p14:tracePt t="25481" x="4010025" y="3781425"/>
          <p14:tracePt t="25482" x="4000500" y="3781425"/>
          <p14:tracePt t="25483" x="4000500" y="3770313"/>
          <p14:tracePt t="25487" x="4000500" y="3760788"/>
          <p14:tracePt t="25488" x="3990975" y="3760788"/>
          <p14:tracePt t="25490" x="3990975" y="3751263"/>
          <p14:tracePt t="25492" x="3979863" y="3751263"/>
          <p14:tracePt t="25494" x="3979863" y="3740150"/>
          <p14:tracePt t="25496" x="3979863" y="3730625"/>
          <p14:tracePt t="25498" x="3970338" y="3730625"/>
          <p14:tracePt t="25500" x="3970338" y="3721100"/>
          <p14:tracePt t="25501" x="3960813" y="3721100"/>
          <p14:tracePt t="25503" x="3960813" y="3709988"/>
          <p14:tracePt t="25507" x="3960813" y="3700463"/>
          <p14:tracePt t="25508" x="3949700" y="3700463"/>
          <p14:tracePt t="25509" x="3949700" y="3690938"/>
          <p14:tracePt t="25511" x="3940175" y="3690938"/>
          <p14:tracePt t="25513" x="3940175" y="3679825"/>
          <p14:tracePt t="25516" x="3930650" y="3670300"/>
          <p14:tracePt t="25520" x="3919538" y="3660775"/>
          <p14:tracePt t="25522" x="3910013" y="3649663"/>
          <p14:tracePt t="25524" x="3910013" y="3640138"/>
          <p14:tracePt t="25527" x="3900488" y="3640138"/>
          <p14:tracePt t="25528" x="3900488" y="3630613"/>
          <p14:tracePt t="25529" x="3889375" y="3630613"/>
          <p14:tracePt t="25530" x="3889375" y="3619500"/>
          <p14:tracePt t="25535" x="3879850" y="3609975"/>
          <p14:tracePt t="25536" x="3870325" y="3600450"/>
          <p14:tracePt t="25540" x="3859213" y="3589338"/>
          <p14:tracePt t="25543" x="3849688" y="3579813"/>
          <p14:tracePt t="25547" x="3840163" y="3579813"/>
          <p14:tracePt t="25548" x="3840163" y="3570288"/>
          <p14:tracePt t="25549" x="3829050" y="3570288"/>
          <p14:tracePt t="25550" x="3829050" y="3559175"/>
          <p14:tracePt t="25554" x="3819525" y="3559175"/>
          <p14:tracePt t="25555" x="3819525" y="3549650"/>
          <p14:tracePt t="25556" x="3810000" y="3549650"/>
          <p14:tracePt t="25558" x="3810000" y="3540125"/>
          <p14:tracePt t="25561" x="3798888" y="3540125"/>
          <p14:tracePt t="25564" x="3789363" y="3529013"/>
          <p14:tracePt t="25567" x="3779838" y="3519488"/>
          <p14:tracePt t="25570" x="3779838" y="3509963"/>
          <p14:tracePt t="25573" x="3768725" y="3509963"/>
          <p14:tracePt t="25577" x="3759200" y="3498850"/>
          <p14:tracePt t="25581" x="3759200" y="3489325"/>
          <p14:tracePt t="25584" x="3749675" y="3489325"/>
          <p14:tracePt t="25588" x="3738563" y="3489325"/>
          <p14:tracePt t="25589" x="3738563" y="3479800"/>
          <p14:tracePt t="25594" x="3738563" y="3468688"/>
          <p14:tracePt t="25597" x="3729038" y="3468688"/>
          <p14:tracePt t="25602" x="3719513" y="3468688"/>
          <p14:tracePt t="25605" x="3719513" y="3459163"/>
          <p14:tracePt t="25612" x="3719513" y="3449638"/>
          <p14:tracePt t="25617" x="3708400" y="3449638"/>
          <p14:tracePt t="25632" x="3698875" y="3449638"/>
          <p14:tracePt t="25761" x="3708400" y="3459163"/>
          <p14:tracePt t="25768" x="3708400" y="3468688"/>
          <p14:tracePt t="25772" x="3708400" y="3479800"/>
          <p14:tracePt t="25775" x="3719513" y="3479800"/>
          <p14:tracePt t="25778" x="3719513" y="3489325"/>
          <p14:tracePt t="25781" x="3719513" y="3498850"/>
          <p14:tracePt t="25782" x="3729038" y="3498850"/>
          <p14:tracePt t="25787" x="3729038" y="3509963"/>
          <p14:tracePt t="25789" x="3729038" y="3519488"/>
          <p14:tracePt t="25792" x="3729038" y="3529013"/>
          <p14:tracePt t="25795" x="3738563" y="3529013"/>
          <p14:tracePt t="25799" x="3738563" y="3540125"/>
          <p14:tracePt t="25803" x="3749675" y="3549650"/>
          <p14:tracePt t="25805" x="3749675" y="3559175"/>
          <p14:tracePt t="25807" x="3749675" y="3570288"/>
          <p14:tracePt t="25810" x="3759200" y="3570288"/>
          <p14:tracePt t="25812" x="3759200" y="3579813"/>
          <p14:tracePt t="25814" x="3768725" y="3589338"/>
          <p14:tracePt t="25819" x="3768725" y="3600450"/>
          <p14:tracePt t="25821" x="3779838" y="3609975"/>
          <p14:tracePt t="25825" x="3779838" y="3619500"/>
          <p14:tracePt t="25826" x="3789363" y="3619500"/>
          <p14:tracePt t="25827" x="3789363" y="3630613"/>
          <p14:tracePt t="25831" x="3798888" y="3630613"/>
          <p14:tracePt t="25832" x="3798888" y="3640138"/>
          <p14:tracePt t="25833" x="3798888" y="3649663"/>
          <p14:tracePt t="25835" x="3798888" y="3660775"/>
          <p14:tracePt t="25837" x="3810000" y="3660775"/>
          <p14:tracePt t="25839" x="3810000" y="3670300"/>
          <p14:tracePt t="25841" x="3819525" y="3679825"/>
          <p14:tracePt t="25845" x="3819525" y="3690938"/>
          <p14:tracePt t="25847" x="3819525" y="3700463"/>
          <p14:tracePt t="25848" x="3829050" y="3700463"/>
          <p14:tracePt t="25851" x="3829050" y="3709988"/>
          <p14:tracePt t="25852" x="3840163" y="3709988"/>
          <p14:tracePt t="25854" x="3840163" y="3721100"/>
          <p14:tracePt t="25857" x="3840163" y="3730625"/>
          <p14:tracePt t="25859" x="3849688" y="3740150"/>
          <p14:tracePt t="25863" x="3859213" y="3751263"/>
          <p14:tracePt t="25865" x="3859213" y="3760788"/>
          <p14:tracePt t="25869" x="3859213" y="3770313"/>
          <p14:tracePt t="25870" x="3859213" y="3781425"/>
          <p14:tracePt t="25871" x="3870325" y="3781425"/>
          <p14:tracePt t="25874" x="3870325" y="3790950"/>
          <p14:tracePt t="25875" x="3879850" y="3790950"/>
          <p14:tracePt t="25876" x="3879850" y="3800475"/>
          <p14:tracePt t="25878" x="3879850" y="3811588"/>
          <p14:tracePt t="25883" x="3889375" y="3821113"/>
          <p14:tracePt t="25885" x="3889375" y="3830638"/>
          <p14:tracePt t="25888" x="3900488" y="3830638"/>
          <p14:tracePt t="25889" x="3900488" y="3841750"/>
          <p14:tracePt t="25891" x="3900488" y="3851275"/>
          <p14:tracePt t="25896" x="3900488" y="3860800"/>
          <p14:tracePt t="25898" x="3910013" y="3871913"/>
          <p14:tracePt t="25903" x="3910013" y="3881438"/>
          <p14:tracePt t="25904" x="3919538" y="3881438"/>
          <p14:tracePt t="25906" x="3919538" y="3890963"/>
          <p14:tracePt t="25910" x="3930650" y="3890963"/>
          <p14:tracePt t="25911" x="3930650" y="3902075"/>
          <p14:tracePt t="25913" x="3930650" y="3911600"/>
          <p14:tracePt t="25919" x="3930650" y="3921125"/>
          <p14:tracePt t="25923" x="3930650" y="3932238"/>
          <p14:tracePt t="25925" x="3940175" y="3932238"/>
          <p14:tracePt t="25926" x="3940175" y="3941763"/>
          <p14:tracePt t="25935" x="3949700" y="3951288"/>
          <p14:tracePt t="25939" x="3949700" y="3962400"/>
          <p14:tracePt t="25949" x="3949700" y="3971925"/>
          <p14:tracePt t="25954" x="3960813" y="3981450"/>
          <p14:tracePt t="25964" x="3970338" y="3981450"/>
          <p14:tracePt t="25966" x="3970338" y="3992563"/>
          <p14:tracePt t="25974" x="3970338" y="4002088"/>
          <p14:tracePt t="25993" x="3970338" y="4011613"/>
          <p14:tracePt t="25994" x="3979863" y="4011613"/>
          <p14:tracePt t="26005" x="3979863" y="4022725"/>
          <p14:tracePt t="26033" x="3979863" y="4032250"/>
          <p14:tracePt t="26041" x="3979863" y="4041775"/>
          <p14:tracePt t="26056" x="3979863" y="4052888"/>
          <p14:tracePt t="26064" x="3979863" y="4062413"/>
          <p14:tracePt t="26096" x="3979863" y="4071938"/>
          <p14:tracePt t="26105" x="3970338" y="4071938"/>
          <p14:tracePt t="26108" x="3960813" y="4071938"/>
          <p14:tracePt t="26109" x="3960813" y="4083050"/>
          <p14:tracePt t="26113" x="3949700" y="4083050"/>
          <p14:tracePt t="26115" x="3940175" y="4083050"/>
          <p14:tracePt t="26120" x="3930650" y="4083050"/>
          <p14:tracePt t="26121" x="3919538" y="4083050"/>
          <p14:tracePt t="26123" x="3910013" y="4083050"/>
          <p14:tracePt t="26126" x="3900488" y="4083050"/>
          <p14:tracePt t="26127" x="3900488" y="4092575"/>
          <p14:tracePt t="26128" x="3889375" y="4092575"/>
          <p14:tracePt t="26131" x="3879850" y="4092575"/>
          <p14:tracePt t="26132" x="3870325" y="4092575"/>
          <p14:tracePt t="26135" x="3859213" y="4092575"/>
          <p14:tracePt t="26137" x="3849688" y="4092575"/>
          <p14:tracePt t="26138" x="3840163" y="4092575"/>
          <p14:tracePt t="26139" x="3829050" y="4092575"/>
          <p14:tracePt t="26141" x="3819525" y="4092575"/>
          <p14:tracePt t="26142" x="3810000" y="4092575"/>
          <p14:tracePt t="26144" x="3798888" y="4092575"/>
          <p14:tracePt t="26145" x="3789363" y="4092575"/>
          <p14:tracePt t="26146" x="3779838" y="4092575"/>
          <p14:tracePt t="26148" x="3768725" y="4092575"/>
          <p14:tracePt t="26149" x="3759200" y="4092575"/>
          <p14:tracePt t="26151" x="3749675" y="4083050"/>
          <p14:tracePt t="26153" x="3729038" y="4083050"/>
          <p14:tracePt t="26154" x="3719513" y="4083050"/>
          <p14:tracePt t="26156" x="3708400" y="4071938"/>
          <p14:tracePt t="26157" x="3698875" y="4071938"/>
          <p14:tracePt t="26158" x="3689350" y="4071938"/>
          <p14:tracePt t="26159" x="3678238" y="4071938"/>
          <p14:tracePt t="26160" x="3668713" y="4071938"/>
          <p14:tracePt t="26162" x="3648075" y="4071938"/>
          <p14:tracePt t="26164" x="3638550" y="4071938"/>
          <p14:tracePt t="26165" x="3617913" y="4062413"/>
          <p14:tracePt t="26167" x="3608388" y="4062413"/>
          <p14:tracePt t="26168" x="3598863" y="4052888"/>
          <p14:tracePt t="26170" x="3578225" y="4052888"/>
          <p14:tracePt t="26171" x="3568700" y="4052888"/>
          <p14:tracePt t="26172" x="3557588" y="4052888"/>
          <p14:tracePt t="26173" x="3548063" y="4052888"/>
          <p14:tracePt t="26174" x="3538538" y="4041775"/>
          <p14:tracePt t="26175" x="3527425" y="4041775"/>
          <p14:tracePt t="26176" x="3517900" y="4041775"/>
          <p14:tracePt t="26177" x="3508375" y="4032250"/>
          <p14:tracePt t="26178" x="3497263" y="4032250"/>
          <p14:tracePt t="26179" x="3487738" y="4022725"/>
          <p14:tracePt t="26180" x="3478213" y="4022725"/>
          <p14:tracePt t="26181" x="3467100" y="4022725"/>
          <p14:tracePt t="26182" x="3457575" y="4022725"/>
          <p14:tracePt t="26183" x="3448050" y="4022725"/>
          <p14:tracePt t="26184" x="3436938" y="4011613"/>
          <p14:tracePt t="26186" x="3417888" y="4002088"/>
          <p14:tracePt t="26187" x="3406775" y="4002088"/>
          <p14:tracePt t="26188" x="3397250" y="4002088"/>
          <p14:tracePt t="26189" x="3387725" y="4002088"/>
          <p14:tracePt t="26190" x="3376613" y="4002088"/>
          <p14:tracePt t="26191" x="3367088" y="3992563"/>
          <p14:tracePt t="26192" x="3357563" y="3992563"/>
          <p14:tracePt t="26193" x="3346450" y="3981450"/>
          <p14:tracePt t="26194" x="3336925" y="3981450"/>
          <p14:tracePt t="26195" x="3316288" y="3981450"/>
          <p14:tracePt t="26197" x="3306763" y="3971925"/>
          <p14:tracePt t="26198" x="3297238" y="3971925"/>
          <p14:tracePt t="26199" x="3286125" y="3962400"/>
          <p14:tracePt t="26200" x="3267075" y="3951288"/>
          <p14:tracePt t="26202" x="3255963" y="3951288"/>
          <p14:tracePt t="26203" x="3246438" y="3951288"/>
          <p14:tracePt t="26205" x="3236913" y="3941763"/>
          <p14:tracePt t="26206" x="3225800" y="3932238"/>
          <p14:tracePt t="26207" x="3206750" y="3932238"/>
          <p14:tracePt t="26208" x="3195638" y="3932238"/>
          <p14:tracePt t="26209" x="3186113" y="3921125"/>
          <p14:tracePt t="26210" x="3176588" y="3911600"/>
          <p14:tracePt t="26212" x="3155950" y="3902075"/>
          <p14:tracePt t="26213" x="3146425" y="3902075"/>
          <p14:tracePt t="26215" x="3135313" y="3890963"/>
          <p14:tracePt t="26216" x="3125788" y="3890963"/>
          <p14:tracePt t="26217" x="3116263" y="3881438"/>
          <p14:tracePt t="26218" x="3105150" y="3881438"/>
          <p14:tracePt t="26220" x="3095625" y="3881438"/>
          <p14:tracePt t="26221" x="3095625" y="3871913"/>
          <p14:tracePt t="26222" x="3086100" y="3871913"/>
          <p14:tracePt t="26223" x="3065463" y="3860800"/>
          <p14:tracePt t="26224" x="3055938" y="3851275"/>
          <p14:tracePt t="26226" x="3044825" y="3851275"/>
          <p14:tracePt t="26227" x="3035300" y="3841750"/>
          <p14:tracePt t="26228" x="3025775" y="3841750"/>
          <p14:tracePt t="26229" x="3025775" y="3830638"/>
          <p14:tracePt t="26230" x="3005138" y="3830638"/>
          <p14:tracePt t="26233" x="2984500" y="3821113"/>
          <p14:tracePt t="26234" x="2984500" y="3811588"/>
          <p14:tracePt t="26235" x="2974975" y="3811588"/>
          <p14:tracePt t="26236" x="2965450" y="3811588"/>
          <p14:tracePt t="26237" x="2954338" y="3800475"/>
          <p14:tracePt t="26239" x="2944813" y="3790950"/>
          <p14:tracePt t="26240" x="2935288" y="3790950"/>
          <p14:tracePt t="26242" x="2924175" y="3781425"/>
          <p14:tracePt t="26243" x="2914650" y="3781425"/>
          <p14:tracePt t="26244" x="2914650" y="3770313"/>
          <p14:tracePt t="26246" x="2905125" y="3770313"/>
          <p14:tracePt t="26247" x="2894013" y="3770313"/>
          <p14:tracePt t="26248" x="2894013" y="3760788"/>
          <p14:tracePt t="26249" x="2884488" y="3760788"/>
          <p14:tracePt t="26250" x="2874963" y="3751263"/>
          <p14:tracePt t="26251" x="2874963" y="3740150"/>
          <p14:tracePt t="26253" x="2863850" y="3740150"/>
          <p14:tracePt t="26254" x="2854325" y="3740150"/>
          <p14:tracePt t="26255" x="2854325" y="3730625"/>
          <p14:tracePt t="26257" x="2844800" y="3721100"/>
          <p14:tracePt t="26258" x="2833688" y="3721100"/>
          <p14:tracePt t="26261" x="2833688" y="3709988"/>
          <p14:tracePt t="26262" x="2824163" y="3709988"/>
          <p14:tracePt t="26263" x="2814638" y="3700463"/>
          <p14:tracePt t="26265" x="2803525" y="3700463"/>
          <p14:tracePt t="26268" x="2803525" y="3690938"/>
          <p14:tracePt t="26269" x="2794000" y="3690938"/>
          <p14:tracePt t="26270" x="2794000" y="3679825"/>
          <p14:tracePt t="26271" x="2784475" y="3679825"/>
          <p14:tracePt t="26275" x="2784475" y="3670300"/>
          <p14:tracePt t="26276" x="2773363" y="3670300"/>
          <p14:tracePt t="26278" x="2773363" y="3660775"/>
          <p14:tracePt t="26279" x="2763838" y="3660775"/>
          <p14:tracePt t="26286" x="2763838" y="3649663"/>
          <p14:tracePt t="26288" x="2754313" y="3649663"/>
          <p14:tracePt t="26291" x="2754313" y="3640138"/>
          <p14:tracePt t="26340" x="2763838" y="3640138"/>
          <p14:tracePt t="26343" x="2773363" y="3640138"/>
          <p14:tracePt t="26348" x="2784475" y="3640138"/>
          <p14:tracePt t="26350" x="2794000" y="3640138"/>
          <p14:tracePt t="26353" x="2803525" y="3640138"/>
          <p14:tracePt t="26355" x="2814638" y="3640138"/>
          <p14:tracePt t="26356" x="2824163" y="3640138"/>
          <p14:tracePt t="26359" x="2833688" y="3640138"/>
          <p14:tracePt t="26360" x="2844800" y="3649663"/>
          <p14:tracePt t="26363" x="2854325" y="3649663"/>
          <p14:tracePt t="26364" x="2863850" y="3649663"/>
          <p14:tracePt t="26365" x="2863850" y="3660775"/>
          <p14:tracePt t="26366" x="2874963" y="3660775"/>
          <p14:tracePt t="26367" x="2884488" y="3670300"/>
          <p14:tracePt t="26369" x="2894013" y="3670300"/>
          <p14:tracePt t="26370" x="2914650" y="3679825"/>
          <p14:tracePt t="26372" x="2924175" y="3690938"/>
          <p14:tracePt t="26373" x="2935288" y="3690938"/>
          <p14:tracePt t="26375" x="2954338" y="3700463"/>
          <p14:tracePt t="26377" x="2965450" y="3709988"/>
          <p14:tracePt t="26379" x="2984500" y="3721100"/>
          <p14:tracePt t="26380" x="2995613" y="3721100"/>
          <p14:tracePt t="26381" x="3014663" y="3730625"/>
          <p14:tracePt t="26382" x="3014663" y="3740150"/>
          <p14:tracePt t="26383" x="3035300" y="3751263"/>
          <p14:tracePt t="26385" x="3055938" y="3760788"/>
          <p14:tracePt t="26386" x="3065463" y="3770313"/>
          <p14:tracePt t="26387" x="3074988" y="3770313"/>
          <p14:tracePt t="26388" x="3095625" y="3770313"/>
          <p14:tracePt t="26389" x="3095625" y="3781425"/>
          <p14:tracePt t="26390" x="3116263" y="3790950"/>
          <p14:tracePt t="26391" x="3125788" y="3800475"/>
          <p14:tracePt t="26392" x="3135313" y="3800475"/>
          <p14:tracePt t="26393" x="3155950" y="3811588"/>
          <p14:tracePt t="26394" x="3165475" y="3821113"/>
          <p14:tracePt t="26395" x="3186113" y="3830638"/>
          <p14:tracePt t="26396" x="3206750" y="3841750"/>
          <p14:tracePt t="26398" x="3225800" y="3851275"/>
          <p14:tracePt t="26399" x="3236913" y="3860800"/>
          <p14:tracePt t="26400" x="3255963" y="3871913"/>
          <p14:tracePt t="26401" x="3267075" y="3871913"/>
          <p14:tracePt t="26402" x="3276600" y="3881438"/>
          <p14:tracePt t="26403" x="3297238" y="3890963"/>
          <p14:tracePt t="26404" x="3306763" y="3902075"/>
          <p14:tracePt t="26405" x="3327400" y="3911600"/>
          <p14:tracePt t="26406" x="3336925" y="3911600"/>
          <p14:tracePt t="26407" x="3346450" y="3921125"/>
          <p14:tracePt t="26408" x="3367088" y="3932238"/>
          <p14:tracePt t="26409" x="3387725" y="3941763"/>
          <p14:tracePt t="26410" x="3397250" y="3941763"/>
          <p14:tracePt t="26411" x="3417888" y="3962400"/>
          <p14:tracePt t="26412" x="3436938" y="3971925"/>
          <p14:tracePt t="26413" x="3448050" y="3981450"/>
          <p14:tracePt t="26414" x="3467100" y="3992563"/>
          <p14:tracePt t="26415" x="3487738" y="3992563"/>
          <p14:tracePt t="26416" x="3497263" y="4002088"/>
          <p14:tracePt t="26417" x="3517900" y="4011613"/>
          <p14:tracePt t="26418" x="3527425" y="4022725"/>
          <p14:tracePt t="26419" x="3548063" y="4032250"/>
          <p14:tracePt t="26420" x="3568700" y="4041775"/>
          <p14:tracePt t="26421" x="3578225" y="4041775"/>
          <p14:tracePt t="26422" x="3598863" y="4052888"/>
          <p14:tracePt t="26423" x="3617913" y="4062413"/>
          <p14:tracePt t="26424" x="3629025" y="4083050"/>
          <p14:tracePt t="26425" x="3648075" y="4092575"/>
          <p14:tracePt t="26426" x="3668713" y="4092575"/>
          <p14:tracePt t="26427" x="3678238" y="4102100"/>
          <p14:tracePt t="26428" x="3698875" y="4113213"/>
          <p14:tracePt t="26429" x="3719513" y="4122738"/>
          <p14:tracePt t="26430" x="3729038" y="4132263"/>
          <p14:tracePt t="26431" x="3749675" y="4132263"/>
          <p14:tracePt t="26432" x="3759200" y="4143375"/>
          <p14:tracePt t="26433" x="3779838" y="4152900"/>
          <p14:tracePt t="26434" x="3798888" y="4162425"/>
          <p14:tracePt t="26435" x="3810000" y="4173538"/>
          <p14:tracePt t="26436" x="3829050" y="4183063"/>
          <p14:tracePt t="26437" x="3849688" y="4183063"/>
          <p14:tracePt t="26438" x="3859213" y="4192588"/>
          <p14:tracePt t="26439" x="3879850" y="4203700"/>
          <p14:tracePt t="26440" x="3900488" y="4213225"/>
          <p14:tracePt t="26441" x="3910013" y="4213225"/>
          <p14:tracePt t="26442" x="3930650" y="4222750"/>
          <p14:tracePt t="26443" x="3940175" y="4222750"/>
          <p14:tracePt t="26444" x="3960813" y="4233863"/>
          <p14:tracePt t="26445" x="3979863" y="4243388"/>
          <p14:tracePt t="26446" x="3990975" y="4243388"/>
          <p14:tracePt t="26447" x="4010025" y="4252913"/>
          <p14:tracePt t="26448" x="4021138" y="4264025"/>
          <p14:tracePt t="26449" x="4040188" y="4264025"/>
          <p14:tracePt t="26450" x="4060825" y="4273550"/>
          <p14:tracePt t="26451" x="4070350" y="4273550"/>
          <p14:tracePt t="26452" x="4090988" y="4273550"/>
          <p14:tracePt t="26453" x="4100513" y="4273550"/>
          <p14:tracePt t="26454" x="4111625" y="4283075"/>
          <p14:tracePt t="26455" x="4130675" y="4283075"/>
          <p14:tracePt t="26456" x="4141788" y="4294188"/>
          <p14:tracePt t="26457" x="4151313" y="4294188"/>
          <p14:tracePt t="26458" x="4171950" y="4303713"/>
          <p14:tracePt t="26459" x="4191000" y="4303713"/>
          <p14:tracePt t="26461" x="4211638" y="4303713"/>
          <p14:tracePt t="26462" x="4221163" y="4303713"/>
          <p14:tracePt t="26463" x="4232275" y="4303713"/>
          <p14:tracePt t="26464" x="4251325" y="4303713"/>
          <p14:tracePt t="26465" x="4251325" y="4313238"/>
          <p14:tracePt t="26466" x="4271963" y="4313238"/>
          <p14:tracePt t="26468" x="4292600" y="4313238"/>
          <p14:tracePt t="26470" x="4311650" y="4313238"/>
          <p14:tracePt t="26471" x="4322763" y="4324350"/>
          <p14:tracePt t="26473" x="4341813" y="4324350"/>
          <p14:tracePt t="26475" x="4352925" y="4324350"/>
          <p14:tracePt t="26476" x="4362450" y="4324350"/>
          <p14:tracePt t="26478" x="4371975" y="4324350"/>
          <p14:tracePt t="26479" x="4381500" y="4324350"/>
          <p14:tracePt t="26480" x="4392613" y="4324350"/>
          <p14:tracePt t="26482" x="4402138" y="4324350"/>
          <p14:tracePt t="26483" x="4411663" y="4324350"/>
          <p14:tracePt t="26485" x="4422775" y="4324350"/>
          <p14:tracePt t="26486" x="4432300" y="4324350"/>
          <p14:tracePt t="26489" x="4441825" y="4324350"/>
          <p14:tracePt t="26491" x="4452938" y="4313238"/>
          <p14:tracePt t="26494" x="4462463" y="4313238"/>
          <p14:tracePt t="26496" x="4471988" y="4313238"/>
          <p14:tracePt t="26498" x="4471988" y="4303713"/>
          <p14:tracePt t="26501" x="4471988" y="4294188"/>
          <p14:tracePt t="26502" x="4483100" y="4294188"/>
          <p14:tracePt t="26505" x="4492625" y="4294188"/>
          <p14:tracePt t="26506" x="4492625" y="4283075"/>
          <p14:tracePt t="26508" x="4492625" y="4273550"/>
          <p14:tracePt t="26513" x="4492625" y="4264025"/>
          <p14:tracePt t="26515" x="4492625" y="4252913"/>
          <p14:tracePt t="26517" x="4492625" y="4243388"/>
          <p14:tracePt t="26521" x="4492625" y="4233863"/>
          <p14:tracePt t="26523" x="4492625" y="4222750"/>
          <p14:tracePt t="26526" x="4492625" y="4213225"/>
          <p14:tracePt t="26528" x="4492625" y="4203700"/>
          <p14:tracePt t="26531" x="4492625" y="4192588"/>
          <p14:tracePt t="26533" x="4492625" y="4183063"/>
          <p14:tracePt t="26534" x="4483100" y="4183063"/>
          <p14:tracePt t="26535" x="4483100" y="4173538"/>
          <p14:tracePt t="26537" x="4483100" y="4162425"/>
          <p14:tracePt t="26539" x="4483100" y="4152900"/>
          <p14:tracePt t="26540" x="4471988" y="4152900"/>
          <p14:tracePt t="26541" x="4471988" y="4143375"/>
          <p14:tracePt t="26542" x="4462463" y="4143375"/>
          <p14:tracePt t="26543" x="4462463" y="4132263"/>
          <p14:tracePt t="26545" x="4462463" y="4122738"/>
          <p14:tracePt t="26546" x="4452938" y="4122738"/>
          <p14:tracePt t="26547" x="4452938" y="4113213"/>
          <p14:tracePt t="26548" x="4441825" y="4113213"/>
          <p14:tracePt t="26549" x="4441825" y="4102100"/>
          <p14:tracePt t="26550" x="4441825" y="4092575"/>
          <p14:tracePt t="26552" x="4432300" y="4083050"/>
          <p14:tracePt t="26553" x="4422775" y="4083050"/>
          <p14:tracePt t="26554" x="4422775" y="4071938"/>
          <p14:tracePt t="26556" x="4422775" y="4062413"/>
          <p14:tracePt t="26557" x="4411663" y="4062413"/>
          <p14:tracePt t="26558" x="4411663" y="4052888"/>
          <p14:tracePt t="26559" x="4402138" y="4052888"/>
          <p14:tracePt t="26560" x="4402138" y="4041775"/>
          <p14:tracePt t="26561" x="4402138" y="4032250"/>
          <p14:tracePt t="26562" x="4392613" y="4032250"/>
          <p14:tracePt t="26563" x="4381500" y="4032250"/>
          <p14:tracePt t="26564" x="4381500" y="4022725"/>
          <p14:tracePt t="26565" x="4371975" y="4011613"/>
          <p14:tracePt t="26568" x="4362450" y="4002088"/>
          <p14:tracePt t="26569" x="4362450" y="3992563"/>
          <p14:tracePt t="26570" x="4352925" y="3992563"/>
          <p14:tracePt t="26572" x="4352925" y="3981450"/>
          <p14:tracePt t="26573" x="4341813" y="3971925"/>
          <p14:tracePt t="26574" x="4332288" y="3971925"/>
          <p14:tracePt t="26576" x="4332288" y="3962400"/>
          <p14:tracePt t="26577" x="4322763" y="3951288"/>
          <p14:tracePt t="26579" x="4311650" y="3941763"/>
          <p14:tracePt t="26581" x="4311650" y="3932238"/>
          <p14:tracePt t="26582" x="4302125" y="3932238"/>
          <p14:tracePt t="26583" x="4292600" y="3921125"/>
          <p14:tracePt t="26586" x="4292600" y="3911600"/>
          <p14:tracePt t="26587" x="4281488" y="3902075"/>
          <p14:tracePt t="26589" x="4271963" y="3902075"/>
          <p14:tracePt t="26590" x="4271963" y="3890963"/>
          <p14:tracePt t="26591" x="4271963" y="3881438"/>
          <p14:tracePt t="26592" x="4262438" y="3881438"/>
          <p14:tracePt t="26593" x="4251325" y="3881438"/>
          <p14:tracePt t="26594" x="4251325" y="3871913"/>
          <p14:tracePt t="26595" x="4241800" y="3860800"/>
          <p14:tracePt t="26598" x="4232275" y="3851275"/>
          <p14:tracePt t="26600" x="4221163" y="3841750"/>
          <p14:tracePt t="26603" x="4221163" y="3830638"/>
          <p14:tracePt t="26604" x="4211638" y="3830638"/>
          <p14:tracePt t="26605" x="4211638" y="3821113"/>
          <p14:tracePt t="26606" x="4202113" y="3821113"/>
          <p14:tracePt t="26607" x="4202113" y="3811588"/>
          <p14:tracePt t="26610" x="4191000" y="3800475"/>
          <p14:tracePt t="26612" x="4181475" y="3790950"/>
          <p14:tracePt t="26616" x="4181475" y="3781425"/>
          <p14:tracePt t="26617" x="4171950" y="3781425"/>
          <p14:tracePt t="26618" x="4171950" y="3770313"/>
          <p14:tracePt t="26621" x="4160838" y="3770313"/>
          <p14:tracePt t="26622" x="4160838" y="3760788"/>
          <p14:tracePt t="26625" x="4160838" y="3751263"/>
          <p14:tracePt t="26629" x="4151313" y="3751263"/>
          <p14:tracePt t="26631" x="4151313" y="3740150"/>
          <p14:tracePt t="26634" x="4151313" y="3730625"/>
          <p14:tracePt t="26635" x="4141788" y="3730625"/>
          <p14:tracePt t="26642" x="4141788" y="3721100"/>
          <p14:tracePt t="26647" x="4141788" y="3709988"/>
          <p14:tracePt t="26654" x="4130675" y="3709988"/>
          <p14:tracePt t="26657" x="4130675" y="3700463"/>
          <p14:tracePt t="26662" x="4130675" y="3690938"/>
          <p14:tracePt t="26668" x="4121150" y="3690938"/>
          <p14:tracePt t="26672" x="4121150" y="3679825"/>
          <p14:tracePt t="26677" x="4121150" y="3670300"/>
          <p14:tracePt t="26684" x="4121150" y="3660775"/>
          <p14:tracePt t="26695" x="4111625" y="3660775"/>
          <p14:tracePt t="26701" x="4111625" y="3649663"/>
          <p14:tracePt t="26710" x="4100513" y="3649663"/>
          <p14:tracePt t="26712" x="4100513" y="3640138"/>
          <p14:tracePt t="26723" x="4090988" y="3640138"/>
          <p14:tracePt t="26732" x="4090988" y="3630613"/>
          <p14:tracePt t="26737" x="4081463" y="3630613"/>
          <p14:tracePt t="26742" x="4081463" y="3619500"/>
          <p14:tracePt t="26743" x="4070350" y="3619500"/>
          <p14:tracePt t="27733" x="4060825" y="3619500"/>
          <p14:tracePt t="27738" x="4051300" y="3619500"/>
          <p14:tracePt t="27746" x="4040188" y="3619500"/>
          <p14:tracePt t="27750" x="4030663" y="3619500"/>
          <p14:tracePt t="27756" x="4021138" y="3619500"/>
          <p14:tracePt t="27760" x="4010025" y="3619500"/>
          <p14:tracePt t="27771" x="4000500" y="3619500"/>
          <p14:tracePt t="27781" x="3990975" y="3619500"/>
          <p14:tracePt t="27901" x="3979863" y="3619500"/>
          <p14:tracePt t="27905" x="3970338" y="3619500"/>
          <p14:tracePt t="27908" x="3960813" y="3619500"/>
          <p14:tracePt t="27913" x="3949700" y="3619500"/>
          <p14:tracePt t="27916" x="3940175" y="3619500"/>
          <p14:tracePt t="27921" x="3930650" y="3619500"/>
          <p14:tracePt t="27924" x="3919538" y="3619500"/>
          <p14:tracePt t="27931" x="3910013" y="3619500"/>
          <p14:tracePt t="27934" x="3900488" y="3619500"/>
          <p14:tracePt t="27940" x="3889375" y="3619500"/>
          <p14:tracePt t="27943" x="3879850" y="3619500"/>
          <p14:tracePt t="27949" x="3870325" y="3619500"/>
          <p14:tracePt t="27952" x="3859213" y="3619500"/>
          <p14:tracePt t="27957" x="3849688" y="3619500"/>
          <p14:tracePt t="27960" x="3840163" y="3619500"/>
          <p14:tracePt t="27965" x="3829050" y="3619500"/>
          <p14:tracePt t="27967" x="3819525" y="3619500"/>
          <p14:tracePt t="27969" x="3810000" y="3619500"/>
          <p14:tracePt t="27973" x="3798888" y="3619500"/>
          <p14:tracePt t="27975" x="3789363" y="3619500"/>
          <p14:tracePt t="27980" x="3779838" y="3609975"/>
          <p14:tracePt t="27982" x="3768725" y="3609975"/>
          <p14:tracePt t="27986" x="3759200" y="3609975"/>
          <p14:tracePt t="27989" x="3749675" y="3609975"/>
          <p14:tracePt t="27992" x="3749675" y="3600450"/>
          <p14:tracePt t="27994" x="3738563" y="3600450"/>
          <p14:tracePt t="27995" x="3729038" y="3600450"/>
          <p14:tracePt t="28000" x="3719513" y="3600450"/>
          <p14:tracePt t="28003" x="3708400" y="3600450"/>
          <p14:tracePt t="28008" x="3698875" y="3600450"/>
          <p14:tracePt t="28011" x="3689350" y="3600450"/>
          <p14:tracePt t="28019" x="3678238" y="3600450"/>
          <p14:tracePt t="28022" x="3668713" y="3600450"/>
          <p14:tracePt t="28027" x="3659188" y="3600450"/>
          <p14:tracePt t="28044" x="3648075" y="3600450"/>
          <p14:tracePt t="28065" x="3638550" y="3600450"/>
          <p14:tracePt t="29658" x="3648075" y="3600450"/>
          <p14:tracePt t="29666" x="3659188" y="3600450"/>
          <p14:tracePt t="29670" x="3668713" y="3609975"/>
          <p14:tracePt t="29672" x="3678238" y="3609975"/>
          <p14:tracePt t="29678" x="3689350" y="3609975"/>
          <p14:tracePt t="29680" x="3698875" y="3619500"/>
          <p14:tracePt t="29686" x="3708400" y="3630613"/>
          <p14:tracePt t="29688" x="3719513" y="3630613"/>
          <p14:tracePt t="29692" x="3729038" y="3630613"/>
          <p14:tracePt t="29694" x="3738563" y="3630613"/>
          <p14:tracePt t="29696" x="3738563" y="3640138"/>
          <p14:tracePt t="29697" x="3749675" y="3640138"/>
          <p14:tracePt t="29699" x="3759200" y="3640138"/>
          <p14:tracePt t="29700" x="3759200" y="3649663"/>
          <p14:tracePt t="29703" x="3768725" y="3649663"/>
          <p14:tracePt t="29704" x="3779838" y="3649663"/>
          <p14:tracePt t="29705" x="3789363" y="3649663"/>
          <p14:tracePt t="29707" x="3798888" y="3649663"/>
          <p14:tracePt t="29708" x="3798888" y="3660775"/>
          <p14:tracePt t="29709" x="3810000" y="3660775"/>
          <p14:tracePt t="29710" x="3819525" y="3660775"/>
          <p14:tracePt t="29711" x="3829050" y="3660775"/>
          <p14:tracePt t="29713" x="3829050" y="3670300"/>
          <p14:tracePt t="29713" x="3840163" y="3670300"/>
          <p14:tracePt t="29714" x="3849688" y="3670300"/>
          <p14:tracePt t="29716" x="3849688" y="3679825"/>
          <p14:tracePt t="29717" x="3859213" y="3679825"/>
          <p14:tracePt t="29720" x="3870325" y="3679825"/>
          <p14:tracePt t="29721" x="3879850" y="3679825"/>
          <p14:tracePt t="29722" x="3889375" y="3679825"/>
          <p14:tracePt t="29723" x="3900488" y="3679825"/>
          <p14:tracePt t="29724" x="3900488" y="3690938"/>
          <p14:tracePt t="29725" x="3910013" y="3690938"/>
          <p14:tracePt t="29727" x="3919538" y="3690938"/>
          <p14:tracePt t="29728" x="3930650" y="3700463"/>
          <p14:tracePt t="29731" x="3940175" y="3700463"/>
          <p14:tracePt t="29732" x="3949700" y="3700463"/>
          <p14:tracePt t="29734" x="3960813" y="3700463"/>
          <p14:tracePt t="29736" x="3970338" y="3709988"/>
          <p14:tracePt t="29737" x="3979863" y="3709988"/>
          <p14:tracePt t="29739" x="3990975" y="3721100"/>
          <p14:tracePt t="29741" x="4000500" y="3721100"/>
          <p14:tracePt t="29743" x="4010025" y="3721100"/>
          <p14:tracePt t="29745" x="4021138" y="3721100"/>
          <p14:tracePt t="29748" x="4030663" y="3730625"/>
          <p14:tracePt t="29749" x="4040188" y="3730625"/>
          <p14:tracePt t="29752" x="4040188" y="3740150"/>
          <p14:tracePt t="29754" x="4051300" y="3740150"/>
          <p14:tracePt t="29755" x="4060825" y="3740150"/>
          <p14:tracePt t="29759" x="4070350" y="3740150"/>
          <p14:tracePt t="29762" x="4081463" y="3740150"/>
          <p14:tracePt t="29764" x="4081463" y="3751263"/>
          <p14:tracePt t="29769" x="4090988" y="3751263"/>
          <p14:tracePt t="29770" x="4090988" y="3760788"/>
          <p14:tracePt t="29773" x="4100513" y="3760788"/>
          <p14:tracePt t="29785" x="4111625" y="3760788"/>
          <p14:tracePt t="29810" x="4121150" y="3760788"/>
          <p14:tracePt t="29814" x="4130675" y="3760788"/>
          <p14:tracePt t="29815" x="4130675" y="3770313"/>
          <p14:tracePt t="29826" x="4141788" y="3770313"/>
          <p14:tracePt t="29831" x="4141788" y="3781425"/>
          <p14:tracePt t="29833" x="4151313" y="3781425"/>
          <p14:tracePt t="29858" x="4151313" y="3790950"/>
          <p14:tracePt t="29865" x="4151313" y="3800475"/>
          <p14:tracePt t="29886" x="4151313" y="3821113"/>
          <p14:tracePt t="29889" x="4151313" y="3830638"/>
          <p14:tracePt t="29899" x="4151313" y="3841750"/>
          <p14:tracePt t="29904" x="4151313" y="3851275"/>
          <p14:tracePt t="29908" x="4141788" y="3851275"/>
          <p14:tracePt t="29913" x="4141788" y="3860800"/>
          <p14:tracePt t="29918" x="4141788" y="3871913"/>
          <p14:tracePt t="29919" x="4130675" y="3871913"/>
          <p14:tracePt t="29922" x="4121150" y="3871913"/>
          <p14:tracePt t="29923" x="4121150" y="3881438"/>
          <p14:tracePt t="29927" x="4121150" y="3890963"/>
          <p14:tracePt t="29929" x="4111625" y="3890963"/>
          <p14:tracePt t="29931" x="4100513" y="3890963"/>
          <p14:tracePt t="29933" x="4100513" y="3902075"/>
          <p14:tracePt t="29935" x="4090988" y="3902075"/>
          <p14:tracePt t="29937" x="4090988" y="3911600"/>
          <p14:tracePt t="29940" x="4081463" y="3911600"/>
          <p14:tracePt t="29941" x="4081463" y="3921125"/>
          <p14:tracePt t="29943" x="4070350" y="3921125"/>
          <p14:tracePt t="29944" x="4070350" y="3932238"/>
          <p14:tracePt t="29947" x="4060825" y="3932238"/>
          <p14:tracePt t="29948" x="4051300" y="3932238"/>
          <p14:tracePt t="29951" x="4051300" y="3941763"/>
          <p14:tracePt t="29953" x="4040188" y="3951288"/>
          <p14:tracePt t="29954" x="4030663" y="3962400"/>
          <p14:tracePt t="29958" x="4021138" y="3962400"/>
          <p14:tracePt t="29959" x="4010025" y="3971925"/>
          <p14:tracePt t="29961" x="4010025" y="3981450"/>
          <p14:tracePt t="29962" x="4000500" y="3981450"/>
          <p14:tracePt t="29964" x="3990975" y="3981450"/>
          <p14:tracePt t="29966" x="3990975" y="3992563"/>
          <p14:tracePt t="29967" x="3979863" y="3992563"/>
          <p14:tracePt t="29969" x="3960813" y="4002088"/>
          <p14:tracePt t="29977" x="3930650" y="4022725"/>
          <p14:tracePt t="29978" x="3919538" y="4022725"/>
          <p14:tracePt t="29979" x="3919538" y="4032250"/>
          <p14:tracePt t="29980" x="3910013" y="4032250"/>
          <p14:tracePt t="29981" x="3900488" y="4041775"/>
          <p14:tracePt t="29983" x="3889375" y="4041775"/>
          <p14:tracePt t="29983" x="3879850" y="4052888"/>
          <p14:tracePt t="29986" x="3870325" y="4062413"/>
          <p14:tracePt t="29987" x="3859213" y="4062413"/>
          <p14:tracePt t="29988" x="3849688" y="4062413"/>
          <p14:tracePt t="29989" x="3840163" y="4071938"/>
          <p14:tracePt t="29991" x="3829050" y="4083050"/>
          <p14:tracePt t="29992" x="3819525" y="4083050"/>
          <p14:tracePt t="29993" x="3810000" y="4083050"/>
          <p14:tracePt t="29995" x="3798888" y="4092575"/>
          <p14:tracePt t="29996" x="3789363" y="4092575"/>
          <p14:tracePt t="29997" x="3789363" y="4102100"/>
          <p14:tracePt t="29998" x="3768725" y="4102100"/>
          <p14:tracePt t="29999" x="3768725" y="4113213"/>
          <p14:tracePt t="30001" x="3759200" y="4113213"/>
          <p14:tracePt t="30003" x="3749675" y="4113213"/>
          <p14:tracePt t="30004" x="3729038" y="4122738"/>
          <p14:tracePt t="30005" x="3719513" y="4122738"/>
          <p14:tracePt t="30006" x="3719513" y="4132263"/>
          <p14:tracePt t="30006" x="3708400" y="4132263"/>
          <p14:tracePt t="30007" x="3698875" y="4132263"/>
          <p14:tracePt t="30008" x="3689350" y="4143375"/>
          <p14:tracePt t="30009" x="3678238" y="4143375"/>
          <p14:tracePt t="30010" x="3668713" y="4143375"/>
          <p14:tracePt t="30011" x="3659188" y="4152900"/>
          <p14:tracePt t="30013" x="3648075" y="4152900"/>
          <p14:tracePt t="30013" x="3638550" y="4162425"/>
          <p14:tracePt t="30014" x="3629025" y="4162425"/>
          <p14:tracePt t="30015" x="3617913" y="4162425"/>
          <p14:tracePt t="30016" x="3608388" y="4162425"/>
          <p14:tracePt t="30017" x="3598863" y="4173538"/>
          <p14:tracePt t="30019" x="3587750" y="4173538"/>
          <p14:tracePt t="30019" x="3578225" y="4183063"/>
          <p14:tracePt t="30020" x="3568700" y="4183063"/>
          <p14:tracePt t="30021" x="3557588" y="4183063"/>
          <p14:tracePt t="30022" x="3548063" y="4183063"/>
          <p14:tracePt t="30023" x="3538538" y="4192588"/>
          <p14:tracePt t="30024" x="3517900" y="4192588"/>
          <p14:tracePt t="30025" x="3517900" y="4203700"/>
          <p14:tracePt t="30026" x="3497263" y="4203700"/>
          <p14:tracePt t="30028" x="3478213" y="4203700"/>
          <p14:tracePt t="30029" x="3478213" y="4213225"/>
          <p14:tracePt t="30030" x="3457575" y="4213225"/>
          <p14:tracePt t="30031" x="3448050" y="4213225"/>
          <p14:tracePt t="30032" x="3436938" y="4222750"/>
          <p14:tracePt t="30033" x="3427413" y="4222750"/>
          <p14:tracePt t="30034" x="3417888" y="4222750"/>
          <p14:tracePt t="30035" x="3397250" y="4222750"/>
          <p14:tracePt t="30036" x="3387725" y="4222750"/>
          <p14:tracePt t="30037" x="3376613" y="4233863"/>
          <p14:tracePt t="30038" x="3367088" y="4233863"/>
          <p14:tracePt t="30039" x="3357563" y="4243388"/>
          <p14:tracePt t="30040" x="3336925" y="4243388"/>
          <p14:tracePt t="30042" x="3316288" y="4252913"/>
          <p14:tracePt t="30043" x="3306763" y="4252913"/>
          <p14:tracePt t="30044" x="3286125" y="4252913"/>
          <p14:tracePt t="30045" x="3276600" y="4252913"/>
          <p14:tracePt t="30046" x="3267075" y="4252913"/>
          <p14:tracePt t="30047" x="3246438" y="4252913"/>
          <p14:tracePt t="30048" x="3236913" y="4264025"/>
          <p14:tracePt t="30049" x="3225800" y="4264025"/>
          <p14:tracePt t="30050" x="3216275" y="4264025"/>
          <p14:tracePt t="30052" x="3186113" y="4273550"/>
          <p14:tracePt t="30053" x="3176588" y="4273550"/>
          <p14:tracePt t="30054" x="3155950" y="4273550"/>
          <p14:tracePt t="30055" x="3146425" y="4283075"/>
          <p14:tracePt t="30056" x="3135313" y="4283075"/>
          <p14:tracePt t="30057" x="3116263" y="4283075"/>
          <p14:tracePt t="30058" x="3105150" y="4283075"/>
          <p14:tracePt t="30059" x="3086100" y="4294188"/>
          <p14:tracePt t="30060" x="3074988" y="4294188"/>
          <p14:tracePt t="30061" x="3065463" y="4294188"/>
          <p14:tracePt t="30062" x="3055938" y="4294188"/>
          <p14:tracePt t="30063" x="3035300" y="4303713"/>
          <p14:tracePt t="30064" x="3014663" y="4303713"/>
          <p14:tracePt t="30065" x="3005138" y="4303713"/>
          <p14:tracePt t="30066" x="2984500" y="4303713"/>
          <p14:tracePt t="30067" x="2974975" y="4303713"/>
          <p14:tracePt t="30068" x="2965450" y="4303713"/>
          <p14:tracePt t="30069" x="2954338" y="4303713"/>
          <p14:tracePt t="30070" x="2935288" y="4303713"/>
          <p14:tracePt t="30071" x="2924175" y="4303713"/>
          <p14:tracePt t="30072" x="2905125" y="4303713"/>
          <p14:tracePt t="30073" x="2894013" y="4303713"/>
          <p14:tracePt t="30074" x="2874963" y="4303713"/>
          <p14:tracePt t="30075" x="2863850" y="4303713"/>
          <p14:tracePt t="30076" x="2844800" y="4303713"/>
          <p14:tracePt t="30077" x="2824163" y="4303713"/>
          <p14:tracePt t="30078" x="2814638" y="4303713"/>
          <p14:tracePt t="30079" x="2794000" y="4303713"/>
          <p14:tracePt t="30080" x="2784475" y="4303713"/>
          <p14:tracePt t="30081" x="2763838" y="4303713"/>
          <p14:tracePt t="30082" x="2754313" y="4303713"/>
          <p14:tracePt t="30083" x="2733675" y="4303713"/>
          <p14:tracePt t="30084" x="2724150" y="4303713"/>
          <p14:tracePt t="30085" x="2703513" y="4303713"/>
          <p14:tracePt t="30086" x="2693988" y="4303713"/>
          <p14:tracePt t="30087" x="2673350" y="4303713"/>
          <p14:tracePt t="30088" x="2663825" y="4303713"/>
          <p14:tracePt t="30089" x="2643188" y="4303713"/>
          <p14:tracePt t="30090" x="2622550" y="4303713"/>
          <p14:tracePt t="30091" x="2613025" y="4303713"/>
          <p14:tracePt t="30092" x="2593975" y="4303713"/>
          <p14:tracePt t="30093" x="2582863" y="4303713"/>
          <p14:tracePt t="30094" x="2563813" y="4303713"/>
          <p14:tracePt t="30095" x="2552700" y="4303713"/>
          <p14:tracePt t="30096" x="2533650" y="4303713"/>
          <p14:tracePt t="30097" x="2522538" y="4303713"/>
          <p14:tracePt t="30098" x="2492375" y="4303713"/>
          <p14:tracePt t="30099" x="2473325" y="4294188"/>
          <p14:tracePt t="30100" x="2462213" y="4294188"/>
          <p14:tracePt t="30102" x="2443163" y="4294188"/>
          <p14:tracePt t="30103" x="2432050" y="4283075"/>
          <p14:tracePt t="30103" x="2413000" y="4283075"/>
          <p14:tracePt t="30104" x="2392363" y="4273550"/>
          <p14:tracePt t="30105" x="2382838" y="4273550"/>
          <p14:tracePt t="30106" x="2352675" y="4273550"/>
          <p14:tracePt t="30107" x="2341563" y="4264025"/>
          <p14:tracePt t="30108" x="2322513" y="4264025"/>
          <p14:tracePt t="30109" x="2301875" y="4252913"/>
          <p14:tracePt t="30110" x="2281238" y="4252913"/>
          <p14:tracePt t="30111" x="2262188" y="4252913"/>
          <p14:tracePt t="30112" x="2251075" y="4243388"/>
          <p14:tracePt t="30113" x="2232025" y="4243388"/>
          <p14:tracePt t="30114" x="2211388" y="4233863"/>
          <p14:tracePt t="30115" x="2190750" y="4233863"/>
          <p14:tracePt t="30116" x="2171700" y="4222750"/>
          <p14:tracePt t="30117" x="2160588" y="4222750"/>
          <p14:tracePt t="30119" x="2141538" y="4213225"/>
          <p14:tracePt t="30119" x="2130425" y="4203700"/>
          <p14:tracePt t="30120" x="2111375" y="4203700"/>
          <p14:tracePt t="30121" x="2081213" y="4203700"/>
          <p14:tracePt t="30122" x="2070100" y="4203700"/>
          <p14:tracePt t="30123" x="2051050" y="4192588"/>
          <p14:tracePt t="30124" x="2039938" y="4183063"/>
          <p14:tracePt t="30125" x="2020888" y="4183063"/>
          <p14:tracePt t="30126" x="2000250" y="4173538"/>
          <p14:tracePt t="30127" x="1979613" y="4162425"/>
          <p14:tracePt t="30128" x="1960563" y="4152900"/>
          <p14:tracePt t="30129" x="1949450" y="4152900"/>
          <p14:tracePt t="30130" x="1930400" y="4152900"/>
          <p14:tracePt t="30131" x="1909763" y="4143375"/>
          <p14:tracePt t="30132" x="1900238" y="4143375"/>
          <p14:tracePt t="30133" x="1879600" y="4132263"/>
          <p14:tracePt t="30134" x="1858963" y="4122738"/>
          <p14:tracePt t="30136" x="1849438" y="4113213"/>
          <p14:tracePt t="30136" x="1828800" y="4113213"/>
          <p14:tracePt t="30137" x="1819275" y="4102100"/>
          <p14:tracePt t="30138" x="1798638" y="4102100"/>
          <p14:tracePt t="30139" x="1779588" y="4092575"/>
          <p14:tracePt t="30140" x="1768475" y="4092575"/>
          <p14:tracePt t="30141" x="1749425" y="4083050"/>
          <p14:tracePt t="30142" x="1738313" y="4071938"/>
          <p14:tracePt t="30143" x="1719263" y="4062413"/>
          <p14:tracePt t="30144" x="1698625" y="4062413"/>
          <p14:tracePt t="30145" x="1689100" y="4062413"/>
          <p14:tracePt t="30146" x="1668463" y="4052888"/>
          <p14:tracePt t="30147" x="1647825" y="4041775"/>
          <p14:tracePt t="30148" x="1638300" y="4041775"/>
          <p14:tracePt t="30149" x="1617663" y="4032250"/>
          <p14:tracePt t="30150" x="1608138" y="4022725"/>
          <p14:tracePt t="30152" x="1587500" y="4011613"/>
          <p14:tracePt t="30153" x="1577975" y="4011613"/>
          <p14:tracePt t="30153" x="1568450" y="4011613"/>
          <p14:tracePt t="30154" x="1547813" y="4002088"/>
          <p14:tracePt t="30155" x="1538288" y="3992563"/>
          <p14:tracePt t="30156" x="1527175" y="3981450"/>
          <p14:tracePt t="30157" x="1508125" y="3981450"/>
          <p14:tracePt t="30158" x="1497013" y="3981450"/>
          <p14:tracePt t="30159" x="1477963" y="3971925"/>
          <p14:tracePt t="30160" x="1477963" y="3962400"/>
          <p14:tracePt t="30161" x="1457325" y="3962400"/>
          <p14:tracePt t="30162" x="1447800" y="3951288"/>
          <p14:tracePt t="30163" x="1436688" y="3951288"/>
          <p14:tracePt t="30164" x="1417638" y="3941763"/>
          <p14:tracePt t="30166" x="1397000" y="3932238"/>
          <p14:tracePt t="30167" x="1387475" y="3921125"/>
          <p14:tracePt t="30169" x="1366838" y="3911600"/>
          <p14:tracePt t="30171" x="1346200" y="3902075"/>
          <p14:tracePt t="30172" x="1336675" y="3902075"/>
          <p14:tracePt t="30173" x="1336675" y="3890963"/>
          <p14:tracePt t="30174" x="1316038" y="3890963"/>
          <p14:tracePt t="30175" x="1316038" y="3881438"/>
          <p14:tracePt t="30176" x="1306513" y="3881438"/>
          <p14:tracePt t="30177" x="1296988" y="3871913"/>
          <p14:tracePt t="30178" x="1285875" y="3871913"/>
          <p14:tracePt t="30179" x="1285875" y="3860800"/>
          <p14:tracePt t="30180" x="1276350" y="3851275"/>
          <p14:tracePt t="30181" x="1266825" y="3851275"/>
          <p14:tracePt t="30183" x="1255713" y="3841750"/>
          <p14:tracePt t="30184" x="1246188" y="3830638"/>
          <p14:tracePt t="30186" x="1236663" y="3830638"/>
          <p14:tracePt t="30187" x="1225550" y="3830638"/>
          <p14:tracePt t="30188" x="1225550" y="3821113"/>
          <p14:tracePt t="30189" x="1225550" y="3811588"/>
          <p14:tracePt t="30190" x="1216025" y="3811588"/>
          <p14:tracePt t="30191" x="1206500" y="3811588"/>
          <p14:tracePt t="30193" x="1206500" y="3800475"/>
          <p14:tracePt t="30195" x="1195388" y="3790950"/>
          <p14:tracePt t="30196" x="1185863" y="3790950"/>
          <p14:tracePt t="30199" x="1185863" y="3781425"/>
          <p14:tracePt t="30202" x="1176338" y="3770313"/>
          <p14:tracePt t="30204" x="1165225" y="3770313"/>
          <p14:tracePt t="30206" x="1165225" y="3760788"/>
          <p14:tracePt t="30209" x="1165225" y="3751263"/>
          <p14:tracePt t="30211" x="1155700" y="3751263"/>
          <p14:tracePt t="30217" x="1155700" y="3740150"/>
          <p14:tracePt t="30223" x="1155700" y="3730625"/>
          <p14:tracePt t="30231" x="1155700" y="3721100"/>
          <p14:tracePt t="30233" x="1165225" y="3721100"/>
          <p14:tracePt t="30236" x="1176338" y="3721100"/>
          <p14:tracePt t="30241" x="1185863" y="3709988"/>
          <p14:tracePt t="30244" x="1195388" y="3709988"/>
          <p14:tracePt t="30245" x="1195388" y="3700463"/>
          <p14:tracePt t="30247" x="1206500" y="3700463"/>
          <p14:tracePt t="30249" x="1216025" y="3700463"/>
          <p14:tracePt t="30252" x="1225550" y="3700463"/>
          <p14:tracePt t="30254" x="1236663" y="3700463"/>
          <p14:tracePt t="30255" x="1236663" y="3690938"/>
          <p14:tracePt t="30256" x="1246188" y="3690938"/>
          <p14:tracePt t="30258" x="1255713" y="3690938"/>
          <p14:tracePt t="30260" x="1266825" y="3690938"/>
          <p14:tracePt t="30261" x="1266825" y="3679825"/>
          <p14:tracePt t="30262" x="1276350" y="3679825"/>
          <p14:tracePt t="30264" x="1285875" y="3679825"/>
          <p14:tracePt t="30265" x="1296988" y="3679825"/>
          <p14:tracePt t="30267" x="1306513" y="3679825"/>
          <p14:tracePt t="30269" x="1316038" y="3679825"/>
          <p14:tracePt t="30270" x="1327150" y="3679825"/>
          <p14:tracePt t="30273" x="1336675" y="3679825"/>
          <p14:tracePt t="30274" x="1346200" y="3679825"/>
          <p14:tracePt t="30276" x="1357313" y="3679825"/>
          <p14:tracePt t="30277" x="1366838" y="3679825"/>
          <p14:tracePt t="30279" x="1376363" y="3679825"/>
          <p14:tracePt t="30280" x="1387475" y="3679825"/>
          <p14:tracePt t="30282" x="1397000" y="3679825"/>
          <p14:tracePt t="30283" x="1406525" y="3679825"/>
          <p14:tracePt t="30285" x="1417638" y="3679825"/>
          <p14:tracePt t="30286" x="1427163" y="3679825"/>
          <p14:tracePt t="30288" x="1436688" y="3679825"/>
          <p14:tracePt t="30289" x="1447800" y="3679825"/>
          <p14:tracePt t="30290" x="1457325" y="3679825"/>
          <p14:tracePt t="30291" x="1466850" y="3679825"/>
          <p14:tracePt t="30292" x="1477963" y="3679825"/>
          <p14:tracePt t="30294" x="1487488" y="3679825"/>
          <p14:tracePt t="30295" x="1497013" y="3679825"/>
          <p14:tracePt t="30296" x="1508125" y="3679825"/>
          <p14:tracePt t="30297" x="1517650" y="3679825"/>
          <p14:tracePt t="30298" x="1527175" y="3679825"/>
          <p14:tracePt t="30300" x="1538288" y="3679825"/>
          <p14:tracePt t="30302" x="1557338" y="3690938"/>
          <p14:tracePt t="30303" x="1577975" y="3690938"/>
          <p14:tracePt t="30304" x="1577975" y="3700463"/>
          <p14:tracePt t="30305" x="1587500" y="3700463"/>
          <p14:tracePt t="30306" x="1598613" y="3700463"/>
          <p14:tracePt t="30307" x="1608138" y="3700463"/>
          <p14:tracePt t="30308" x="1617663" y="3700463"/>
          <p14:tracePt t="30309" x="1628775" y="3700463"/>
          <p14:tracePt t="30310" x="1638300" y="3709988"/>
          <p14:tracePt t="30311" x="1647825" y="3709988"/>
          <p14:tracePt t="30312" x="1658938" y="3721100"/>
          <p14:tracePt t="30313" x="1668463" y="3721100"/>
          <p14:tracePt t="30314" x="1677988" y="3721100"/>
          <p14:tracePt t="30315" x="1698625" y="3721100"/>
          <p14:tracePt t="30317" x="1719263" y="3730625"/>
          <p14:tracePt t="30319" x="1738313" y="3740150"/>
          <p14:tracePt t="30320" x="1749425" y="3740150"/>
          <p14:tracePt t="30321" x="1758950" y="3740150"/>
          <p14:tracePt t="30322" x="1779588" y="3751263"/>
          <p14:tracePt t="30324" x="1798638" y="3760788"/>
          <p14:tracePt t="30325" x="1819275" y="3770313"/>
          <p14:tracePt t="30327" x="1839913" y="3781425"/>
          <p14:tracePt t="30328" x="1849438" y="3781425"/>
          <p14:tracePt t="30329" x="1858963" y="3781425"/>
          <p14:tracePt t="30330" x="1879600" y="3790950"/>
          <p14:tracePt t="30331" x="1889125" y="3800475"/>
          <p14:tracePt t="30332" x="1909763" y="3800475"/>
          <p14:tracePt t="30333" x="1919288" y="3811588"/>
          <p14:tracePt t="30334" x="1939925" y="3821113"/>
          <p14:tracePt t="30335" x="1960563" y="3821113"/>
          <p14:tracePt t="30337" x="1979613" y="3830638"/>
          <p14:tracePt t="30338" x="1990725" y="3841750"/>
          <p14:tracePt t="30339" x="2009775" y="3851275"/>
          <p14:tracePt t="30340" x="2030413" y="3851275"/>
          <p14:tracePt t="30341" x="2039938" y="3860800"/>
          <p14:tracePt t="30342" x="2060575" y="3860800"/>
          <p14:tracePt t="30343" x="2081213" y="3871913"/>
          <p14:tracePt t="30344" x="2100263" y="3871913"/>
          <p14:tracePt t="30345" x="2120900" y="3881438"/>
          <p14:tracePt t="30346" x="2130425" y="3890963"/>
          <p14:tracePt t="30347" x="2151063" y="3902075"/>
          <p14:tracePt t="30348" x="2171700" y="3902075"/>
          <p14:tracePt t="30349" x="2181225" y="3911600"/>
          <p14:tracePt t="30350" x="2211388" y="3911600"/>
          <p14:tracePt t="30352" x="2220913" y="3921125"/>
          <p14:tracePt t="30352" x="2241550" y="3932238"/>
          <p14:tracePt t="30353" x="2262188" y="3932238"/>
          <p14:tracePt t="30354" x="2281238" y="3941763"/>
          <p14:tracePt t="30355" x="2301875" y="3951288"/>
          <p14:tracePt t="30356" x="2322513" y="3962400"/>
          <p14:tracePt t="30357" x="2341563" y="3962400"/>
          <p14:tracePt t="30358" x="2362200" y="3962400"/>
          <p14:tracePt t="30359" x="2371725" y="3971925"/>
          <p14:tracePt t="30360" x="2401888" y="3971925"/>
          <p14:tracePt t="30361" x="2422525" y="3981450"/>
          <p14:tracePt t="30362" x="2432050" y="3992563"/>
          <p14:tracePt t="30363" x="2462213" y="4002088"/>
          <p14:tracePt t="30364" x="2473325" y="4002088"/>
          <p14:tracePt t="30365" x="2503488" y="4011613"/>
          <p14:tracePt t="30366" x="2522538" y="4011613"/>
          <p14:tracePt t="30367" x="2533650" y="4011613"/>
          <p14:tracePt t="30369" x="2573338" y="4022725"/>
          <p14:tracePt t="30369" x="2593975" y="4032250"/>
          <p14:tracePt t="30370" x="2613025" y="4032250"/>
          <p14:tracePt t="30371" x="2633663" y="4041775"/>
          <p14:tracePt t="30372" x="2643188" y="4041775"/>
          <p14:tracePt t="30373" x="2673350" y="4052888"/>
          <p14:tracePt t="30374" x="2682875" y="4052888"/>
          <p14:tracePt t="30375" x="2713038" y="4062413"/>
          <p14:tracePt t="30376" x="2733675" y="4062413"/>
          <p14:tracePt t="30377" x="2754313" y="4071938"/>
          <p14:tracePt t="30378" x="2773363" y="4071938"/>
          <p14:tracePt t="30379" x="2794000" y="4071938"/>
          <p14:tracePt t="30380" x="2814638" y="4071938"/>
          <p14:tracePt t="30381" x="2844800" y="4071938"/>
          <p14:tracePt t="30382" x="2854325" y="4071938"/>
          <p14:tracePt t="30383" x="2884488" y="4083050"/>
          <p14:tracePt t="30384" x="2894013" y="4083050"/>
          <p14:tracePt t="30385" x="2924175" y="4083050"/>
          <p14:tracePt t="30386" x="2935288" y="4083050"/>
          <p14:tracePt t="30387" x="2965450" y="4092575"/>
          <p14:tracePt t="30388" x="2984500" y="4092575"/>
          <p14:tracePt t="30389" x="3005138" y="4092575"/>
          <p14:tracePt t="30390" x="3025775" y="4092575"/>
          <p14:tracePt t="30391" x="3044825" y="4102100"/>
          <p14:tracePt t="30392" x="3065463" y="4102100"/>
          <p14:tracePt t="30393" x="3074988" y="4102100"/>
          <p14:tracePt t="30394" x="3105150" y="4102100"/>
          <p14:tracePt t="30395" x="3116263" y="4102100"/>
          <p14:tracePt t="30396" x="3146425" y="4113213"/>
          <p14:tracePt t="30397" x="3165475" y="4113213"/>
          <p14:tracePt t="30398" x="3186113" y="4113213"/>
          <p14:tracePt t="30399" x="3206750" y="4113213"/>
          <p14:tracePt t="30400" x="3216275" y="4113213"/>
          <p14:tracePt t="30402" x="3255963" y="4113213"/>
          <p14:tracePt t="30403" x="3286125" y="4122738"/>
          <p14:tracePt t="30404" x="3306763" y="4122738"/>
          <p14:tracePt t="30405" x="3316288" y="4122738"/>
          <p14:tracePt t="30406" x="3346450" y="4122738"/>
          <p14:tracePt t="30407" x="3357563" y="4122738"/>
          <p14:tracePt t="30408" x="3376613" y="4122738"/>
          <p14:tracePt t="30409" x="3397250" y="4122738"/>
          <p14:tracePt t="30410" x="3417888" y="4122738"/>
          <p14:tracePt t="30411" x="3427413" y="4122738"/>
          <p14:tracePt t="30412" x="3457575" y="4122738"/>
          <p14:tracePt t="30413" x="3467100" y="4122738"/>
          <p14:tracePt t="30414" x="3487738" y="4122738"/>
          <p14:tracePt t="30415" x="3517900" y="4122738"/>
          <p14:tracePt t="30416" x="3527425" y="4122738"/>
          <p14:tracePt t="30417" x="3548063" y="4122738"/>
          <p14:tracePt t="30419" x="3557588" y="4122738"/>
          <p14:tracePt t="30419" x="3587750" y="4122738"/>
          <p14:tracePt t="30420" x="3598863" y="4122738"/>
          <p14:tracePt t="30421" x="3617913" y="4122738"/>
          <p14:tracePt t="30422" x="3629025" y="4122738"/>
          <p14:tracePt t="30423" x="3659188" y="4122738"/>
          <p14:tracePt t="30424" x="3678238" y="4113213"/>
          <p14:tracePt t="30425" x="3689350" y="4113213"/>
          <p14:tracePt t="30426" x="3708400" y="4113213"/>
          <p14:tracePt t="30427" x="3719513" y="4102100"/>
          <p14:tracePt t="30428" x="3738563" y="4102100"/>
          <p14:tracePt t="30429" x="3749675" y="4102100"/>
          <p14:tracePt t="30430" x="3779838" y="4102100"/>
          <p14:tracePt t="30431" x="3798888" y="4102100"/>
          <p14:tracePt t="30432" x="3810000" y="4092575"/>
          <p14:tracePt t="30433" x="3829050" y="4092575"/>
          <p14:tracePt t="30434" x="3840163" y="4083050"/>
          <p14:tracePt t="30435" x="3859213" y="4083050"/>
          <p14:tracePt t="30436" x="3879850" y="4071938"/>
          <p14:tracePt t="30437" x="3889375" y="4071938"/>
          <p14:tracePt t="30438" x="3910013" y="4062413"/>
          <p14:tracePt t="30439" x="3919538" y="4062413"/>
          <p14:tracePt t="30440" x="3930650" y="4062413"/>
          <p14:tracePt t="30441" x="3940175" y="4052888"/>
          <p14:tracePt t="30442" x="3960813" y="4052888"/>
          <p14:tracePt t="30443" x="3979863" y="4041775"/>
          <p14:tracePt t="30445" x="4000500" y="4032250"/>
          <p14:tracePt t="30446" x="4010025" y="4032250"/>
          <p14:tracePt t="30447" x="4021138" y="4032250"/>
          <p14:tracePt t="30448" x="4040188" y="4022725"/>
          <p14:tracePt t="30450" x="4060825" y="4011613"/>
          <p14:tracePt t="30451" x="4060825" y="4002088"/>
          <p14:tracePt t="30452" x="4081463" y="4002088"/>
          <p14:tracePt t="30453" x="4090988" y="4002088"/>
          <p14:tracePt t="30454" x="4100513" y="3992563"/>
          <p14:tracePt t="30455" x="4111625" y="3981450"/>
          <p14:tracePt t="30456" x="4121150" y="3981450"/>
          <p14:tracePt t="30457" x="4130675" y="3981450"/>
          <p14:tracePt t="30458" x="4141788" y="3971925"/>
          <p14:tracePt t="30460" x="4160838" y="3962400"/>
          <p14:tracePt t="30461" x="4160838" y="3951288"/>
          <p14:tracePt t="30462" x="4171950" y="3951288"/>
          <p14:tracePt t="30463" x="4181475" y="3951288"/>
          <p14:tracePt t="30464" x="4181475" y="3941763"/>
          <p14:tracePt t="30465" x="4191000" y="3932238"/>
          <p14:tracePt t="30466" x="4211638" y="3932238"/>
          <p14:tracePt t="30469" x="4221163" y="3921125"/>
          <p14:tracePt t="30469" x="4232275" y="3911600"/>
          <p14:tracePt t="30471" x="4241800" y="3911600"/>
          <p14:tracePt t="30472" x="4241800" y="3902075"/>
          <p14:tracePt t="30473" x="4251325" y="3890963"/>
          <p14:tracePt t="30475" x="4262438" y="3881438"/>
          <p14:tracePt t="30476" x="4271963" y="3871913"/>
          <p14:tracePt t="30479" x="4281488" y="3860800"/>
          <p14:tracePt t="30480" x="4292600" y="3851275"/>
          <p14:tracePt t="30482" x="4292600" y="3841750"/>
          <p14:tracePt t="30483" x="4292600" y="3830638"/>
          <p14:tracePt t="30484" x="4302125" y="3821113"/>
          <p14:tracePt t="30486" x="4311650" y="3811588"/>
          <p14:tracePt t="30487" x="4311650" y="3800475"/>
          <p14:tracePt t="30489" x="4322763" y="3790950"/>
          <p14:tracePt t="30490" x="4322763" y="3781425"/>
          <p14:tracePt t="30492" x="4322763" y="3770313"/>
          <p14:tracePt t="30493" x="4322763" y="3760788"/>
          <p14:tracePt t="30494" x="4322763" y="3751263"/>
          <p14:tracePt t="30495" x="4322763" y="3740150"/>
          <p14:tracePt t="30496" x="4332288" y="3740150"/>
          <p14:tracePt t="30497" x="4332288" y="3730625"/>
          <p14:tracePt t="30498" x="4332288" y="3721100"/>
          <p14:tracePt t="30499" x="4332288" y="3709988"/>
          <p14:tracePt t="30500" x="4332288" y="3700463"/>
          <p14:tracePt t="30502" x="4332288" y="3690938"/>
          <p14:tracePt t="30503" x="4332288" y="3679825"/>
          <p14:tracePt t="30504" x="4332288" y="3670300"/>
          <p14:tracePt t="30505" x="4332288" y="3660775"/>
          <p14:tracePt t="30506" x="4332288" y="3649663"/>
          <p14:tracePt t="30507" x="4332288" y="3640138"/>
          <p14:tracePt t="30508" x="4332288" y="3630613"/>
          <p14:tracePt t="30509" x="4332288" y="3619500"/>
          <p14:tracePt t="30511" x="4332288" y="3600450"/>
          <p14:tracePt t="30513" x="4332288" y="3589338"/>
          <p14:tracePt t="30514" x="4332288" y="3570288"/>
          <p14:tracePt t="30516" x="4332288" y="3549650"/>
          <p14:tracePt t="30517" x="4322763" y="3549650"/>
          <p14:tracePt t="30519" x="4322763" y="3529013"/>
          <p14:tracePt t="30519" x="4322763" y="3519488"/>
          <p14:tracePt t="30520" x="4322763" y="3509963"/>
          <p14:tracePt t="30521" x="4322763" y="3498850"/>
          <p14:tracePt t="30522" x="4322763" y="3489325"/>
          <p14:tracePt t="30523" x="4311650" y="3479800"/>
          <p14:tracePt t="30524" x="4311650" y="3468688"/>
          <p14:tracePt t="30525" x="4302125" y="3449638"/>
          <p14:tracePt t="30526" x="4302125" y="3438525"/>
          <p14:tracePt t="30527" x="4292600" y="3429000"/>
          <p14:tracePt t="30528" x="4292600" y="3419475"/>
          <p14:tracePt t="30529" x="4292600" y="3408363"/>
          <p14:tracePt t="30530" x="4292600" y="3389313"/>
          <p14:tracePt t="30531" x="4281488" y="3378200"/>
          <p14:tracePt t="30532" x="4281488" y="3368675"/>
          <p14:tracePt t="30533" x="4271963" y="3359150"/>
          <p14:tracePt t="30534" x="4271963" y="3348038"/>
          <p14:tracePt t="30535" x="4271963" y="3328988"/>
          <p14:tracePt t="30536" x="4262438" y="3328988"/>
          <p14:tracePt t="30537" x="4251325" y="3308350"/>
          <p14:tracePt t="30538" x="4251325" y="3298825"/>
          <p14:tracePt t="30539" x="4241800" y="3287713"/>
          <p14:tracePt t="30540" x="4241800" y="3278188"/>
          <p14:tracePt t="30541" x="4241800" y="3268663"/>
          <p14:tracePt t="30542" x="4232275" y="3248025"/>
          <p14:tracePt t="30543" x="4221163" y="3238500"/>
          <p14:tracePt t="30544" x="4211638" y="3227388"/>
          <p14:tracePt t="30545" x="4211638" y="3217863"/>
          <p14:tracePt t="30546" x="4202113" y="3208338"/>
          <p14:tracePt t="30547" x="4202113" y="3197225"/>
          <p14:tracePt t="30548" x="4191000" y="3187700"/>
          <p14:tracePt t="30549" x="4191000" y="3178175"/>
          <p14:tracePt t="30550" x="4181475" y="3157538"/>
          <p14:tracePt t="30552" x="4160838" y="3136900"/>
          <p14:tracePt t="30553" x="4160838" y="3127375"/>
          <p14:tracePt t="30555" x="4151313" y="3106738"/>
          <p14:tracePt t="30556" x="4141788" y="3106738"/>
          <p14:tracePt t="30557" x="4141788" y="3087688"/>
          <p14:tracePt t="30558" x="4130675" y="3076575"/>
          <p14:tracePt t="30559" x="4121150" y="3076575"/>
          <p14:tracePt t="30560" x="4111625" y="3067050"/>
          <p14:tracePt t="30561" x="4111625" y="3057525"/>
          <p14:tracePt t="30562" x="4100513" y="3046413"/>
          <p14:tracePt t="30563" x="4090988" y="3027363"/>
          <p14:tracePt t="30565" x="4081463" y="3016250"/>
          <p14:tracePt t="30566" x="4070350" y="3006725"/>
          <p14:tracePt t="30569" x="4060825" y="2986088"/>
          <p14:tracePt t="30569" x="4051300" y="2976563"/>
          <p14:tracePt t="30570" x="4040188" y="2976563"/>
          <p14:tracePt t="30571" x="4040188" y="2967038"/>
          <p14:tracePt t="30572" x="4030663" y="2955925"/>
          <p14:tracePt t="30573" x="4021138" y="2946400"/>
          <p14:tracePt t="30574" x="4021138" y="2936875"/>
          <p14:tracePt t="30575" x="4010025" y="2936875"/>
          <p14:tracePt t="30576" x="4000500" y="2925763"/>
          <p14:tracePt t="30577" x="4000500" y="2916238"/>
          <p14:tracePt t="30578" x="3990975" y="2906713"/>
          <p14:tracePt t="30579" x="3979863" y="2906713"/>
          <p14:tracePt t="30580" x="3979863" y="2895600"/>
          <p14:tracePt t="30581" x="3970338" y="2886075"/>
          <p14:tracePt t="30582" x="3960813" y="2886075"/>
          <p14:tracePt t="30583" x="3960813" y="2876550"/>
          <p14:tracePt t="30584" x="3949700" y="2865438"/>
          <p14:tracePt t="30585" x="3940175" y="2865438"/>
          <p14:tracePt t="30586" x="3930650" y="2855913"/>
          <p14:tracePt t="30587" x="3930650" y="2835275"/>
          <p14:tracePt t="30588" x="3919538" y="2835275"/>
          <p14:tracePt t="30589" x="3910013" y="2835275"/>
          <p14:tracePt t="30590" x="3910013" y="2825750"/>
          <p14:tracePt t="30591" x="3900488" y="2816225"/>
          <p14:tracePt t="30592" x="3889375" y="2816225"/>
          <p14:tracePt t="30593" x="3889375" y="2805113"/>
          <p14:tracePt t="30594" x="3879850" y="2795588"/>
          <p14:tracePt t="30595" x="3870325" y="2795588"/>
          <p14:tracePt t="30596" x="3859213" y="2795588"/>
          <p14:tracePt t="30597" x="3859213" y="2786063"/>
          <p14:tracePt t="30598" x="3849688" y="2774950"/>
          <p14:tracePt t="30599" x="3840163" y="2774950"/>
          <p14:tracePt t="30602" x="3819525" y="2755900"/>
          <p14:tracePt t="30604" x="3810000" y="2755900"/>
          <p14:tracePt t="30605" x="3798888" y="2755900"/>
          <p14:tracePt t="30606" x="3798888" y="2744788"/>
          <p14:tracePt t="30607" x="3789363" y="2744788"/>
          <p14:tracePt t="30608" x="3779838" y="2735263"/>
          <p14:tracePt t="30609" x="3779838" y="2725738"/>
          <p14:tracePt t="30610" x="3768725" y="2725738"/>
          <p14:tracePt t="30611" x="3759200" y="2725738"/>
          <p14:tracePt t="30613" x="3759200" y="2714625"/>
          <p14:tracePt t="30614" x="3749675" y="2714625"/>
          <p14:tracePt t="30615" x="3738563" y="2714625"/>
          <p14:tracePt t="30616" x="3738563" y="2705100"/>
          <p14:tracePt t="30617" x="3729038" y="2705100"/>
          <p14:tracePt t="30619" x="3719513" y="2705100"/>
          <p14:tracePt t="30619" x="3708400" y="2705100"/>
          <p14:tracePt t="30621" x="3698875" y="2705100"/>
          <p14:tracePt t="30622" x="3689350" y="2695575"/>
          <p14:tracePt t="30624" x="3678238" y="2695575"/>
          <p14:tracePt t="30625" x="3668713" y="2695575"/>
          <p14:tracePt t="30626" x="3668713" y="2684463"/>
          <p14:tracePt t="30627" x="3659188" y="2684463"/>
          <p14:tracePt t="30628" x="3648075" y="2684463"/>
          <p14:tracePt t="30630" x="3638550" y="2684463"/>
          <p14:tracePt t="30631" x="3629025" y="2684463"/>
          <p14:tracePt t="30633" x="3617913" y="2684463"/>
          <p14:tracePt t="30634" x="3608388" y="2684463"/>
          <p14:tracePt t="30636" x="3598863" y="2684463"/>
          <p14:tracePt t="30637" x="3587750" y="2684463"/>
          <p14:tracePt t="30639" x="3578225" y="2684463"/>
          <p14:tracePt t="30640" x="3568700" y="2684463"/>
          <p14:tracePt t="30641" x="3557588" y="2684463"/>
          <p14:tracePt t="30643" x="3548063" y="2684463"/>
          <p14:tracePt t="30644" x="3538538" y="2684463"/>
          <p14:tracePt t="30646" x="3527425" y="2684463"/>
          <p14:tracePt t="30647" x="3517900" y="2684463"/>
          <p14:tracePt t="30649" x="3508375" y="2684463"/>
          <p14:tracePt t="30650" x="3497263" y="2684463"/>
          <p14:tracePt t="30652" x="3487738" y="2684463"/>
          <p14:tracePt t="30653" x="3478213" y="2684463"/>
          <p14:tracePt t="30655" x="3467100" y="2684463"/>
          <p14:tracePt t="30656" x="3457575" y="2684463"/>
          <p14:tracePt t="30657" x="3448050" y="2695575"/>
          <p14:tracePt t="30658" x="3436938" y="2695575"/>
          <p14:tracePt t="30659" x="3427413" y="2695575"/>
          <p14:tracePt t="30661" x="3417888" y="2695575"/>
          <p14:tracePt t="30662" x="3406775" y="2705100"/>
          <p14:tracePt t="30664" x="3397250" y="2714625"/>
          <p14:tracePt t="30665" x="3387725" y="2725738"/>
          <p14:tracePt t="30667" x="3376613" y="2725738"/>
          <p14:tracePt t="30669" x="3367088" y="2725738"/>
          <p14:tracePt t="30669" x="3367088" y="2735263"/>
          <p14:tracePt t="30670" x="3357563" y="2744788"/>
          <p14:tracePt t="30671" x="3346450" y="2744788"/>
          <p14:tracePt t="30672" x="3336925" y="2744788"/>
          <p14:tracePt t="30673" x="3336925" y="2755900"/>
          <p14:tracePt t="30674" x="3327400" y="2765425"/>
          <p14:tracePt t="30675" x="3316288" y="2765425"/>
          <p14:tracePt t="30676" x="3316288" y="2774950"/>
          <p14:tracePt t="30677" x="3306763" y="2786063"/>
          <p14:tracePt t="30678" x="3297238" y="2786063"/>
          <p14:tracePt t="30680" x="3286125" y="2795588"/>
          <p14:tracePt t="30681" x="3276600" y="2805113"/>
          <p14:tracePt t="30682" x="3276600" y="2816225"/>
          <p14:tracePt t="30683" x="3267075" y="2825750"/>
          <p14:tracePt t="30684" x="3255963" y="2835275"/>
          <p14:tracePt t="30687" x="3246438" y="2846388"/>
          <p14:tracePt t="30687" x="3236913" y="2855913"/>
          <p14:tracePt t="30688" x="3225800" y="2855913"/>
          <p14:tracePt t="30689" x="3225800" y="2865438"/>
          <p14:tracePt t="30690" x="3216275" y="2886075"/>
          <p14:tracePt t="30692" x="3206750" y="2895600"/>
          <p14:tracePt t="30693" x="3206750" y="2906713"/>
          <p14:tracePt t="30694" x="3195638" y="2916238"/>
          <p14:tracePt t="30695" x="3186113" y="2925763"/>
          <p14:tracePt t="30696" x="3176588" y="2936875"/>
          <p14:tracePt t="30697" x="3176588" y="2946400"/>
          <p14:tracePt t="30698" x="3165475" y="2955925"/>
          <p14:tracePt t="30700" x="3155950" y="2976563"/>
          <p14:tracePt t="30702" x="3146425" y="2986088"/>
          <p14:tracePt t="30703" x="3146425" y="3006725"/>
          <p14:tracePt t="30704" x="3135313" y="3006725"/>
          <p14:tracePt t="30705" x="3135313" y="3027363"/>
          <p14:tracePt t="30707" x="3125788" y="3046413"/>
          <p14:tracePt t="30708" x="3116263" y="3057525"/>
          <p14:tracePt t="30709" x="3116263" y="3067050"/>
          <p14:tracePt t="30710" x="3105150" y="3076575"/>
          <p14:tracePt t="30711" x="3105150" y="3087688"/>
          <p14:tracePt t="30712" x="3105150" y="3097213"/>
          <p14:tracePt t="30713" x="3105150" y="3106738"/>
          <p14:tracePt t="30714" x="3095625" y="3117850"/>
          <p14:tracePt t="30715" x="3095625" y="3136900"/>
          <p14:tracePt t="30716" x="3086100" y="3136900"/>
          <p14:tracePt t="30717" x="3086100" y="3157538"/>
          <p14:tracePt t="30719" x="3086100" y="3178175"/>
          <p14:tracePt t="30720" x="3086100" y="3187700"/>
          <p14:tracePt t="30721" x="3086100" y="3197225"/>
          <p14:tracePt t="30722" x="3086100" y="3208338"/>
          <p14:tracePt t="30723" x="3074988" y="3217863"/>
          <p14:tracePt t="30724" x="3074988" y="3227388"/>
          <p14:tracePt t="30725" x="3074988" y="3238500"/>
          <p14:tracePt t="30726" x="3074988" y="3248025"/>
          <p14:tracePt t="30727" x="3074988" y="3257550"/>
          <p14:tracePt t="30728" x="3074988" y="3268663"/>
          <p14:tracePt t="30729" x="3074988" y="3278188"/>
          <p14:tracePt t="30730" x="3074988" y="3287713"/>
          <p14:tracePt t="30731" x="3074988" y="3298825"/>
          <p14:tracePt t="30732" x="3074988" y="3308350"/>
          <p14:tracePt t="30733" x="3074988" y="3317875"/>
          <p14:tracePt t="30734" x="3074988" y="3338513"/>
          <p14:tracePt t="30735" x="3074988" y="3348038"/>
          <p14:tracePt t="30736" x="3074988" y="3359150"/>
          <p14:tracePt t="30737" x="3074988" y="3368675"/>
          <p14:tracePt t="30738" x="3074988" y="3378200"/>
          <p14:tracePt t="30739" x="3074988" y="3389313"/>
          <p14:tracePt t="30740" x="3074988" y="3398838"/>
          <p14:tracePt t="30741" x="3074988" y="3408363"/>
          <p14:tracePt t="30742" x="3074988" y="3419475"/>
          <p14:tracePt t="30743" x="3074988" y="3438525"/>
          <p14:tracePt t="30745" x="3086100" y="3459163"/>
          <p14:tracePt t="30746" x="3086100" y="3468688"/>
          <p14:tracePt t="30747" x="3095625" y="3479800"/>
          <p14:tracePt t="30748" x="3095625" y="3489325"/>
          <p14:tracePt t="30749" x="3105150" y="3489325"/>
          <p14:tracePt t="30750" x="3105150" y="3509963"/>
          <p14:tracePt t="30752" x="3105150" y="3519488"/>
          <p14:tracePt t="30752" x="3116263" y="3529013"/>
          <p14:tracePt t="30753" x="3125788" y="3540125"/>
          <p14:tracePt t="30755" x="3125788" y="3559175"/>
          <p14:tracePt t="30756" x="3135313" y="3570288"/>
          <p14:tracePt t="30757" x="3146425" y="3570288"/>
          <p14:tracePt t="30758" x="3155950" y="3589338"/>
          <p14:tracePt t="30760" x="3165475" y="3600450"/>
          <p14:tracePt t="30761" x="3176588" y="3609975"/>
          <p14:tracePt t="30762" x="3176588" y="3619500"/>
          <p14:tracePt t="30763" x="3186113" y="3619500"/>
          <p14:tracePt t="30764" x="3195638" y="3630613"/>
          <p14:tracePt t="30765" x="3195638" y="3640138"/>
          <p14:tracePt t="30766" x="3206750" y="3640138"/>
          <p14:tracePt t="30767" x="3225800" y="3649663"/>
          <p14:tracePt t="30769" x="3236913" y="3660775"/>
          <p14:tracePt t="30770" x="3246438" y="3670300"/>
          <p14:tracePt t="30771" x="3255963" y="3679825"/>
          <p14:tracePt t="30772" x="3267075" y="3679825"/>
          <p14:tracePt t="30774" x="3286125" y="3690938"/>
          <p14:tracePt t="30775" x="3297238" y="3700463"/>
          <p14:tracePt t="30776" x="3306763" y="3700463"/>
          <p14:tracePt t="30777" x="3316288" y="3709988"/>
          <p14:tracePt t="30778" x="3327400" y="3709988"/>
          <p14:tracePt t="30779" x="3336925" y="3709988"/>
          <p14:tracePt t="30780" x="3346450" y="3721100"/>
          <p14:tracePt t="30781" x="3367088" y="3721100"/>
          <p14:tracePt t="30782" x="3376613" y="3721100"/>
          <p14:tracePt t="30783" x="3387725" y="3730625"/>
          <p14:tracePt t="30784" x="3406775" y="3730625"/>
          <p14:tracePt t="30786" x="3427413" y="3740150"/>
          <p14:tracePt t="30787" x="3436938" y="3740150"/>
          <p14:tracePt t="30788" x="3457575" y="3740150"/>
          <p14:tracePt t="30789" x="3478213" y="3740150"/>
          <p14:tracePt t="30790" x="3487738" y="3740150"/>
          <p14:tracePt t="30791" x="3497263" y="3740150"/>
          <p14:tracePt t="30792" x="3508375" y="3740150"/>
          <p14:tracePt t="30793" x="3527425" y="3740150"/>
          <p14:tracePt t="30794" x="3538538" y="3740150"/>
          <p14:tracePt t="30795" x="3557588" y="3740150"/>
          <p14:tracePt t="30796" x="3568700" y="3740150"/>
          <p14:tracePt t="30797" x="3587750" y="3740150"/>
          <p14:tracePt t="30798" x="3598863" y="3740150"/>
          <p14:tracePt t="30799" x="3617913" y="3740150"/>
          <p14:tracePt t="30800" x="3629025" y="3740150"/>
          <p14:tracePt t="30802" x="3659188" y="3740150"/>
          <p14:tracePt t="30803" x="3668713" y="3740150"/>
          <p14:tracePt t="30804" x="3689350" y="3740150"/>
          <p14:tracePt t="30806" x="3708400" y="3740150"/>
          <p14:tracePt t="30807" x="3719513" y="3740150"/>
          <p14:tracePt t="30808" x="3738563" y="3740150"/>
          <p14:tracePt t="30809" x="3749675" y="3740150"/>
          <p14:tracePt t="30810" x="3759200" y="3740150"/>
          <p14:tracePt t="30811" x="3779838" y="3740150"/>
          <p14:tracePt t="30813" x="3798888" y="3730625"/>
          <p14:tracePt t="30814" x="3810000" y="3730625"/>
          <p14:tracePt t="30815" x="3819525" y="3721100"/>
          <p14:tracePt t="30816" x="3829050" y="3721100"/>
          <p14:tracePt t="30817" x="3840163" y="3721100"/>
          <p14:tracePt t="30818" x="3849688" y="3721100"/>
          <p14:tracePt t="30819" x="3859213" y="3709988"/>
          <p14:tracePt t="30820" x="3870325" y="3709988"/>
          <p14:tracePt t="30821" x="3879850" y="3700463"/>
          <p14:tracePt t="30822" x="3889375" y="3700463"/>
          <p14:tracePt t="30823" x="3900488" y="3690938"/>
          <p14:tracePt t="30824" x="3910013" y="3690938"/>
          <p14:tracePt t="30826" x="3930650" y="3679825"/>
          <p14:tracePt t="30827" x="3940175" y="3670300"/>
          <p14:tracePt t="30829" x="3949700" y="3670300"/>
          <p14:tracePt t="30830" x="3960813" y="3660775"/>
          <p14:tracePt t="30832" x="3960813" y="3649663"/>
          <p14:tracePt t="30833" x="3970338" y="3649663"/>
          <p14:tracePt t="30834" x="3979863" y="3649663"/>
          <p14:tracePt t="30835" x="3979863" y="3640138"/>
          <p14:tracePt t="30836" x="3979863" y="3630613"/>
          <p14:tracePt t="30837" x="3990975" y="3630613"/>
          <p14:tracePt t="30838" x="4000500" y="3630613"/>
          <p14:tracePt t="30839" x="4000500" y="3619500"/>
          <p14:tracePt t="30840" x="4000500" y="3609975"/>
          <p14:tracePt t="30841" x="4010025" y="3609975"/>
          <p14:tracePt t="30842" x="4010025" y="3600450"/>
          <p14:tracePt t="30843" x="4021138" y="3600450"/>
          <p14:tracePt t="30844" x="4021138" y="3589338"/>
          <p14:tracePt t="30845" x="4021138" y="3579813"/>
          <p14:tracePt t="30847" x="4021138" y="3570288"/>
          <p14:tracePt t="30849" x="4030663" y="3559175"/>
          <p14:tracePt t="30852" x="4030663" y="3540125"/>
          <p14:tracePt t="30854" x="4030663" y="3529013"/>
          <p14:tracePt t="30855" x="4030663" y="3519488"/>
          <p14:tracePt t="30857" x="4030663" y="3509963"/>
          <p14:tracePt t="30858" x="4030663" y="3498850"/>
          <p14:tracePt t="30860" x="4030663" y="3489325"/>
          <p14:tracePt t="30861" x="4030663" y="3479800"/>
          <p14:tracePt t="30863" x="4030663" y="3468688"/>
          <p14:tracePt t="30864" x="4030663" y="3459163"/>
          <p14:tracePt t="30866" x="4030663" y="3449638"/>
          <p14:tracePt t="30867" x="4030663" y="3438525"/>
          <p14:tracePt t="30869" x="4030663" y="3429000"/>
          <p14:tracePt t="30870" x="4021138" y="3419475"/>
          <p14:tracePt t="30871" x="4010025" y="3408363"/>
          <p14:tracePt t="30873" x="4010025" y="3398838"/>
          <p14:tracePt t="30874" x="4010025" y="3389313"/>
          <p14:tracePt t="30875" x="4000500" y="3389313"/>
          <p14:tracePt t="30876" x="3990975" y="3378200"/>
          <p14:tracePt t="30877" x="3990975" y="3368675"/>
          <p14:tracePt t="30878" x="3979863" y="3359150"/>
          <p14:tracePt t="30879" x="3979863" y="3348038"/>
          <p14:tracePt t="30880" x="3970338" y="3338513"/>
          <p14:tracePt t="30881" x="3960813" y="3338513"/>
          <p14:tracePt t="30882" x="3960813" y="3328988"/>
          <p14:tracePt t="30883" x="3949700" y="3317875"/>
          <p14:tracePt t="30884" x="3940175" y="3317875"/>
          <p14:tracePt t="30885" x="3930650" y="3308350"/>
          <p14:tracePt t="30886" x="3919538" y="3298825"/>
          <p14:tracePt t="30888" x="3910013" y="3287713"/>
          <p14:tracePt t="30889" x="3900488" y="3278188"/>
          <p14:tracePt t="30890" x="3889375" y="3268663"/>
          <p14:tracePt t="30891" x="3879850" y="3257550"/>
          <p14:tracePt t="30892" x="3859213" y="3248025"/>
          <p14:tracePt t="30895" x="3840163" y="3238500"/>
          <p14:tracePt t="30895" x="3840163" y="3227388"/>
          <p14:tracePt t="30896" x="3829050" y="3217863"/>
          <p14:tracePt t="30897" x="3810000" y="3217863"/>
          <p14:tracePt t="30898" x="3810000" y="3208338"/>
          <p14:tracePt t="30903" x="3759200" y="3178175"/>
          <p14:tracePt t="30904" x="3738563" y="3167063"/>
          <p14:tracePt t="30906" x="3719513" y="3157538"/>
          <p14:tracePt t="30907" x="3698875" y="3148013"/>
          <p14:tracePt t="30908" x="3689350" y="3136900"/>
          <p14:tracePt t="30909" x="3668713" y="3136900"/>
          <p14:tracePt t="30910" x="3659188" y="3136900"/>
          <p14:tracePt t="30911" x="3648075" y="3136900"/>
          <p14:tracePt t="30912" x="3629025" y="3127375"/>
          <p14:tracePt t="30913" x="3617913" y="3117850"/>
          <p14:tracePt t="30914" x="3598863" y="3117850"/>
          <p14:tracePt t="30915" x="3587750" y="3106738"/>
          <p14:tracePt t="30916" x="3568700" y="3097213"/>
          <p14:tracePt t="30917" x="3557588" y="3097213"/>
          <p14:tracePt t="30919" x="3548063" y="3097213"/>
          <p14:tracePt t="30919" x="3527425" y="3087688"/>
          <p14:tracePt t="30920" x="3517900" y="3087688"/>
          <p14:tracePt t="30921" x="3497263" y="3076575"/>
          <p14:tracePt t="30922" x="3478213" y="3076575"/>
          <p14:tracePt t="30923" x="3478213" y="3067050"/>
          <p14:tracePt t="30924" x="3457575" y="3067050"/>
          <p14:tracePt t="30925" x="3448050" y="3057525"/>
          <p14:tracePt t="30926" x="3427413" y="3057525"/>
          <p14:tracePt t="30927" x="3417888" y="3057525"/>
          <p14:tracePt t="30928" x="3397250" y="3057525"/>
          <p14:tracePt t="30929" x="3376613" y="3057525"/>
          <p14:tracePt t="30930" x="3367088" y="3057525"/>
          <p14:tracePt t="30931" x="3336925" y="3046413"/>
          <p14:tracePt t="30932" x="3327400" y="3046413"/>
          <p14:tracePt t="30933" x="3306763" y="3046413"/>
          <p14:tracePt t="30934" x="3297238" y="3046413"/>
          <p14:tracePt t="30936" x="3286125" y="3046413"/>
          <p14:tracePt t="30936" x="3267075" y="3046413"/>
          <p14:tracePt t="30937" x="3255963" y="3036888"/>
          <p14:tracePt t="30938" x="3236913" y="3036888"/>
          <p14:tracePt t="30939" x="3225800" y="3036888"/>
          <p14:tracePt t="30940" x="3206750" y="3036888"/>
          <p14:tracePt t="30941" x="3195638" y="3036888"/>
          <p14:tracePt t="30942" x="3176588" y="3036888"/>
          <p14:tracePt t="30943" x="3165475" y="3036888"/>
          <p14:tracePt t="30944" x="3146425" y="3036888"/>
          <p14:tracePt t="30945" x="3135313" y="3036888"/>
          <p14:tracePt t="30946" x="3125788" y="3036888"/>
          <p14:tracePt t="30947" x="3105150" y="3036888"/>
          <p14:tracePt t="30948" x="3095625" y="3036888"/>
          <p14:tracePt t="30949" x="3074988" y="3036888"/>
          <p14:tracePt t="30953" x="3044825" y="3036888"/>
          <p14:tracePt t="30953" x="3025775" y="3036888"/>
          <p14:tracePt t="30954" x="3014663" y="3036888"/>
          <p14:tracePt t="30955" x="3005138" y="3036888"/>
          <p14:tracePt t="30956" x="2984500" y="3036888"/>
          <p14:tracePt t="30958" x="2965450" y="3046413"/>
          <p14:tracePt t="30960" x="2944813" y="3057525"/>
          <p14:tracePt t="30961" x="2935288" y="3057525"/>
          <p14:tracePt t="30963" x="2924175" y="3067050"/>
          <p14:tracePt t="30964" x="2914650" y="3067050"/>
          <p14:tracePt t="30965" x="2905125" y="3067050"/>
          <p14:tracePt t="30966" x="2894013" y="3067050"/>
          <p14:tracePt t="30967" x="2884488" y="3076575"/>
          <p14:tracePt t="30969" x="2884488" y="3087688"/>
          <p14:tracePt t="30970" x="2874963" y="3087688"/>
          <p14:tracePt t="30971" x="2863850" y="3087688"/>
          <p14:tracePt t="30973" x="2854325" y="3097213"/>
          <p14:tracePt t="30974" x="2844800" y="3106738"/>
          <p14:tracePt t="30977" x="2833688" y="3106738"/>
          <p14:tracePt t="30978" x="2833688" y="3117850"/>
          <p14:tracePt t="30979" x="2824163" y="3127375"/>
          <p14:tracePt t="30982" x="2824163" y="3136900"/>
          <p14:tracePt t="30983" x="2814638" y="3136900"/>
          <p14:tracePt t="30984" x="2814638" y="3148013"/>
          <p14:tracePt t="30986" x="2803525" y="3157538"/>
          <p14:tracePt t="30988" x="2803525" y="3167063"/>
          <p14:tracePt t="30989" x="2803525" y="3178175"/>
          <p14:tracePt t="30992" x="2803525" y="3187700"/>
          <p14:tracePt t="30993" x="2803525" y="3197225"/>
          <p14:tracePt t="30996" x="2803525" y="3208338"/>
          <p14:tracePt t="30997" x="2803525" y="3217863"/>
          <p14:tracePt t="30999" x="2803525" y="3227388"/>
          <p14:tracePt t="31002" x="2803525" y="3238500"/>
          <p14:tracePt t="31003" x="2803525" y="3248025"/>
          <p14:tracePt t="31004" x="2803525" y="3257550"/>
          <p14:tracePt t="31006" x="2803525" y="3268663"/>
          <p14:tracePt t="31008" x="2803525" y="3278188"/>
          <p14:tracePt t="31010" x="2803525" y="3287713"/>
          <p14:tracePt t="31011" x="2803525" y="3298825"/>
          <p14:tracePt t="31013" x="2814638" y="3308350"/>
          <p14:tracePt t="31015" x="2814638" y="3317875"/>
          <p14:tracePt t="31016" x="2814638" y="3328988"/>
          <p14:tracePt t="31017" x="2824163" y="3328988"/>
          <p14:tracePt t="31019" x="2824163" y="3338513"/>
          <p14:tracePt t="31019" x="2833688" y="3348038"/>
          <p14:tracePt t="31022" x="2844800" y="3359150"/>
          <p14:tracePt t="31023" x="2844800" y="3368675"/>
          <p14:tracePt t="31024" x="2854325" y="3368675"/>
          <p14:tracePt t="31025" x="2854325" y="3378200"/>
          <p14:tracePt t="31026" x="2863850" y="3389313"/>
          <p14:tracePt t="31028" x="2874963" y="3389313"/>
          <p14:tracePt t="31029" x="2874963" y="3398838"/>
          <p14:tracePt t="31030" x="2884488" y="3408363"/>
          <p14:tracePt t="31031" x="2894013" y="3408363"/>
          <p14:tracePt t="31033" x="2894013" y="3419475"/>
          <p14:tracePt t="31034" x="2905125" y="3429000"/>
          <p14:tracePt t="31036" x="2914650" y="3429000"/>
          <p14:tracePt t="31036" x="2924175" y="3429000"/>
          <p14:tracePt t="31037" x="2924175" y="3438525"/>
          <p14:tracePt t="31038" x="2935288" y="3449638"/>
          <p14:tracePt t="31039" x="2944813" y="3449638"/>
          <p14:tracePt t="31040" x="2944813" y="3459163"/>
          <p14:tracePt t="31041" x="2954338" y="3459163"/>
          <p14:tracePt t="31042" x="2965450" y="3459163"/>
          <p14:tracePt t="31043" x="2965450" y="3468688"/>
          <p14:tracePt t="31044" x="2965450" y="3479800"/>
          <p14:tracePt t="31045" x="2974975" y="3479800"/>
          <p14:tracePt t="31046" x="2984500" y="3479800"/>
          <p14:tracePt t="31047" x="2984500" y="3489325"/>
          <p14:tracePt t="31048" x="2995613" y="3489325"/>
          <p14:tracePt t="31049" x="3005138" y="3498850"/>
          <p14:tracePt t="31052" x="3025775" y="3498850"/>
          <p14:tracePt t="31053" x="3025775" y="3509963"/>
          <p14:tracePt t="31054" x="3035300" y="3509963"/>
          <p14:tracePt t="31055" x="3044825" y="3519488"/>
          <p14:tracePt t="31057" x="3055938" y="3519488"/>
          <p14:tracePt t="31058" x="3065463" y="3519488"/>
          <p14:tracePt t="31059" x="3074988" y="3519488"/>
          <p14:tracePt t="31060" x="3074988" y="3529013"/>
          <p14:tracePt t="31062" x="3086100" y="3529013"/>
          <p14:tracePt t="31063" x="3095625" y="3540125"/>
          <p14:tracePt t="31065" x="3105150" y="3540125"/>
          <p14:tracePt t="31066" x="3116263" y="3540125"/>
          <p14:tracePt t="31068" x="3125788" y="3540125"/>
          <p14:tracePt t="31070" x="3135313" y="3540125"/>
          <p14:tracePt t="31071" x="3135313" y="3549650"/>
          <p14:tracePt t="31072" x="3146425" y="3549650"/>
          <p14:tracePt t="31073" x="3155950" y="3549650"/>
          <p14:tracePt t="31076" x="3165475" y="3549650"/>
          <p14:tracePt t="31077" x="3176588" y="3549650"/>
          <p14:tracePt t="31080" x="3186113" y="3549650"/>
          <p14:tracePt t="31081" x="3195638" y="3549650"/>
          <p14:tracePt t="31083" x="3206750" y="3549650"/>
          <p14:tracePt t="31086" x="3216275" y="3549650"/>
          <p14:tracePt t="31088" x="3225800" y="3549650"/>
          <p14:tracePt t="31092" x="3236913" y="3549650"/>
          <p14:tracePt t="31095" x="3246438" y="3549650"/>
          <p14:tracePt t="31101" x="3255963" y="3549650"/>
          <p14:tracePt t="31106" x="3267075" y="3549650"/>
          <p14:tracePt t="31169" x="3276600" y="3540125"/>
          <p14:tracePt t="31207" x="3276600" y="3529013"/>
          <p14:tracePt t="31358" x="3286125" y="3529013"/>
          <p14:tracePt t="31373" x="3297238" y="3529013"/>
          <p14:tracePt t="31382" x="3306763" y="3529013"/>
          <p14:tracePt t="31398" x="3316288" y="3540125"/>
          <p14:tracePt t="31403" x="3327400" y="3540125"/>
          <p14:tracePt t="31411" x="3336925" y="3540125"/>
          <p14:tracePt t="31415" x="3346450" y="3540125"/>
          <p14:tracePt t="31419" x="3357563" y="3540125"/>
          <p14:tracePt t="31422" x="3357563" y="3549650"/>
          <p14:tracePt t="31425" x="3367088" y="3549650"/>
          <p14:tracePt t="31428" x="3376613" y="3549650"/>
          <p14:tracePt t="31430" x="3376613" y="3559175"/>
          <p14:tracePt t="31433" x="3387725" y="3559175"/>
          <p14:tracePt t="31435" x="3397250" y="3559175"/>
          <p14:tracePt t="31438" x="3406775" y="3559175"/>
          <p14:tracePt t="31441" x="3417888" y="3559175"/>
          <p14:tracePt t="31443" x="3417888" y="3570288"/>
          <p14:tracePt t="31445" x="3427413" y="3570288"/>
          <p14:tracePt t="31447" x="3436938" y="3570288"/>
          <p14:tracePt t="31448" x="3436938" y="3579813"/>
          <p14:tracePt t="31450" x="3448050" y="3579813"/>
          <p14:tracePt t="31452" x="3457575" y="3579813"/>
          <p14:tracePt t="31455" x="3467100" y="3579813"/>
          <p14:tracePt t="31457" x="3478213" y="3579813"/>
          <p14:tracePt t="31460" x="3487738" y="3579813"/>
          <p14:tracePt t="31461" x="3497263" y="3579813"/>
          <p14:tracePt t="31462" x="3497263" y="3589338"/>
          <p14:tracePt t="31463" x="3508375" y="3589338"/>
          <p14:tracePt t="31466" x="3517900" y="3589338"/>
          <p14:tracePt t="31467" x="3527425" y="3589338"/>
          <p14:tracePt t="31468" x="3527425" y="3600450"/>
          <p14:tracePt t="31469" x="3538538" y="3600450"/>
          <p14:tracePt t="31471" x="3548063" y="3600450"/>
          <p14:tracePt t="31473" x="3557588" y="3609975"/>
          <p14:tracePt t="31475" x="3568700" y="3609975"/>
          <p14:tracePt t="31477" x="3578225" y="3609975"/>
          <p14:tracePt t="31479" x="3587750" y="3609975"/>
          <p14:tracePt t="31481" x="3598863" y="3609975"/>
          <p14:tracePt t="31482" x="3608388" y="3609975"/>
          <p14:tracePt t="31484" x="3617913" y="3609975"/>
          <p14:tracePt t="31485" x="3629025" y="3609975"/>
          <p14:tracePt t="31486" x="3638550" y="3619500"/>
          <p14:tracePt t="31489" x="3648075" y="3619500"/>
          <p14:tracePt t="31490" x="3659188" y="3619500"/>
          <p14:tracePt t="31492" x="3668713" y="3619500"/>
          <p14:tracePt t="31493" x="3678238" y="3630613"/>
          <p14:tracePt t="31495" x="3689350" y="3630613"/>
          <p14:tracePt t="31496" x="3698875" y="3630613"/>
          <p14:tracePt t="31499" x="3708400" y="3630613"/>
          <p14:tracePt t="31500" x="3719513" y="3630613"/>
          <p14:tracePt t="31503" x="3729038" y="3630613"/>
          <p14:tracePt t="31504" x="3738563" y="3630613"/>
          <p14:tracePt t="31505" x="3749675" y="3630613"/>
          <p14:tracePt t="31506" x="3759200" y="3630613"/>
          <p14:tracePt t="31508" x="3759200" y="3640138"/>
          <p14:tracePt t="31510" x="3768725" y="3640138"/>
          <p14:tracePt t="31511" x="3779838" y="3640138"/>
          <p14:tracePt t="31512" x="3789363" y="3640138"/>
          <p14:tracePt t="31515" x="3798888" y="3640138"/>
          <p14:tracePt t="31515" x="3810000" y="3640138"/>
          <p14:tracePt t="31516" x="3810000" y="3649663"/>
          <p14:tracePt t="31519" x="3819525" y="3649663"/>
          <p14:tracePt t="31522" x="3829050" y="3649663"/>
          <p14:tracePt t="31523" x="3840163" y="3649663"/>
          <p14:tracePt t="31525" x="3849688" y="3649663"/>
          <p14:tracePt t="31528" x="3859213" y="3649663"/>
          <p14:tracePt t="31529" x="3870325" y="3649663"/>
          <p14:tracePt t="31533" x="3879850" y="3649663"/>
          <p14:tracePt t="31534" x="3889375" y="3649663"/>
          <p14:tracePt t="31536" x="3889375" y="3660775"/>
          <p14:tracePt t="31538" x="3900488" y="3660775"/>
          <p14:tracePt t="31539" x="3910013" y="3660775"/>
          <p14:tracePt t="31543" x="3919538" y="3660775"/>
          <p14:tracePt t="31543" x="3930650" y="3660775"/>
          <p14:tracePt t="31546" x="3940175" y="3660775"/>
          <p14:tracePt t="31547" x="3940175" y="3670300"/>
          <p14:tracePt t="31550" x="3949700" y="3670300"/>
          <p14:tracePt t="31553" x="3960813" y="3670300"/>
          <p14:tracePt t="31557" x="3970338" y="3670300"/>
          <p14:tracePt t="31560" x="3979863" y="3670300"/>
          <p14:tracePt t="31566" x="3990975" y="3670300"/>
          <p14:tracePt t="31570" x="4000500" y="3670300"/>
          <p14:tracePt t="31579" x="4010025" y="3670300"/>
          <p14:tracePt t="31586" x="4021138" y="3670300"/>
          <p14:tracePt t="31818" x="4021138" y="3679825"/>
          <p14:tracePt t="32039" x="4021138" y="3690938"/>
          <p14:tracePt t="32048" x="4010025" y="3700463"/>
          <p14:tracePt t="32052" x="4010025" y="3709988"/>
          <p14:tracePt t="32054" x="4000500" y="3709988"/>
          <p14:tracePt t="32058" x="3990975" y="3709988"/>
          <p14:tracePt t="32061" x="3990975" y="3721100"/>
          <p14:tracePt t="32063" x="3979863" y="3721100"/>
          <p14:tracePt t="32065" x="3979863" y="3730625"/>
          <p14:tracePt t="32066" x="3970338" y="3730625"/>
          <p14:tracePt t="32070" x="3960813" y="3730625"/>
          <p14:tracePt t="32072" x="3949700" y="3730625"/>
          <p14:tracePt t="32075" x="3940175" y="3730625"/>
          <p14:tracePt t="32077" x="3930650" y="3740150"/>
          <p14:tracePt t="32078" x="3919538" y="3740150"/>
          <p14:tracePt t="32082" x="3910013" y="3740150"/>
          <p14:tracePt t="32084" x="3900488" y="3751263"/>
          <p14:tracePt t="32086" x="3889375" y="3751263"/>
          <p14:tracePt t="32087" x="3889375" y="3760788"/>
          <p14:tracePt t="32089" x="3879850" y="3760788"/>
          <p14:tracePt t="32090" x="3870325" y="3760788"/>
          <p14:tracePt t="32093" x="3859213" y="3760788"/>
          <p14:tracePt t="32095" x="3849688" y="3760788"/>
          <p14:tracePt t="32096" x="3840163" y="3760788"/>
          <p14:tracePt t="32099" x="3829050" y="3760788"/>
          <p14:tracePt t="32101" x="3819525" y="3760788"/>
          <p14:tracePt t="32103" x="3810000" y="3760788"/>
          <p14:tracePt t="32105" x="3798888" y="3770313"/>
          <p14:tracePt t="32107" x="3789363" y="3770313"/>
          <p14:tracePt t="32107" x="3779838" y="3770313"/>
          <p14:tracePt t="32109" x="3768725" y="3770313"/>
          <p14:tracePt t="32111" x="3759200" y="3770313"/>
          <p14:tracePt t="32111" x="3749675" y="3770313"/>
          <p14:tracePt t="32114" x="3738563" y="3770313"/>
          <p14:tracePt t="32116" x="3729038" y="3770313"/>
          <p14:tracePt t="32118" x="3719513" y="3770313"/>
          <p14:tracePt t="32120" x="3708400" y="3770313"/>
          <p14:tracePt t="32121" x="3698875" y="3770313"/>
          <p14:tracePt t="32121" x="3689350" y="3770313"/>
          <p14:tracePt t="32123" x="3678238" y="3770313"/>
          <p14:tracePt t="32125" x="3668713" y="3770313"/>
          <p14:tracePt t="32126" x="3648075" y="3770313"/>
          <p14:tracePt t="32127" x="3638550" y="3770313"/>
          <p14:tracePt t="32129" x="3629025" y="3770313"/>
          <p14:tracePt t="32130" x="3617913" y="3770313"/>
          <p14:tracePt t="32131" x="3608388" y="3770313"/>
          <p14:tracePt t="32132" x="3598863" y="3770313"/>
          <p14:tracePt t="32135" x="3587750" y="3770313"/>
          <p14:tracePt t="32136" x="3578225" y="3770313"/>
          <p14:tracePt t="32137" x="3568700" y="3770313"/>
          <p14:tracePt t="32138" x="3557588" y="3770313"/>
          <p14:tracePt t="32139" x="3548063" y="3770313"/>
          <p14:tracePt t="32140" x="3538538" y="3770313"/>
          <p14:tracePt t="32141" x="3517900" y="3770313"/>
          <p14:tracePt t="32143" x="3508375" y="3770313"/>
          <p14:tracePt t="32144" x="3497263" y="3770313"/>
          <p14:tracePt t="32144" x="3487738" y="3770313"/>
          <p14:tracePt t="32145" x="3478213" y="3760788"/>
          <p14:tracePt t="32147" x="3467100" y="3760788"/>
          <p14:tracePt t="32147" x="3457575" y="3760788"/>
          <p14:tracePt t="32148" x="3448050" y="3760788"/>
          <p14:tracePt t="32149" x="3436938" y="3760788"/>
          <p14:tracePt t="32150" x="3427413" y="3760788"/>
          <p14:tracePt t="32153" x="3406775" y="3760788"/>
          <p14:tracePt t="32154" x="3397250" y="3751263"/>
          <p14:tracePt t="32155" x="3387725" y="3751263"/>
          <p14:tracePt t="32156" x="3376613" y="3751263"/>
          <p14:tracePt t="32156" x="3367088" y="3751263"/>
          <p14:tracePt t="32158" x="3346450" y="3740150"/>
          <p14:tracePt t="32160" x="3327400" y="3740150"/>
          <p14:tracePt t="32161" x="3306763" y="3740150"/>
          <p14:tracePt t="32163" x="3297238" y="3740150"/>
          <p14:tracePt t="32163" x="3286125" y="3730625"/>
          <p14:tracePt t="32165" x="3276600" y="3730625"/>
          <p14:tracePt t="32166" x="3267075" y="3730625"/>
          <p14:tracePt t="32167" x="3255963" y="3721100"/>
          <p14:tracePt t="32168" x="3246438" y="3721100"/>
          <p14:tracePt t="32170" x="3216275" y="3709988"/>
          <p14:tracePt t="32172" x="3195638" y="3709988"/>
          <p14:tracePt t="32174" x="3176588" y="3709988"/>
          <p14:tracePt t="32174" x="3165475" y="3709988"/>
          <p14:tracePt t="32175" x="3155950" y="3700463"/>
          <p14:tracePt t="32176" x="3146425" y="3700463"/>
          <p14:tracePt t="32178" x="3125788" y="3690938"/>
          <p14:tracePt t="32179" x="3116263" y="3690938"/>
          <p14:tracePt t="32180" x="3105150" y="3679825"/>
          <p14:tracePt t="32181" x="3095625" y="3679825"/>
          <p14:tracePt t="32182" x="3086100" y="3679825"/>
          <p14:tracePt t="32183" x="3074988" y="3679825"/>
          <p14:tracePt t="32184" x="3065463" y="3679825"/>
          <p14:tracePt t="32185" x="3055938" y="3679825"/>
          <p14:tracePt t="32186" x="3044825" y="3670300"/>
          <p14:tracePt t="32187" x="3035300" y="3670300"/>
          <p14:tracePt t="32188" x="3025775" y="3660775"/>
          <p14:tracePt t="32189" x="3014663" y="3660775"/>
          <p14:tracePt t="32190" x="3005138" y="3660775"/>
          <p14:tracePt t="32191" x="2995613" y="3660775"/>
          <p14:tracePt t="32192" x="2984500" y="3660775"/>
          <p14:tracePt t="32193" x="2974975" y="3649663"/>
          <p14:tracePt t="32195" x="2954338" y="3640138"/>
          <p14:tracePt t="32196" x="2944813" y="3640138"/>
          <p14:tracePt t="32198" x="2924175" y="3640138"/>
          <p14:tracePt t="32199" x="2914650" y="3640138"/>
          <p14:tracePt t="32200" x="2914650" y="3630613"/>
          <p14:tracePt t="32202" x="2894013" y="3630613"/>
          <p14:tracePt t="32203" x="2894013" y="3619500"/>
          <p14:tracePt t="32203" x="2884488" y="3619500"/>
          <p14:tracePt t="32204" x="2863850" y="3609975"/>
          <p14:tracePt t="32206" x="2854325" y="3609975"/>
          <p14:tracePt t="32207" x="2844800" y="3609975"/>
          <p14:tracePt t="32208" x="2844800" y="3600450"/>
          <p14:tracePt t="32209" x="2824163" y="3600450"/>
          <p14:tracePt t="32211" x="2814638" y="3589338"/>
          <p14:tracePt t="32212" x="2803525" y="3589338"/>
          <p14:tracePt t="32214" x="2794000" y="3589338"/>
          <p14:tracePt t="32215" x="2784475" y="3579813"/>
          <p14:tracePt t="32216" x="2773363" y="3579813"/>
          <p14:tracePt t="32217" x="2763838" y="3570288"/>
          <p14:tracePt t="32219" x="2754313" y="3570288"/>
          <p14:tracePt t="32220" x="2743200" y="3570288"/>
          <p14:tracePt t="32221" x="2733675" y="3559175"/>
          <p14:tracePt t="32222" x="2733675" y="3549650"/>
          <p14:tracePt t="32223" x="2724150" y="3549650"/>
          <p14:tracePt t="32224" x="2713038" y="3549650"/>
          <p14:tracePt t="32226" x="2693988" y="3540125"/>
          <p14:tracePt t="32227" x="2682875" y="3540125"/>
          <p14:tracePt t="32228" x="2682875" y="3529013"/>
          <p14:tracePt t="32229" x="2673350" y="3529013"/>
          <p14:tracePt t="32230" x="2663825" y="3529013"/>
          <p14:tracePt t="32232" x="2652713" y="3519488"/>
          <p14:tracePt t="32235" x="2643188" y="3509963"/>
          <p14:tracePt t="32236" x="2633663" y="3509963"/>
          <p14:tracePt t="32236" x="2633663" y="3498850"/>
          <p14:tracePt t="32237" x="2622550" y="3498850"/>
          <p14:tracePt t="32238" x="2613025" y="3498850"/>
          <p14:tracePt t="32240" x="2603500" y="3489325"/>
          <p14:tracePt t="32241" x="2593975" y="3489325"/>
          <p14:tracePt t="32242" x="2593975" y="3479800"/>
          <p14:tracePt t="32243" x="2582863" y="3479800"/>
          <p14:tracePt t="32245" x="2573338" y="3479800"/>
          <p14:tracePt t="32246" x="2573338" y="3468688"/>
          <p14:tracePt t="32247" x="2563813" y="3468688"/>
          <p14:tracePt t="32248" x="2563813" y="3459163"/>
          <p14:tracePt t="32249" x="2552700" y="3459163"/>
          <p14:tracePt t="32252" x="2543175" y="3459163"/>
          <p14:tracePt t="32253" x="2533650" y="3449638"/>
          <p14:tracePt t="32254" x="2533650" y="3438525"/>
          <p14:tracePt t="32255" x="2522538" y="3438525"/>
          <p14:tracePt t="32257" x="2513013" y="3438525"/>
          <p14:tracePt t="32259" x="2513013" y="3429000"/>
          <p14:tracePt t="32260" x="2503488" y="3429000"/>
          <p14:tracePt t="32261" x="2503488" y="3419475"/>
          <p14:tracePt t="32262" x="2492375" y="3419475"/>
          <p14:tracePt t="32263" x="2482850" y="3419475"/>
          <p14:tracePt t="32266" x="2482850" y="3408363"/>
          <p14:tracePt t="32267" x="2473325" y="3408363"/>
          <p14:tracePt t="32269" x="2473325" y="3398838"/>
          <p14:tracePt t="32269" x="2462213" y="3398838"/>
          <p14:tracePt t="32270" x="2462213" y="3389313"/>
          <p14:tracePt t="32273" x="2452688" y="3389313"/>
          <p14:tracePt t="32275" x="2452688" y="3378200"/>
          <p14:tracePt t="32276" x="2443163" y="3378200"/>
          <p14:tracePt t="32278" x="2443163" y="3368675"/>
          <p14:tracePt t="32282" x="2432050" y="3368675"/>
          <p14:tracePt t="32285" x="2422525" y="3359150"/>
          <p14:tracePt t="32288" x="2422525" y="3348038"/>
          <p14:tracePt t="32294" x="2413000" y="3348038"/>
          <p14:tracePt t="32295" x="2413000" y="3338513"/>
          <p14:tracePt t="32300" x="2413000" y="3328988"/>
          <p14:tracePt t="32303" x="2401888" y="3328988"/>
          <p14:tracePt t="32325" x="2401888" y="3317875"/>
          <p14:tracePt t="32335" x="2401888" y="3308350"/>
          <p14:tracePt t="32347" x="2413000" y="3308350"/>
          <p14:tracePt t="32349" x="2413000" y="3298825"/>
          <p14:tracePt t="32356" x="2413000" y="3287713"/>
          <p14:tracePt t="32358" x="2422525" y="3287713"/>
          <p14:tracePt t="32363" x="2432050" y="3287713"/>
          <p14:tracePt t="32371" x="2443163" y="3287713"/>
          <p14:tracePt t="32374" x="2452688" y="3287713"/>
          <p14:tracePt t="32375" x="2452688" y="3278188"/>
          <p14:tracePt t="32380" x="2462213" y="3278188"/>
          <p14:tracePt t="32383" x="2473325" y="3278188"/>
          <p14:tracePt t="32387" x="2473325" y="3268663"/>
          <p14:tracePt t="32389" x="2482850" y="3268663"/>
          <p14:tracePt t="32392" x="2492375" y="3268663"/>
          <p14:tracePt t="32394" x="2503488" y="3268663"/>
          <p14:tracePt t="32400" x="2513013" y="3268663"/>
          <p14:tracePt t="32402" x="2522538" y="3268663"/>
          <p14:tracePt t="32407" x="2533650" y="3268663"/>
          <p14:tracePt t="32410" x="2543175" y="3268663"/>
          <p14:tracePt t="32416" x="2552700" y="3268663"/>
          <p14:tracePt t="32419" x="2563813" y="3268663"/>
          <p14:tracePt t="32424" x="2573338" y="3268663"/>
          <p14:tracePt t="32426" x="2582863" y="3268663"/>
          <p14:tracePt t="32431" x="2593975" y="3268663"/>
          <p14:tracePt t="32434" x="2603500" y="3268663"/>
          <p14:tracePt t="32439" x="2613025" y="3268663"/>
          <p14:tracePt t="32441" x="2622550" y="3268663"/>
          <p14:tracePt t="32444" x="2633663" y="3268663"/>
          <p14:tracePt t="32446" x="2633663" y="3278188"/>
          <p14:tracePt t="32448" x="2643188" y="3278188"/>
          <p14:tracePt t="32450" x="2652713" y="3278188"/>
          <p14:tracePt t="32455" x="2663825" y="3278188"/>
          <p14:tracePt t="32458" x="2673350" y="3278188"/>
          <p14:tracePt t="32458" x="2673350" y="3287713"/>
          <p14:tracePt t="32461" x="2682875" y="3287713"/>
          <p14:tracePt t="32463" x="2693988" y="3287713"/>
          <p14:tracePt t="32464" x="2693988" y="3298825"/>
          <p14:tracePt t="32467" x="2703513" y="3298825"/>
          <p14:tracePt t="32469" x="2713038" y="3298825"/>
          <p14:tracePt t="32473" x="2724150" y="3308350"/>
          <p14:tracePt t="32476" x="2733675" y="3308350"/>
          <p14:tracePt t="32477" x="2733675" y="3317875"/>
          <p14:tracePt t="32480" x="2743200" y="3317875"/>
          <p14:tracePt t="32482" x="2754313" y="3317875"/>
          <p14:tracePt t="32486" x="2754313" y="3328988"/>
          <p14:tracePt t="32486" x="2763838" y="3328988"/>
          <p14:tracePt t="32488" x="2773363" y="3328988"/>
          <p14:tracePt t="32489" x="2773363" y="3338513"/>
          <p14:tracePt t="32490" x="2784475" y="3338513"/>
          <p14:tracePt t="32494" x="2794000" y="3338513"/>
          <p14:tracePt t="32496" x="2803525" y="3338513"/>
          <p14:tracePt t="32497" x="2803525" y="3348038"/>
          <p14:tracePt t="32500" x="2814638" y="3359150"/>
          <p14:tracePt t="32503" x="2824163" y="3359150"/>
          <p14:tracePt t="32507" x="2833688" y="3359150"/>
          <p14:tracePt t="32508" x="2833688" y="3368675"/>
          <p14:tracePt t="32509" x="2844800" y="3368675"/>
          <p14:tracePt t="32512" x="2844800" y="3378200"/>
          <p14:tracePt t="32514" x="2854325" y="3378200"/>
          <p14:tracePt t="32516" x="2863850" y="3378200"/>
          <p14:tracePt t="32520" x="2863850" y="3389313"/>
          <p14:tracePt t="32521" x="2874963" y="3389313"/>
          <p14:tracePt t="32523" x="2884488" y="3389313"/>
          <p14:tracePt t="32525" x="2884488" y="3398838"/>
          <p14:tracePt t="32529" x="2894013" y="3398838"/>
          <p14:tracePt t="32530" x="2894013" y="3408363"/>
          <p14:tracePt t="32532" x="2905125" y="3408363"/>
          <p14:tracePt t="32536" x="2914650" y="3408363"/>
          <p14:tracePt t="32543" x="2914650" y="3419475"/>
          <p14:tracePt t="32545" x="2924175" y="3419475"/>
          <p14:tracePt t="32552" x="2935288" y="3419475"/>
          <p14:tracePt t="32554" x="2935288" y="3429000"/>
          <p14:tracePt t="32646" x="2944813" y="3429000"/>
          <p14:tracePt t="32652" x="2944813" y="3438525"/>
          <p14:tracePt t="32654" x="2954338" y="3438525"/>
          <p14:tracePt t="32659" x="2954338" y="3449638"/>
          <p14:tracePt t="32666" x="2965450" y="3449638"/>
          <p14:tracePt t="32671" x="2974975" y="3459163"/>
          <p14:tracePt t="32677" x="2974975" y="3468688"/>
          <p14:tracePt t="32680" x="2984500" y="3468688"/>
          <p14:tracePt t="32684" x="2995613" y="3468688"/>
          <p14:tracePt t="32688" x="2995613" y="3479800"/>
          <p14:tracePt t="32692" x="3005138" y="3479800"/>
          <p14:tracePt t="32695" x="3014663" y="3489325"/>
          <p14:tracePt t="32701" x="3025775" y="3489325"/>
          <p14:tracePt t="32704" x="3035300" y="3489325"/>
          <p14:tracePt t="32705" x="3035300" y="3498850"/>
          <p14:tracePt t="32709" x="3044825" y="3498850"/>
          <p14:tracePt t="32712" x="3055938" y="3509963"/>
          <p14:tracePt t="32714" x="3065463" y="3509963"/>
          <p14:tracePt t="32719" x="3074988" y="3509963"/>
          <p14:tracePt t="32721" x="3086100" y="3509963"/>
          <p14:tracePt t="32725" x="3095625" y="3519488"/>
          <p14:tracePt t="32727" x="3105150" y="3519488"/>
          <p14:tracePt t="32731" x="3116263" y="3519488"/>
          <p14:tracePt t="32733" x="3125788" y="3529013"/>
          <p14:tracePt t="32737" x="3135313" y="3529013"/>
          <p14:tracePt t="32739" x="3146425" y="3529013"/>
          <p14:tracePt t="32742" x="3155950" y="3529013"/>
          <p14:tracePt t="32744" x="3165475" y="3529013"/>
          <p14:tracePt t="32747" x="3176588" y="3529013"/>
          <p14:tracePt t="32748" x="3186113" y="3529013"/>
          <p14:tracePt t="32751" x="3195638" y="3540125"/>
          <p14:tracePt t="32753" x="3206750" y="3540125"/>
          <p14:tracePt t="32755" x="3216275" y="3540125"/>
          <p14:tracePt t="32756" x="3225800" y="3540125"/>
          <p14:tracePt t="32757" x="3236913" y="3540125"/>
          <p14:tracePt t="32760" x="3246438" y="3540125"/>
          <p14:tracePt t="32761" x="3255963" y="3549650"/>
          <p14:tracePt t="32763" x="3267075" y="3549650"/>
          <p14:tracePt t="32763" x="3276600" y="3549650"/>
          <p14:tracePt t="32766" x="3286125" y="3549650"/>
          <p14:tracePt t="32767" x="3297238" y="3549650"/>
          <p14:tracePt t="32770" x="3316288" y="3549650"/>
          <p14:tracePt t="32772" x="3327400" y="3549650"/>
          <p14:tracePt t="32773" x="3336925" y="3549650"/>
          <p14:tracePt t="32774" x="3346450" y="3549650"/>
          <p14:tracePt t="32775" x="3346450" y="3559175"/>
          <p14:tracePt t="32776" x="3357563" y="3559175"/>
          <p14:tracePt t="32777" x="3367088" y="3559175"/>
          <p14:tracePt t="32779" x="3376613" y="3559175"/>
          <p14:tracePt t="32779" x="3387725" y="3559175"/>
          <p14:tracePt t="32782" x="3397250" y="3559175"/>
          <p14:tracePt t="32783" x="3406775" y="3559175"/>
          <p14:tracePt t="32785" x="3417888" y="3559175"/>
          <p14:tracePt t="32786" x="3427413" y="3559175"/>
          <p14:tracePt t="32787" x="3436938" y="3559175"/>
          <p14:tracePt t="32788" x="3448050" y="3559175"/>
          <p14:tracePt t="32789" x="3457575" y="3559175"/>
          <p14:tracePt t="32791" x="3467100" y="3559175"/>
          <p14:tracePt t="32792" x="3478213" y="3559175"/>
          <p14:tracePt t="32793" x="3487738" y="3559175"/>
          <p14:tracePt t="32794" x="3497263" y="3559175"/>
          <p14:tracePt t="32795" x="3508375" y="3559175"/>
          <p14:tracePt t="32796" x="3517900" y="3559175"/>
          <p14:tracePt t="32798" x="3527425" y="3559175"/>
          <p14:tracePt t="32799" x="3538538" y="3559175"/>
          <p14:tracePt t="32803" x="3568700" y="3559175"/>
          <p14:tracePt t="32805" x="3578225" y="3559175"/>
          <p14:tracePt t="32806" x="3587750" y="3559175"/>
          <p14:tracePt t="32808" x="3598863" y="3559175"/>
          <p14:tracePt t="32809" x="3608388" y="3559175"/>
          <p14:tracePt t="32809" x="3617913" y="3559175"/>
          <p14:tracePt t="32811" x="3629025" y="3559175"/>
          <p14:tracePt t="32811" x="3638550" y="3559175"/>
          <p14:tracePt t="32814" x="3648075" y="3559175"/>
          <p14:tracePt t="32815" x="3659188" y="3559175"/>
          <p14:tracePt t="32816" x="3668713" y="3559175"/>
          <p14:tracePt t="32817" x="3678238" y="3559175"/>
          <p14:tracePt t="32820" x="3698875" y="3559175"/>
          <p14:tracePt t="32822" x="3708400" y="3559175"/>
          <p14:tracePt t="32823" x="3719513" y="3559175"/>
          <p14:tracePt t="32824" x="3729038" y="3559175"/>
          <p14:tracePt t="32825" x="3738563" y="3559175"/>
          <p14:tracePt t="32825" x="3749675" y="3559175"/>
          <p14:tracePt t="32827" x="3759200" y="3559175"/>
          <p14:tracePt t="32829" x="3768725" y="3559175"/>
          <p14:tracePt t="32830" x="3768725" y="3549650"/>
          <p14:tracePt t="32832" x="3779838" y="3549650"/>
          <p14:tracePt t="32833" x="3789363" y="3549650"/>
          <p14:tracePt t="32835" x="3798888" y="3540125"/>
          <p14:tracePt t="32837" x="3810000" y="3540125"/>
          <p14:tracePt t="32838" x="3819525" y="3540125"/>
          <p14:tracePt t="32840" x="3829050" y="3540125"/>
          <p14:tracePt t="32842" x="3840163" y="3529013"/>
          <p14:tracePt t="32843" x="3849688" y="3529013"/>
          <p14:tracePt t="32844" x="3859213" y="3529013"/>
          <p14:tracePt t="32846" x="3859213" y="3519488"/>
          <p14:tracePt t="32847" x="3870325" y="3519488"/>
          <p14:tracePt t="32848" x="3879850" y="3519488"/>
          <p14:tracePt t="32850" x="3889375" y="3519488"/>
          <p14:tracePt t="32852" x="3900488" y="3519488"/>
          <p14:tracePt t="32854" x="3900488" y="3509963"/>
          <p14:tracePt t="32855" x="3910013" y="3509963"/>
          <p14:tracePt t="32857" x="3919538" y="3509963"/>
          <p14:tracePt t="32858" x="3919538" y="3498850"/>
          <p14:tracePt t="32860" x="3930650" y="3498850"/>
          <p14:tracePt t="32862" x="3940175" y="3498850"/>
          <p14:tracePt t="32865" x="3949700" y="3498850"/>
          <p14:tracePt t="32867" x="3949700" y="3489325"/>
          <p14:tracePt t="32868" x="3960813" y="3489325"/>
          <p14:tracePt t="32872" x="3960813" y="3479800"/>
          <p14:tracePt t="32873" x="3970338" y="3479800"/>
          <p14:tracePt t="32876" x="3979863" y="3479800"/>
          <p14:tracePt t="32879" x="3990975" y="3479800"/>
          <p14:tracePt t="32882" x="3990975" y="3468688"/>
          <p14:tracePt t="32887" x="4000500" y="3468688"/>
          <p14:tracePt t="32889" x="4000500" y="3459163"/>
          <p14:tracePt t="32892" x="4010025" y="3459163"/>
          <p14:tracePt t="32904" x="4010025" y="3449638"/>
          <p14:tracePt t="32908" x="4021138" y="3449638"/>
          <p14:tracePt t="32912" x="4021138" y="3438525"/>
          <p14:tracePt t="32925" x="4030663" y="3438525"/>
          <p14:tracePt t="32931" x="4030663" y="3429000"/>
          <p14:tracePt t="32941" x="4030663" y="3419475"/>
          <p14:tracePt t="32957" x="4030663" y="3408363"/>
          <p14:tracePt t="32967" x="4030663" y="3398838"/>
          <p14:tracePt t="32981" x="4030663" y="3389313"/>
          <p14:tracePt t="33018" x="4030663" y="3378200"/>
          <p14:tracePt t="33107" x="4030663" y="3368675"/>
          <p14:tracePt t="33593" x="4021138" y="3368675"/>
          <p14:tracePt t="33595" x="4010025" y="3368675"/>
          <p14:tracePt t="33596" x="4000500" y="3368675"/>
          <p14:tracePt t="33597" x="4000500" y="3378200"/>
          <p14:tracePt t="33599" x="3990975" y="3378200"/>
          <p14:tracePt t="33600" x="3979863" y="3378200"/>
          <p14:tracePt t="33601" x="3970338" y="3378200"/>
          <p14:tracePt t="33603" x="3960813" y="3378200"/>
          <p14:tracePt t="33604" x="3949700" y="3378200"/>
          <p14:tracePt t="33606" x="3940175" y="3378200"/>
          <p14:tracePt t="33607" x="3930650" y="3378200"/>
          <p14:tracePt t="33608" x="3919538" y="3378200"/>
          <p14:tracePt t="33609" x="3910013" y="3389313"/>
          <p14:tracePt t="33611" x="3889375" y="3389313"/>
          <p14:tracePt t="33611" x="3879850" y="3389313"/>
          <p14:tracePt t="33612" x="3870325" y="3389313"/>
          <p14:tracePt t="33614" x="3859213" y="3389313"/>
          <p14:tracePt t="33615" x="3840163" y="3398838"/>
          <p14:tracePt t="33617" x="3829050" y="3398838"/>
          <p14:tracePt t="33617" x="3810000" y="3398838"/>
          <p14:tracePt t="33619" x="3798888" y="3398838"/>
          <p14:tracePt t="33620" x="3789363" y="3398838"/>
          <p14:tracePt t="33622" x="3759200" y="3398838"/>
          <p14:tracePt t="33623" x="3749675" y="3398838"/>
          <p14:tracePt t="33624" x="3738563" y="3408363"/>
          <p14:tracePt t="33624" x="3719513" y="3408363"/>
          <p14:tracePt t="33626" x="3708400" y="3408363"/>
          <p14:tracePt t="33627" x="3698875" y="3408363"/>
          <p14:tracePt t="33628" x="3678238" y="3408363"/>
          <p14:tracePt t="33629" x="3668713" y="3408363"/>
          <p14:tracePt t="33630" x="3648075" y="3408363"/>
          <p14:tracePt t="33631" x="3638550" y="3408363"/>
          <p14:tracePt t="33631" x="3617913" y="3408363"/>
          <p14:tracePt t="33633" x="3608388" y="3408363"/>
          <p14:tracePt t="33633" x="3587750" y="3408363"/>
          <p14:tracePt t="33635" x="3578225" y="3408363"/>
          <p14:tracePt t="33636" x="3557588" y="3408363"/>
          <p14:tracePt t="33637" x="3548063" y="3408363"/>
          <p14:tracePt t="33638" x="3527425" y="3408363"/>
          <p14:tracePt t="33639" x="3517900" y="3408363"/>
          <p14:tracePt t="33640" x="3487738" y="3408363"/>
          <p14:tracePt t="33641" x="3467100" y="3408363"/>
          <p14:tracePt t="33642" x="3457575" y="3408363"/>
          <p14:tracePt t="33643" x="3436938" y="3408363"/>
          <p14:tracePt t="33644" x="3427413" y="3408363"/>
          <p14:tracePt t="33644" x="3406775" y="3408363"/>
          <p14:tracePt t="33645" x="3397250" y="3408363"/>
          <p14:tracePt t="33647" x="3376613" y="3408363"/>
          <p14:tracePt t="33648" x="3357563" y="3408363"/>
          <p14:tracePt t="33648" x="3336925" y="3408363"/>
          <p14:tracePt t="33649" x="3316288" y="3408363"/>
          <p14:tracePt t="33651" x="3306763" y="3408363"/>
          <p14:tracePt t="33653" x="3267075" y="3408363"/>
          <p14:tracePt t="33654" x="3246438" y="3408363"/>
          <p14:tracePt t="33654" x="3236913" y="3408363"/>
          <p14:tracePt t="33656" x="3216275" y="3408363"/>
          <p14:tracePt t="33657" x="3206750" y="3408363"/>
          <p14:tracePt t="33658" x="3176588" y="3408363"/>
          <p14:tracePt t="33658" x="3165475" y="3408363"/>
          <p14:tracePt t="33659" x="3146425" y="3408363"/>
          <p14:tracePt t="33661" x="3135313" y="3408363"/>
          <p14:tracePt t="33662" x="3105150" y="3408363"/>
          <p14:tracePt t="33662" x="3086100" y="3408363"/>
          <p14:tracePt t="33664" x="3074988" y="3408363"/>
          <p14:tracePt t="33665" x="3055938" y="3408363"/>
          <p14:tracePt t="33666" x="3035300" y="3408363"/>
          <p14:tracePt t="33667" x="3014663" y="3408363"/>
          <p14:tracePt t="33668" x="3005138" y="3408363"/>
          <p14:tracePt t="33670" x="2965450" y="3408363"/>
          <p14:tracePt t="33671" x="2944813" y="3408363"/>
          <p14:tracePt t="33672" x="2935288" y="3408363"/>
          <p14:tracePt t="33673" x="2914650" y="3408363"/>
          <p14:tracePt t="33674" x="2884488" y="3408363"/>
          <p14:tracePt t="33675" x="2874963" y="3408363"/>
          <p14:tracePt t="33675" x="2854325" y="3408363"/>
          <p14:tracePt t="33676" x="2844800" y="3408363"/>
          <p14:tracePt t="33677" x="2814638" y="3408363"/>
          <p14:tracePt t="33678" x="2803525" y="3408363"/>
          <p14:tracePt t="33679" x="2784475" y="3408363"/>
          <p14:tracePt t="33680" x="2773363" y="3408363"/>
          <p14:tracePt t="33681" x="2754313" y="3408363"/>
          <p14:tracePt t="33682" x="2743200" y="3408363"/>
          <p14:tracePt t="33683" x="2724150" y="3408363"/>
          <p14:tracePt t="33684" x="2713038" y="3408363"/>
          <p14:tracePt t="33685" x="2693988" y="3408363"/>
          <p14:tracePt t="33686" x="2673350" y="3408363"/>
          <p14:tracePt t="33687" x="2663825" y="3408363"/>
          <p14:tracePt t="33688" x="2643188" y="3408363"/>
          <p14:tracePt t="33689" x="2633663" y="3408363"/>
          <p14:tracePt t="33690" x="2613025" y="3408363"/>
          <p14:tracePt t="33692" x="2593975" y="3408363"/>
          <p14:tracePt t="33693" x="2582863" y="3408363"/>
          <p14:tracePt t="33694" x="2563813" y="3408363"/>
          <p14:tracePt t="33695" x="2552700" y="3408363"/>
          <p14:tracePt t="33696" x="2543175" y="3408363"/>
          <p14:tracePt t="33697" x="2522538" y="3408363"/>
          <p14:tracePt t="33699" x="2503488" y="3408363"/>
          <p14:tracePt t="33700" x="2492375" y="3408363"/>
          <p14:tracePt t="33702" x="2482850" y="3408363"/>
          <p14:tracePt t="33702" x="2473325" y="3408363"/>
          <p14:tracePt t="33703" x="2462213" y="3408363"/>
          <p14:tracePt t="33704" x="2452688" y="3408363"/>
          <p14:tracePt t="33705" x="2443163" y="3408363"/>
          <p14:tracePt t="33707" x="2432050" y="3408363"/>
          <p14:tracePt t="33708" x="2422525" y="3408363"/>
          <p14:tracePt t="33708" x="2413000" y="3408363"/>
          <p14:tracePt t="33709" x="2401888" y="3408363"/>
          <p14:tracePt t="33711" x="2392363" y="3408363"/>
          <p14:tracePt t="33712" x="2382838" y="3408363"/>
          <p14:tracePt t="33714" x="2371725" y="3408363"/>
          <p14:tracePt t="33715" x="2362200" y="3408363"/>
          <p14:tracePt t="33717" x="2352675" y="3408363"/>
          <p14:tracePt t="33718" x="2341563" y="3408363"/>
          <p14:tracePt t="33720" x="2332038" y="3408363"/>
          <p14:tracePt t="33721" x="2322513" y="3408363"/>
          <p14:tracePt t="33723" x="2311400" y="3408363"/>
          <p14:tracePt t="33726" x="2301875" y="3408363"/>
          <p14:tracePt t="33729" x="2292350" y="3408363"/>
          <p14:tracePt t="33781" x="2301875" y="3408363"/>
          <p14:tracePt t="33785" x="2311400" y="3408363"/>
          <p14:tracePt t="33787" x="2322513" y="3408363"/>
          <p14:tracePt t="33787" x="2332038" y="3408363"/>
          <p14:tracePt t="33790" x="2341563" y="3408363"/>
          <p14:tracePt t="33791" x="2352675" y="3408363"/>
          <p14:tracePt t="33793" x="2362200" y="3408363"/>
          <p14:tracePt t="33795" x="2371725" y="3408363"/>
          <p14:tracePt t="33797" x="2382838" y="3408363"/>
          <p14:tracePt t="33798" x="2392363" y="3408363"/>
          <p14:tracePt t="33800" x="2401888" y="3408363"/>
          <p14:tracePt t="33802" x="2413000" y="3408363"/>
          <p14:tracePt t="33803" x="2422525" y="3408363"/>
          <p14:tracePt t="33805" x="2432050" y="3408363"/>
          <p14:tracePt t="33806" x="2443163" y="3408363"/>
          <p14:tracePt t="33807" x="2462213" y="3408363"/>
          <p14:tracePt t="33809" x="2473325" y="3419475"/>
          <p14:tracePt t="33810" x="2482850" y="3419475"/>
          <p14:tracePt t="33812" x="2492375" y="3419475"/>
          <p14:tracePt t="33813" x="2503488" y="3419475"/>
          <p14:tracePt t="33814" x="2513013" y="3419475"/>
          <p14:tracePt t="33815" x="2522538" y="3419475"/>
          <p14:tracePt t="33817" x="2533650" y="3419475"/>
          <p14:tracePt t="33818" x="2552700" y="3419475"/>
          <p14:tracePt t="33820" x="2563813" y="3429000"/>
          <p14:tracePt t="33821" x="2573338" y="3429000"/>
          <p14:tracePt t="33822" x="2582863" y="3429000"/>
          <p14:tracePt t="33823" x="2593975" y="3429000"/>
          <p14:tracePt t="33824" x="2603500" y="3429000"/>
          <p14:tracePt t="33825" x="2613025" y="3429000"/>
          <p14:tracePt t="33826" x="2622550" y="3429000"/>
          <p14:tracePt t="33827" x="2633663" y="3429000"/>
          <p14:tracePt t="33829" x="2652713" y="3429000"/>
          <p14:tracePt t="33830" x="2673350" y="3429000"/>
          <p14:tracePt t="33832" x="2682875" y="3429000"/>
          <p14:tracePt t="33832" x="2693988" y="3429000"/>
          <p14:tracePt t="33833" x="2703513" y="3438525"/>
          <p14:tracePt t="33835" x="2713038" y="3438525"/>
          <p14:tracePt t="33835" x="2724150" y="3438525"/>
          <p14:tracePt t="33837" x="2733675" y="3438525"/>
          <p14:tracePt t="33837" x="2754313" y="3438525"/>
          <p14:tracePt t="33838" x="2763838" y="3438525"/>
          <p14:tracePt t="33839" x="2773363" y="3438525"/>
          <p14:tracePt t="33840" x="2784475" y="3438525"/>
          <p14:tracePt t="33841" x="2803525" y="3438525"/>
          <p14:tracePt t="33842" x="2814638" y="3438525"/>
          <p14:tracePt t="33843" x="2824163" y="3438525"/>
          <p14:tracePt t="33844" x="2844800" y="3438525"/>
          <p14:tracePt t="33846" x="2863850" y="3438525"/>
          <p14:tracePt t="33847" x="2874963" y="3438525"/>
          <p14:tracePt t="33848" x="2894013" y="3438525"/>
          <p14:tracePt t="33849" x="2905125" y="3438525"/>
          <p14:tracePt t="33850" x="2914650" y="3438525"/>
          <p14:tracePt t="33852" x="2924175" y="3438525"/>
          <p14:tracePt t="33853" x="2944813" y="3438525"/>
          <p14:tracePt t="33853" x="2965450" y="3438525"/>
          <p14:tracePt t="33854" x="2974975" y="3438525"/>
          <p14:tracePt t="33855" x="2995613" y="3438525"/>
          <p14:tracePt t="33857" x="3014663" y="3438525"/>
          <p14:tracePt t="33858" x="3025775" y="3438525"/>
          <p14:tracePt t="33859" x="3044825" y="3438525"/>
          <p14:tracePt t="33860" x="3055938" y="3438525"/>
          <p14:tracePt t="33861" x="3074988" y="3438525"/>
          <p14:tracePt t="33862" x="3086100" y="3438525"/>
          <p14:tracePt t="33863" x="3105150" y="3438525"/>
          <p14:tracePt t="33864" x="3125788" y="3438525"/>
          <p14:tracePt t="33865" x="3135313" y="3438525"/>
          <p14:tracePt t="33866" x="3155950" y="3438525"/>
          <p14:tracePt t="33867" x="3165475" y="3438525"/>
          <p14:tracePt t="33869" x="3186113" y="3438525"/>
          <p14:tracePt t="33869" x="3195638" y="3438525"/>
          <p14:tracePt t="33870" x="3216275" y="3438525"/>
          <p14:tracePt t="33871" x="3225800" y="3438525"/>
          <p14:tracePt t="33872" x="3246438" y="3438525"/>
          <p14:tracePt t="33873" x="3255963" y="3449638"/>
          <p14:tracePt t="33874" x="3276600" y="3449638"/>
          <p14:tracePt t="33875" x="3297238" y="3449638"/>
          <p14:tracePt t="33876" x="3306763" y="3449638"/>
          <p14:tracePt t="33877" x="3327400" y="3449638"/>
          <p14:tracePt t="33878" x="3336925" y="3449638"/>
          <p14:tracePt t="33879" x="3357563" y="3449638"/>
          <p14:tracePt t="33880" x="3367088" y="3449638"/>
          <p14:tracePt t="33881" x="3387725" y="3449638"/>
          <p14:tracePt t="33882" x="3397250" y="3449638"/>
          <p14:tracePt t="33883" x="3417888" y="3449638"/>
          <p14:tracePt t="33884" x="3427413" y="3449638"/>
          <p14:tracePt t="33886" x="3457575" y="3449638"/>
          <p14:tracePt t="33886" x="3467100" y="3449638"/>
          <p14:tracePt t="33887" x="3487738" y="3449638"/>
          <p14:tracePt t="33888" x="3497263" y="3449638"/>
          <p14:tracePt t="33889" x="3517900" y="3449638"/>
          <p14:tracePt t="33890" x="3538538" y="3449638"/>
          <p14:tracePt t="33891" x="3548063" y="3449638"/>
          <p14:tracePt t="33892" x="3568700" y="3449638"/>
          <p14:tracePt t="33893" x="3578225" y="3449638"/>
          <p14:tracePt t="33894" x="3608388" y="3449638"/>
          <p14:tracePt t="33895" x="3617913" y="3449638"/>
          <p14:tracePt t="33896" x="3638550" y="3449638"/>
          <p14:tracePt t="33897" x="3648075" y="3449638"/>
          <p14:tracePt t="33898" x="3668713" y="3449638"/>
          <p14:tracePt t="33899" x="3689350" y="3449638"/>
          <p14:tracePt t="33900" x="3708400" y="3449638"/>
          <p14:tracePt t="33902" x="3729038" y="3449638"/>
          <p14:tracePt t="33902" x="3738563" y="3449638"/>
          <p14:tracePt t="33903" x="3759200" y="3449638"/>
          <p14:tracePt t="33904" x="3768725" y="3449638"/>
          <p14:tracePt t="33905" x="3789363" y="3449638"/>
          <p14:tracePt t="33907" x="3798888" y="3449638"/>
          <p14:tracePt t="33907" x="3819525" y="3459163"/>
          <p14:tracePt t="33908" x="3829050" y="3459163"/>
          <p14:tracePt t="33909" x="3849688" y="3459163"/>
          <p14:tracePt t="33910" x="3859213" y="3459163"/>
          <p14:tracePt t="33911" x="3879850" y="3459163"/>
          <p14:tracePt t="33912" x="3900488" y="3459163"/>
          <p14:tracePt t="33913" x="3910013" y="3459163"/>
          <p14:tracePt t="33914" x="3930650" y="3459163"/>
          <p14:tracePt t="33916" x="3949700" y="3459163"/>
          <p14:tracePt t="33918" x="3960813" y="3459163"/>
          <p14:tracePt t="33919" x="3979863" y="3459163"/>
          <p14:tracePt t="33936" x="4171950" y="3468688"/>
          <p14:tracePt t="33938" x="4191000" y="3468688"/>
          <p14:tracePt t="33938" x="4202113" y="3468688"/>
          <p14:tracePt t="33940" x="4211638" y="3468688"/>
          <p14:tracePt t="33941" x="4221163" y="3468688"/>
          <p14:tracePt t="33943" x="4232275" y="3468688"/>
          <p14:tracePt t="33944" x="4241800" y="3468688"/>
          <p14:tracePt t="33946" x="4251325" y="3468688"/>
          <p14:tracePt t="33947" x="4262438" y="3468688"/>
          <p14:tracePt t="33950" x="4271963" y="3468688"/>
          <p14:tracePt t="33952" x="4281488" y="3468688"/>
          <p14:tracePt t="33956" x="4292600" y="3468688"/>
          <p14:tracePt t="33959" x="4302125" y="3468688"/>
          <p14:tracePt t="35502" x="4302125" y="3479800"/>
          <p14:tracePt t="36436" x="4292600" y="3479800"/>
          <p14:tracePt t="36450" x="4281488" y="3479800"/>
          <p14:tracePt t="36453" x="4281488" y="3468688"/>
          <p14:tracePt t="36456" x="4271963" y="3468688"/>
          <p14:tracePt t="36459" x="4271963" y="3459163"/>
          <p14:tracePt t="36467" x="4262438" y="3459163"/>
          <p14:tracePt t="36472" x="4262438" y="3449638"/>
          <p14:tracePt t="36473" x="4251325" y="3449638"/>
          <p14:tracePt t="36479" x="4251325" y="3438525"/>
          <p14:tracePt t="36486" x="4241800" y="3438525"/>
          <p14:tracePt t="36493" x="4232275" y="3438525"/>
          <p14:tracePt t="36494" x="4232275" y="3429000"/>
          <p14:tracePt t="36505" x="4232275" y="3419475"/>
          <p14:tracePt t="36520" x="4221163" y="3419475"/>
          <p14:tracePt t="36647" x="4211638" y="3419475"/>
          <p14:tracePt t="36663" x="4202113" y="3419475"/>
          <p14:tracePt t="36670" x="4191000" y="3419475"/>
          <p14:tracePt t="36676" x="4181475" y="3419475"/>
          <p14:tracePt t="36687" x="4171950" y="3419475"/>
          <p14:tracePt t="36691" x="4160838" y="3419475"/>
          <p14:tracePt t="36699" x="4151313" y="3419475"/>
          <p14:tracePt t="36703" x="4141788" y="3419475"/>
          <p14:tracePt t="36711" x="4130675" y="3419475"/>
          <p14:tracePt t="36715" x="4121150" y="3419475"/>
          <p14:tracePt t="36722" x="4111625" y="3419475"/>
          <p14:tracePt t="36726" x="4100513" y="3419475"/>
          <p14:tracePt t="36734" x="4090988" y="3419475"/>
          <p14:tracePt t="36738" x="4081463" y="3419475"/>
          <p14:tracePt t="36746" x="4070350" y="3419475"/>
          <p14:tracePt t="36752" x="4060825" y="3419475"/>
          <p14:tracePt t="36760" x="4051300" y="3429000"/>
          <p14:tracePt t="36824" x="4051300" y="3438525"/>
          <p14:tracePt t="36833" x="4051300" y="3449638"/>
          <p14:tracePt t="36838" x="4040188" y="3449638"/>
          <p14:tracePt t="36845" x="4040188" y="3459163"/>
          <p14:tracePt t="36851" x="4040188" y="3468688"/>
          <p14:tracePt t="36858" x="4040188" y="3479800"/>
          <p14:tracePt t="36862" x="4040188" y="3489325"/>
          <p14:tracePt t="36864" x="4030663" y="3489325"/>
          <p14:tracePt t="36865" x="4030663" y="3498850"/>
          <p14:tracePt t="36871" x="4030663" y="3509963"/>
          <p14:tracePt t="36873" x="4030663" y="3519488"/>
          <p14:tracePt t="36878" x="4030663" y="3529013"/>
          <p14:tracePt t="36881" x="4030663" y="3540125"/>
          <p14:tracePt t="36885" x="4030663" y="3549650"/>
          <p14:tracePt t="36887" x="4030663" y="3559175"/>
          <p14:tracePt t="36890" x="4030663" y="3570288"/>
          <p14:tracePt t="36892" x="4030663" y="3579813"/>
          <p14:tracePt t="36896" x="4030663" y="3589338"/>
          <p14:tracePt t="36897" x="4030663" y="3600450"/>
          <p14:tracePt t="36900" x="4030663" y="3609975"/>
          <p14:tracePt t="36902" x="4030663" y="3619500"/>
          <p14:tracePt t="36903" x="4030663" y="3630613"/>
          <p14:tracePt t="36906" x="4030663" y="3640138"/>
          <p14:tracePt t="36908" x="4030663" y="3649663"/>
          <p14:tracePt t="36910" x="4030663" y="3660775"/>
          <p14:tracePt t="36912" x="4030663" y="3670300"/>
          <p14:tracePt t="36913" x="4040188" y="3670300"/>
          <p14:tracePt t="36915" x="4040188" y="3679825"/>
          <p14:tracePt t="36916" x="4040188" y="3690938"/>
          <p14:tracePt t="36920" x="4040188" y="3709988"/>
          <p14:tracePt t="36923" x="4051300" y="3721100"/>
          <p14:tracePt t="36924" x="4051300" y="3730625"/>
          <p14:tracePt t="36926" x="4060825" y="3730625"/>
          <p14:tracePt t="36927" x="4060825" y="3740150"/>
          <p14:tracePt t="36928" x="4060825" y="3751263"/>
          <p14:tracePt t="36930" x="4070350" y="3760788"/>
          <p14:tracePt t="36931" x="4070350" y="3770313"/>
          <p14:tracePt t="36932" x="4070350" y="3781425"/>
          <p14:tracePt t="36934" x="4070350" y="3800475"/>
          <p14:tracePt t="36936" x="4081463" y="3811588"/>
          <p14:tracePt t="36938" x="4081463" y="3821113"/>
          <p14:tracePt t="36939" x="4081463" y="3830638"/>
          <p14:tracePt t="36940" x="4090988" y="3841750"/>
          <p14:tracePt t="36942" x="4090988" y="3851275"/>
          <p14:tracePt t="36943" x="4090988" y="3860800"/>
          <p14:tracePt t="36945" x="4100513" y="3871913"/>
          <p14:tracePt t="36946" x="4100513" y="3881438"/>
          <p14:tracePt t="36947" x="4100513" y="3890963"/>
          <p14:tracePt t="36948" x="4111625" y="3890963"/>
          <p14:tracePt t="36950" x="4111625" y="3902075"/>
          <p14:tracePt t="36951" x="4111625" y="3911600"/>
          <p14:tracePt t="36953" x="4121150" y="3921125"/>
          <p14:tracePt t="36955" x="4130675" y="3932238"/>
          <p14:tracePt t="36957" x="4130675" y="3941763"/>
          <p14:tracePt t="36960" x="4130675" y="3951288"/>
          <p14:tracePt t="36972" x="4171950" y="4002088"/>
          <p14:tracePt t="36973" x="4181475" y="4002088"/>
          <p14:tracePt t="36974" x="4181475" y="4011613"/>
          <p14:tracePt t="36975" x="4191000" y="4011613"/>
          <p14:tracePt t="36977" x="4202113" y="4011613"/>
          <p14:tracePt t="36979" x="4202113" y="4022725"/>
          <p14:tracePt t="36980" x="4202113" y="4032250"/>
          <p14:tracePt t="36981" x="4211638" y="4032250"/>
          <p14:tracePt t="36982" x="4211638" y="4041775"/>
          <p14:tracePt t="36983" x="4221163" y="4041775"/>
          <p14:tracePt t="36986" x="4232275" y="4041775"/>
          <p14:tracePt t="36990" x="4241800" y="4052888"/>
          <p14:tracePt t="37306" x="4241800" y="4062413"/>
          <p14:tracePt t="37320" x="4241800" y="4071938"/>
          <p14:tracePt t="37325" x="4241800" y="4083050"/>
          <p14:tracePt t="37336" x="4241800" y="4092575"/>
          <p14:tracePt t="37341" x="4241800" y="4102100"/>
          <p14:tracePt t="37349" x="4241800" y="4113213"/>
          <p14:tracePt t="37353" x="4241800" y="4122738"/>
          <p14:tracePt t="37360" x="4241800" y="4132263"/>
          <p14:tracePt t="37363" x="4241800" y="4143375"/>
          <p14:tracePt t="37369" x="4241800" y="4152900"/>
          <p14:tracePt t="37372" x="4241800" y="4162425"/>
          <p14:tracePt t="37375" x="4241800" y="4173538"/>
          <p14:tracePt t="37381" x="4241800" y="4183063"/>
          <p14:tracePt t="37383" x="4241800" y="4192588"/>
          <p14:tracePt t="37389" x="4241800" y="4203700"/>
          <p14:tracePt t="37392" x="4241800" y="4213225"/>
          <p14:tracePt t="37397" x="4241800" y="4222750"/>
          <p14:tracePt t="37399" x="4241800" y="4233863"/>
          <p14:tracePt t="37404" x="4241800" y="4243388"/>
          <p14:tracePt t="37406" x="4241800" y="4252913"/>
          <p14:tracePt t="37410" x="4241800" y="4264025"/>
          <p14:tracePt t="37412" x="4241800" y="4273550"/>
          <p14:tracePt t="37416" x="4241800" y="4283075"/>
          <p14:tracePt t="37418" x="4241800" y="4294188"/>
          <p14:tracePt t="37422" x="4241800" y="4303713"/>
          <p14:tracePt t="37424" x="4241800" y="4313238"/>
          <p14:tracePt t="37426" x="4241800" y="4324350"/>
          <p14:tracePt t="37430" x="4241800" y="4333875"/>
          <p14:tracePt t="37431" x="4241800" y="4343400"/>
          <p14:tracePt t="37436" x="4241800" y="4354513"/>
          <p14:tracePt t="37437" x="4241800" y="4364038"/>
          <p14:tracePt t="37440" x="4241800" y="4373563"/>
          <p14:tracePt t="37442" x="4241800" y="4384675"/>
          <p14:tracePt t="37446" x="4241800" y="4394200"/>
          <p14:tracePt t="37447" x="4241800" y="4403725"/>
          <p14:tracePt t="37451" x="4241800" y="4414838"/>
          <p14:tracePt t="37452" x="4241800" y="4424363"/>
          <p14:tracePt t="37455" x="4241800" y="4433888"/>
          <p14:tracePt t="37457" x="4241800" y="4445000"/>
          <p14:tracePt t="37459" x="4241800" y="4454525"/>
          <p14:tracePt t="37462" x="4241800" y="4464050"/>
          <p14:tracePt t="37463" x="4241800" y="4475163"/>
          <p14:tracePt t="37466" x="4241800" y="4484688"/>
          <p14:tracePt t="37467" x="4241800" y="4494213"/>
          <p14:tracePt t="37470" x="4241800" y="4505325"/>
          <p14:tracePt t="37472" x="4241800" y="4514850"/>
          <p14:tracePt t="37474" x="4241800" y="4524375"/>
          <p14:tracePt t="37476" x="4241800" y="4535488"/>
          <p14:tracePt t="37478" x="4241800" y="4545013"/>
          <p14:tracePt t="37479" x="4241800" y="4554538"/>
          <p14:tracePt t="37482" x="4241800" y="4565650"/>
          <p14:tracePt t="37483" x="4241800" y="4575175"/>
          <p14:tracePt t="37486" x="4241800" y="4584700"/>
          <p14:tracePt t="37487" x="4241800" y="4595813"/>
          <p14:tracePt t="37489" x="4241800" y="4605338"/>
          <p14:tracePt t="37490" x="4241800" y="4614863"/>
          <p14:tracePt t="37491" x="4241800" y="4625975"/>
          <p14:tracePt t="37494" x="4241800" y="4635500"/>
          <p14:tracePt t="37495" x="4241800" y="4645025"/>
          <p14:tracePt t="37497" x="4241800" y="4656138"/>
          <p14:tracePt t="37498" x="4241800" y="4665663"/>
          <p14:tracePt t="37500" x="4241800" y="4675188"/>
          <p14:tracePt t="37501" x="4241800" y="4686300"/>
          <p14:tracePt t="37504" x="4241800" y="4695825"/>
          <p14:tracePt t="37505" x="4241800" y="4705350"/>
          <p14:tracePt t="37507" x="4241800" y="4716463"/>
          <p14:tracePt t="37508" x="4241800" y="4725988"/>
          <p14:tracePt t="37510" x="4241800" y="4735513"/>
          <p14:tracePt t="37511" x="4241800" y="4746625"/>
          <p14:tracePt t="37513" x="4241800" y="4756150"/>
          <p14:tracePt t="37515" x="4241800" y="4765675"/>
          <p14:tracePt t="37516" x="4241800" y="4776788"/>
          <p14:tracePt t="37518" x="4241800" y="4786313"/>
          <p14:tracePt t="37520" x="4241800" y="4795838"/>
          <p14:tracePt t="37522" x="4241800" y="4816475"/>
          <p14:tracePt t="37524" x="4241800" y="4826000"/>
          <p14:tracePt t="37525" x="4241800" y="4837113"/>
          <p14:tracePt t="37527" x="4241800" y="4846638"/>
          <p14:tracePt t="37528" x="4241800" y="4856163"/>
          <p14:tracePt t="37530" x="4241800" y="4867275"/>
          <p14:tracePt t="37531" x="4241800" y="4876800"/>
          <p14:tracePt t="37532" x="4241800" y="4886325"/>
          <p14:tracePt t="37533" x="4232275" y="4886325"/>
          <p14:tracePt t="37534" x="4232275" y="4897438"/>
          <p14:tracePt t="37535" x="4232275" y="4906963"/>
          <p14:tracePt t="37537" x="4232275" y="4916488"/>
          <p14:tracePt t="37538" x="4232275" y="4927600"/>
          <p14:tracePt t="37541" x="4221163" y="4937125"/>
          <p14:tracePt t="37542" x="4221163" y="4946650"/>
          <p14:tracePt t="37544" x="4221163" y="4957763"/>
          <p14:tracePt t="37545" x="4211638" y="4967288"/>
          <p14:tracePt t="37548" x="4211638" y="4976813"/>
          <p14:tracePt t="37549" x="4211638" y="4987925"/>
          <p14:tracePt t="37552" x="4211638" y="4997450"/>
          <p14:tracePt t="37554" x="4202113" y="5006975"/>
          <p14:tracePt t="37555" x="4202113" y="5018088"/>
          <p14:tracePt t="37556" x="4202113" y="5027613"/>
          <p14:tracePt t="37558" x="4191000" y="5037138"/>
          <p14:tracePt t="37561" x="4191000" y="5048250"/>
          <p14:tracePt t="37562" x="4191000" y="5057775"/>
          <p14:tracePt t="37564" x="4181475" y="5057775"/>
          <p14:tracePt t="37565" x="4181475" y="5067300"/>
          <p14:tracePt t="37567" x="4181475" y="5078413"/>
          <p14:tracePt t="37569" x="4181475" y="5087938"/>
          <p14:tracePt t="37571" x="4181475" y="5097463"/>
          <p14:tracePt t="37574" x="4171950" y="5108575"/>
          <p14:tracePt t="37576" x="4171950" y="5118100"/>
          <p14:tracePt t="37579" x="4160838" y="5127625"/>
          <p14:tracePt t="37581" x="4160838" y="5138738"/>
          <p14:tracePt t="37584" x="4160838" y="5148263"/>
          <p14:tracePt t="37586" x="4160838" y="5159375"/>
          <p14:tracePt t="37590" x="4151313" y="5168900"/>
          <p14:tracePt t="37592" x="4151313" y="5178425"/>
          <p14:tracePt t="37593" x="4151313" y="5189538"/>
          <p14:tracePt t="37595" x="4141788" y="5189538"/>
          <p14:tracePt t="37597" x="4141788" y="5199063"/>
          <p14:tracePt t="37599" x="4141788" y="5208588"/>
          <p14:tracePt t="37602" x="4141788" y="5219700"/>
          <p14:tracePt t="37604" x="4141788" y="5229225"/>
          <p14:tracePt t="37606" x="4130675" y="5229225"/>
          <p14:tracePt t="37608" x="4130675" y="5238750"/>
          <p14:tracePt t="37610" x="4130675" y="5249863"/>
          <p14:tracePt t="37613" x="4121150" y="5259388"/>
          <p14:tracePt t="37615" x="4121150" y="5268913"/>
          <p14:tracePt t="37620" x="4121150" y="5280025"/>
          <p14:tracePt t="37621" x="4121150" y="5289550"/>
          <p14:tracePt t="37625" x="4111625" y="5299075"/>
          <p14:tracePt t="37627" x="4111625" y="5310188"/>
          <p14:tracePt t="37630" x="4111625" y="5319713"/>
          <p14:tracePt t="37634" x="4111625" y="5329238"/>
          <p14:tracePt t="37636" x="4100513" y="5329238"/>
          <p14:tracePt t="37637" x="4100513" y="5340350"/>
          <p14:tracePt t="37643" x="4100513" y="5349875"/>
          <p14:tracePt t="37646" x="4100513" y="5359400"/>
          <p14:tracePt t="37654" x="4100513" y="5370513"/>
          <p14:tracePt t="37657" x="4100513" y="5380038"/>
          <p14:tracePt t="37670" x="4100513" y="5389563"/>
          <p14:tracePt t="37678" x="4100513" y="5400675"/>
          <p14:tracePt t="37712" x="4111625" y="5400675"/>
          <p14:tracePt t="37736" x="4121150" y="5400675"/>
          <p14:tracePt t="37743" x="4130675" y="5400675"/>
          <p14:tracePt t="37756" x="4141788" y="5400675"/>
          <p14:tracePt t="37761" x="4151313" y="5400675"/>
          <p14:tracePt t="37768" x="4160838" y="5400675"/>
          <p14:tracePt t="37771" x="4171950" y="5400675"/>
          <p14:tracePt t="37778" x="4181475" y="5400675"/>
          <p14:tracePt t="37781" x="4191000" y="5400675"/>
          <p14:tracePt t="37784" x="4202113" y="5400675"/>
          <p14:tracePt t="37790" x="4211638" y="5400675"/>
          <p14:tracePt t="37793" x="4221163" y="5400675"/>
          <p14:tracePt t="37800" x="4232275" y="5400675"/>
          <p14:tracePt t="37803" x="4241800" y="5400675"/>
          <p14:tracePt t="37810" x="4251325" y="5400675"/>
          <p14:tracePt t="37813" x="4262438" y="5400675"/>
          <p14:tracePt t="37820" x="4271963" y="5400675"/>
          <p14:tracePt t="37823" x="4281488" y="5400675"/>
          <p14:tracePt t="37831" x="4292600" y="5400675"/>
          <p14:tracePt t="37836" x="4302125" y="5400675"/>
          <p14:tracePt t="37844" x="4311650" y="5400675"/>
          <p14:tracePt t="37849" x="4322763" y="5400675"/>
          <p14:tracePt t="37859" x="4332288" y="5400675"/>
          <p14:tracePt t="37865" x="4341813" y="5400675"/>
          <p14:tracePt t="37874" x="4352925" y="5400675"/>
          <p14:tracePt t="37996" x="4341813" y="5400675"/>
          <p14:tracePt t="38028" x="4332288" y="5400675"/>
          <p14:tracePt t="38259" x="4332288" y="5389563"/>
          <p14:tracePt t="38271" x="4332288" y="5380038"/>
          <p14:tracePt t="38276" x="4332288" y="5370513"/>
          <p14:tracePt t="38284" x="4332288" y="5359400"/>
          <p14:tracePt t="38288" x="4332288" y="5349875"/>
          <p14:tracePt t="38295" x="4332288" y="5340350"/>
          <p14:tracePt t="38298" x="4332288" y="5329238"/>
          <p14:tracePt t="38304" x="4332288" y="5319713"/>
          <p14:tracePt t="38307" x="4332288" y="5310188"/>
          <p14:tracePt t="38310" x="4332288" y="5299075"/>
          <p14:tracePt t="38311" x="4322763" y="5299075"/>
          <p14:tracePt t="38315" x="4322763" y="5289550"/>
          <p14:tracePt t="38316" x="4311650" y="5289550"/>
          <p14:tracePt t="38317" x="4311650" y="5280025"/>
          <p14:tracePt t="38321" x="4311650" y="5268913"/>
          <p14:tracePt t="38323" x="4311650" y="5259388"/>
          <p14:tracePt t="38324" x="4302125" y="5259388"/>
          <p14:tracePt t="38327" x="4302125" y="5249863"/>
          <p14:tracePt t="38328" x="4292600" y="5249863"/>
          <p14:tracePt t="38329" x="4292600" y="5238750"/>
          <p14:tracePt t="38333" x="4281488" y="5229225"/>
          <p14:tracePt t="38336" x="4271963" y="5219700"/>
          <p14:tracePt t="38339" x="4271963" y="5208588"/>
          <p14:tracePt t="38340" x="4271963" y="5199063"/>
          <p14:tracePt t="38341" x="4262438" y="5199063"/>
          <p14:tracePt t="38343" x="4251325" y="5199063"/>
          <p14:tracePt t="38344" x="4251325" y="5189538"/>
          <p14:tracePt t="38346" x="4251325" y="5178425"/>
          <p14:tracePt t="38348" x="4241800" y="5168900"/>
          <p14:tracePt t="38350" x="4232275" y="5168900"/>
          <p14:tracePt t="38353" x="4232275" y="5159375"/>
          <p14:tracePt t="38354" x="4221163" y="5148263"/>
          <p14:tracePt t="38356" x="4211638" y="5148263"/>
          <p14:tracePt t="38357" x="4211638" y="5138738"/>
          <p14:tracePt t="38359" x="4211638" y="5127625"/>
          <p14:tracePt t="38360" x="4202113" y="5127625"/>
          <p14:tracePt t="38362" x="4191000" y="5118100"/>
          <p14:tracePt t="38363" x="4181475" y="5118100"/>
          <p14:tracePt t="38364" x="4181475" y="5108575"/>
          <p14:tracePt t="38367" x="4171950" y="5097463"/>
          <p14:tracePt t="38368" x="4160838" y="5097463"/>
          <p14:tracePt t="38370" x="4160838" y="5087938"/>
          <p14:tracePt t="38371" x="4151313" y="5087938"/>
          <p14:tracePt t="38372" x="4141788" y="5078413"/>
          <p14:tracePt t="38374" x="4141788" y="5067300"/>
          <p14:tracePt t="38375" x="4130675" y="5067300"/>
          <p14:tracePt t="38377" x="4121150" y="5057775"/>
          <p14:tracePt t="38379" x="4111625" y="5048250"/>
          <p14:tracePt t="38380" x="4100513" y="5048250"/>
          <p14:tracePt t="38382" x="4100513" y="5037138"/>
          <p14:tracePt t="38383" x="4090988" y="5037138"/>
          <p14:tracePt t="38384" x="4081463" y="5027613"/>
          <p14:tracePt t="38387" x="4060825" y="5018088"/>
          <p14:tracePt t="38388" x="4051300" y="5018088"/>
          <p14:tracePt t="38389" x="4051300" y="5006975"/>
          <p14:tracePt t="38390" x="4040188" y="4997450"/>
          <p14:tracePt t="38391" x="4030663" y="4997450"/>
          <p14:tracePt t="38393" x="4021138" y="4997450"/>
          <p14:tracePt t="38394" x="4010025" y="4987925"/>
          <p14:tracePt t="38395" x="4010025" y="4976813"/>
          <p14:tracePt t="38396" x="4000500" y="4976813"/>
          <p14:tracePt t="38397" x="3990975" y="4976813"/>
          <p14:tracePt t="38398" x="3990975" y="4967288"/>
          <p14:tracePt t="38399" x="3970338" y="4967288"/>
          <p14:tracePt t="38400" x="3960813" y="4957763"/>
          <p14:tracePt t="38403" x="3949700" y="4957763"/>
          <p14:tracePt t="38404" x="3940175" y="4946650"/>
          <p14:tracePt t="38405" x="3919538" y="4937125"/>
          <p14:tracePt t="38406" x="3910013" y="4927600"/>
          <p14:tracePt t="38408" x="3900488" y="4927600"/>
          <p14:tracePt t="38409" x="3889375" y="4927600"/>
          <p14:tracePt t="38411" x="3870325" y="4906963"/>
          <p14:tracePt t="38413" x="3859213" y="4906963"/>
          <p14:tracePt t="38414" x="3840163" y="4897438"/>
          <p14:tracePt t="38416" x="3829050" y="4886325"/>
          <p14:tracePt t="38417" x="3819525" y="4886325"/>
          <p14:tracePt t="38418" x="3810000" y="4886325"/>
          <p14:tracePt t="38420" x="3789363" y="4876800"/>
          <p14:tracePt t="38421" x="3779838" y="4867275"/>
          <p14:tracePt t="38422" x="3768725" y="4867275"/>
          <p14:tracePt t="38423" x="3759200" y="4856163"/>
          <p14:tracePt t="38424" x="3749675" y="4856163"/>
          <p14:tracePt t="38426" x="3729038" y="4846638"/>
          <p14:tracePt t="38427" x="3719513" y="4846638"/>
          <p14:tracePt t="38428" x="3708400" y="4837113"/>
          <p14:tracePt t="38429" x="3698875" y="4837113"/>
          <p14:tracePt t="38430" x="3689350" y="4837113"/>
          <p14:tracePt t="38431" x="3678238" y="4837113"/>
          <p14:tracePt t="38432" x="3659188" y="4826000"/>
          <p14:tracePt t="38434" x="3648075" y="4826000"/>
          <p14:tracePt t="38436" x="3629025" y="4816475"/>
          <p14:tracePt t="38437" x="3617913" y="4806950"/>
          <p14:tracePt t="38438" x="3608388" y="4806950"/>
          <p14:tracePt t="38439" x="3598863" y="4806950"/>
          <p14:tracePt t="38440" x="3587750" y="4806950"/>
          <p14:tracePt t="38442" x="3568700" y="4795838"/>
          <p14:tracePt t="38443" x="3557588" y="4786313"/>
          <p14:tracePt t="38444" x="3548063" y="4786313"/>
          <p14:tracePt t="38445" x="3538538" y="4786313"/>
          <p14:tracePt t="38446" x="3527425" y="4776788"/>
          <p14:tracePt t="38447" x="3517900" y="4776788"/>
          <p14:tracePt t="38449" x="3508375" y="4776788"/>
          <p14:tracePt t="38450" x="3487738" y="4776788"/>
          <p14:tracePt t="38452" x="3478213" y="4765675"/>
          <p14:tracePt t="38453" x="3467100" y="4765675"/>
          <p14:tracePt t="38454" x="3457575" y="4765675"/>
          <p14:tracePt t="38455" x="3448050" y="4756150"/>
          <p14:tracePt t="38457" x="3436938" y="4756150"/>
          <p14:tracePt t="38458" x="3417888" y="4756150"/>
          <p14:tracePt t="38460" x="3406775" y="4756150"/>
          <p14:tracePt t="38461" x="3397250" y="4756150"/>
          <p14:tracePt t="38462" x="3387725" y="4756150"/>
          <p14:tracePt t="38463" x="3376613" y="4756150"/>
          <p14:tracePt t="38465" x="3367088" y="4756150"/>
          <p14:tracePt t="38466" x="3357563" y="4746625"/>
          <p14:tracePt t="38467" x="3346450" y="4746625"/>
          <p14:tracePt t="38468" x="3336925" y="4746625"/>
          <p14:tracePt t="38469" x="3327400" y="4746625"/>
          <p14:tracePt t="38470" x="3316288" y="4746625"/>
          <p14:tracePt t="38471" x="3306763" y="4746625"/>
          <p14:tracePt t="38473" x="3297238" y="4746625"/>
          <p14:tracePt t="38474" x="3286125" y="4735513"/>
          <p14:tracePt t="38475" x="3276600" y="4735513"/>
          <p14:tracePt t="38476" x="3267075" y="4735513"/>
          <p14:tracePt t="38477" x="3255963" y="4735513"/>
          <p14:tracePt t="38479" x="3246438" y="4735513"/>
          <p14:tracePt t="38480" x="3236913" y="4735513"/>
          <p14:tracePt t="38482" x="3216275" y="4735513"/>
          <p14:tracePt t="38484" x="3206750" y="4735513"/>
          <p14:tracePt t="38485" x="3195638" y="4735513"/>
          <p14:tracePt t="38486" x="3186113" y="4735513"/>
          <p14:tracePt t="38488" x="3176588" y="4735513"/>
          <p14:tracePt t="38489" x="3165475" y="4735513"/>
          <p14:tracePt t="38490" x="3155950" y="4735513"/>
          <p14:tracePt t="38491" x="3146425" y="4735513"/>
          <p14:tracePt t="38493" x="3135313" y="4735513"/>
          <p14:tracePt t="38494" x="3125788" y="4735513"/>
          <p14:tracePt t="38496" x="3116263" y="4735513"/>
          <p14:tracePt t="38497" x="3095625" y="4735513"/>
          <p14:tracePt t="38499" x="3086100" y="4735513"/>
          <p14:tracePt t="38500" x="3074988" y="4735513"/>
          <p14:tracePt t="38502" x="3055938" y="4735513"/>
          <p14:tracePt t="38504" x="3044825" y="4735513"/>
          <p14:tracePt t="38505" x="3035300" y="4735513"/>
          <p14:tracePt t="38507" x="3025775" y="4735513"/>
          <p14:tracePt t="38508" x="3005138" y="4735513"/>
          <p14:tracePt t="38510" x="2995613" y="4735513"/>
          <p14:tracePt t="38511" x="2984500" y="4735513"/>
          <p14:tracePt t="38512" x="2974975" y="4735513"/>
          <p14:tracePt t="38513" x="2965450" y="4735513"/>
          <p14:tracePt t="38515" x="2944813" y="4735513"/>
          <p14:tracePt t="38516" x="2935288" y="4735513"/>
          <p14:tracePt t="38518" x="2914650" y="4735513"/>
          <p14:tracePt t="38520" x="2905125" y="4735513"/>
          <p14:tracePt t="38521" x="2884488" y="4735513"/>
          <p14:tracePt t="38523" x="2874963" y="4735513"/>
          <p14:tracePt t="38524" x="2863850" y="4735513"/>
          <p14:tracePt t="38525" x="2854325" y="4735513"/>
          <p14:tracePt t="38526" x="2833688" y="4735513"/>
          <p14:tracePt t="38527" x="2833688" y="4746625"/>
          <p14:tracePt t="38528" x="2824163" y="4746625"/>
          <p14:tracePt t="38529" x="2814638" y="4746625"/>
          <p14:tracePt t="38530" x="2803525" y="4746625"/>
          <p14:tracePt t="38531" x="2784475" y="4746625"/>
          <p14:tracePt t="38533" x="2773363" y="4746625"/>
          <p14:tracePt t="38534" x="2763838" y="4746625"/>
          <p14:tracePt t="38535" x="2754313" y="4746625"/>
          <p14:tracePt t="38536" x="2743200" y="4746625"/>
          <p14:tracePt t="38537" x="2733675" y="4756150"/>
          <p14:tracePt t="38538" x="2713038" y="4756150"/>
          <p14:tracePt t="38540" x="2703513" y="4756150"/>
          <p14:tracePt t="38541" x="2693988" y="4756150"/>
          <p14:tracePt t="38542" x="2673350" y="4765675"/>
          <p14:tracePt t="38543" x="2663825" y="4765675"/>
          <p14:tracePt t="38544" x="2652713" y="4765675"/>
          <p14:tracePt t="38545" x="2643188" y="4765675"/>
          <p14:tracePt t="38546" x="2633663" y="4776788"/>
          <p14:tracePt t="38547" x="2622550" y="4776788"/>
          <p14:tracePt t="38548" x="2613025" y="4776788"/>
          <p14:tracePt t="38549" x="2603500" y="4776788"/>
          <p14:tracePt t="38550" x="2593975" y="4776788"/>
          <p14:tracePt t="38551" x="2582863" y="4776788"/>
          <p14:tracePt t="38552" x="2573338" y="4776788"/>
          <p14:tracePt t="38553" x="2563813" y="4786313"/>
          <p14:tracePt t="38555" x="2543175" y="4786313"/>
          <p14:tracePt t="38556" x="2533650" y="4786313"/>
          <p14:tracePt t="38557" x="2533650" y="4795838"/>
          <p14:tracePt t="38558" x="2513013" y="4795838"/>
          <p14:tracePt t="38560" x="2503488" y="4795838"/>
          <p14:tracePt t="38561" x="2492375" y="4795838"/>
          <p14:tracePt t="38562" x="2482850" y="4806950"/>
          <p14:tracePt t="38563" x="2473325" y="4806950"/>
          <p14:tracePt t="38564" x="2462213" y="4806950"/>
          <p14:tracePt t="38565" x="2452688" y="4816475"/>
          <p14:tracePt t="38566" x="2443163" y="4816475"/>
          <p14:tracePt t="38567" x="2432050" y="4816475"/>
          <p14:tracePt t="38568" x="2422525" y="4826000"/>
          <p14:tracePt t="38570" x="2413000" y="4826000"/>
          <p14:tracePt t="38571" x="2392363" y="4826000"/>
          <p14:tracePt t="38573" x="2382838" y="4826000"/>
          <p14:tracePt t="38574" x="2362200" y="4837113"/>
          <p14:tracePt t="38576" x="2352675" y="4846638"/>
          <p14:tracePt t="38577" x="2341563" y="4846638"/>
          <p14:tracePt t="38578" x="2332038" y="4846638"/>
          <p14:tracePt t="38579" x="2322513" y="4846638"/>
          <p14:tracePt t="38581" x="2311400" y="4856163"/>
          <p14:tracePt t="38582" x="2292350" y="4856163"/>
          <p14:tracePt t="38584" x="2281238" y="4867275"/>
          <p14:tracePt t="38585" x="2271713" y="4867275"/>
          <p14:tracePt t="38586" x="2262188" y="4867275"/>
          <p14:tracePt t="38587" x="2251075" y="4867275"/>
          <p14:tracePt t="38588" x="2251075" y="4876800"/>
          <p14:tracePt t="38589" x="2241550" y="4876800"/>
          <p14:tracePt t="38590" x="2220913" y="4876800"/>
          <p14:tracePt t="38591" x="2220913" y="4886325"/>
          <p14:tracePt t="38592" x="2211388" y="4886325"/>
          <p14:tracePt t="38593" x="2201863" y="4886325"/>
          <p14:tracePt t="38594" x="2190750" y="4897438"/>
          <p14:tracePt t="38595" x="2181225" y="4897438"/>
          <p14:tracePt t="38597" x="2160588" y="4897438"/>
          <p14:tracePt t="38598" x="2151063" y="4897438"/>
          <p14:tracePt t="38599" x="2151063" y="4906963"/>
          <p14:tracePt t="38600" x="2141538" y="4906963"/>
          <p14:tracePt t="38601" x="2130425" y="4916488"/>
          <p14:tracePt t="38602" x="2120900" y="4916488"/>
          <p14:tracePt t="38603" x="2111375" y="4916488"/>
          <p14:tracePt t="38604" x="2100263" y="4916488"/>
          <p14:tracePt t="38605" x="2090738" y="4916488"/>
          <p14:tracePt t="38606" x="2081213" y="4927600"/>
          <p14:tracePt t="38608" x="2070100" y="4927600"/>
          <p14:tracePt t="38609" x="2051050" y="4937125"/>
          <p14:tracePt t="38611" x="2039938" y="4937125"/>
          <p14:tracePt t="38612" x="2030413" y="4946650"/>
          <p14:tracePt t="38613" x="2020888" y="4946650"/>
          <p14:tracePt t="38614" x="2009775" y="4946650"/>
          <p14:tracePt t="38616" x="1990725" y="4946650"/>
          <p14:tracePt t="38617" x="1979613" y="4957763"/>
          <p14:tracePt t="38619" x="1970088" y="4967288"/>
          <p14:tracePt t="38620" x="1960563" y="4967288"/>
          <p14:tracePt t="38621" x="1949450" y="4967288"/>
          <p14:tracePt t="38622" x="1939925" y="4967288"/>
          <p14:tracePt t="38624" x="1930400" y="4976813"/>
          <p14:tracePt t="38625" x="1909763" y="4976813"/>
          <p14:tracePt t="38627" x="1900238" y="4987925"/>
          <p14:tracePt t="38628" x="1889125" y="4987925"/>
          <p14:tracePt t="38630" x="1870075" y="4987925"/>
          <p14:tracePt t="38632" x="1858963" y="4997450"/>
          <p14:tracePt t="38633" x="1849438" y="4997450"/>
          <p14:tracePt t="38634" x="1839913" y="5006975"/>
          <p14:tracePt t="38635" x="1828800" y="5006975"/>
          <p14:tracePt t="38636" x="1819275" y="5006975"/>
          <p14:tracePt t="38638" x="1809750" y="5006975"/>
          <p14:tracePt t="38639" x="1798638" y="5018088"/>
          <p14:tracePt t="38641" x="1789113" y="5018088"/>
          <p14:tracePt t="38642" x="1779588" y="5027613"/>
          <p14:tracePt t="38644" x="1768475" y="5037138"/>
          <p14:tracePt t="38645" x="1758950" y="5037138"/>
          <p14:tracePt t="38647" x="1749425" y="5037138"/>
          <p14:tracePt t="38648" x="1738313" y="5037138"/>
          <p14:tracePt t="38649" x="1728788" y="5048250"/>
          <p14:tracePt t="38651" x="1719263" y="5057775"/>
          <p14:tracePt t="38652" x="1708150" y="5057775"/>
          <p14:tracePt t="38654" x="1698625" y="5057775"/>
          <p14:tracePt t="38655" x="1689100" y="5057775"/>
          <p14:tracePt t="38656" x="1689100" y="5067300"/>
          <p14:tracePt t="38657" x="1677988" y="5067300"/>
          <p14:tracePt t="38658" x="1677988" y="5078413"/>
          <p14:tracePt t="38659" x="1668463" y="5078413"/>
          <p14:tracePt t="38661" x="1658938" y="5078413"/>
          <p14:tracePt t="38662" x="1647825" y="5078413"/>
          <p14:tracePt t="38663" x="1647825" y="5087938"/>
          <p14:tracePt t="38665" x="1638300" y="5097463"/>
          <p14:tracePt t="38666" x="1628775" y="5097463"/>
          <p14:tracePt t="38669" x="1628775" y="5108575"/>
          <p14:tracePt t="38670" x="1617663" y="5108575"/>
          <p14:tracePt t="38671" x="1608138" y="5118100"/>
          <p14:tracePt t="38673" x="1598613" y="5118100"/>
          <p14:tracePt t="38675" x="1598613" y="5127625"/>
          <p14:tracePt t="38676" x="1587500" y="5127625"/>
          <p14:tracePt t="38677" x="1587500" y="5138738"/>
          <p14:tracePt t="38678" x="1577975" y="5138738"/>
          <p14:tracePt t="38681" x="1577975" y="5148263"/>
          <p14:tracePt t="38682" x="1568450" y="5148263"/>
          <p14:tracePt t="38683" x="1568450" y="5159375"/>
          <p14:tracePt t="38684" x="1557338" y="5159375"/>
          <p14:tracePt t="38687" x="1557338" y="5168900"/>
          <p14:tracePt t="38688" x="1547813" y="5168900"/>
          <p14:tracePt t="38689" x="1547813" y="5178425"/>
          <p14:tracePt t="38690" x="1538288" y="5178425"/>
          <p14:tracePt t="38691" x="1538288" y="5189538"/>
          <p14:tracePt t="38694" x="1527175" y="5189538"/>
          <p14:tracePt t="38695" x="1527175" y="5199063"/>
          <p14:tracePt t="38697" x="1517650" y="5208588"/>
          <p14:tracePt t="38701" x="1517650" y="5219700"/>
          <p14:tracePt t="38702" x="1508125" y="5219700"/>
          <p14:tracePt t="38703" x="1508125" y="5229225"/>
          <p14:tracePt t="38705" x="1497013" y="5229225"/>
          <p14:tracePt t="38707" x="1497013" y="5238750"/>
          <p14:tracePt t="38709" x="1497013" y="5249863"/>
          <p14:tracePt t="38710" x="1487488" y="5249863"/>
          <p14:tracePt t="38713" x="1477963" y="5259388"/>
          <p14:tracePt t="38715" x="1477963" y="5268913"/>
          <p14:tracePt t="38719" x="1477963" y="5280025"/>
          <p14:tracePt t="38720" x="1466850" y="5280025"/>
          <p14:tracePt t="38722" x="1466850" y="5289550"/>
          <p14:tracePt t="38723" x="1457325" y="5289550"/>
          <p14:tracePt t="38726" x="1457325" y="5299075"/>
          <p14:tracePt t="38727" x="1447800" y="5299075"/>
          <p14:tracePt t="38728" x="1447800" y="5310188"/>
          <p14:tracePt t="38730" x="1447800" y="5319713"/>
          <p14:tracePt t="38734" x="1436688" y="5319713"/>
          <p14:tracePt t="38735" x="1436688" y="5329238"/>
          <p14:tracePt t="38738" x="1436688" y="5340350"/>
          <p14:tracePt t="38739" x="1427163" y="5340350"/>
          <p14:tracePt t="38742" x="1427163" y="5349875"/>
          <p14:tracePt t="38744" x="1427163" y="5359400"/>
          <p14:tracePt t="38748" x="1417638" y="5359400"/>
          <p14:tracePt t="38749" x="1417638" y="5370513"/>
          <p14:tracePt t="38751" x="1417638" y="5380038"/>
          <p14:tracePt t="38753" x="1406525" y="5380038"/>
          <p14:tracePt t="38755" x="1406525" y="5389563"/>
          <p14:tracePt t="38757" x="1406525" y="5400675"/>
          <p14:tracePt t="38762" x="1406525" y="5410200"/>
          <p14:tracePt t="38764" x="1406525" y="5419725"/>
          <p14:tracePt t="38765" x="1397000" y="5419725"/>
          <p14:tracePt t="38769" x="1397000" y="5430838"/>
          <p14:tracePt t="38772" x="1397000" y="5440363"/>
          <p14:tracePt t="38776" x="1387475" y="5440363"/>
          <p14:tracePt t="38777" x="1387475" y="5449888"/>
          <p14:tracePt t="38779" x="1387475" y="5461000"/>
          <p14:tracePt t="38782" x="1387475" y="5470525"/>
          <p14:tracePt t="38788" x="1387475" y="5480050"/>
          <p14:tracePt t="38790" x="1387475" y="5491163"/>
          <p14:tracePt t="38796" x="1387475" y="5500688"/>
          <p14:tracePt t="38798" x="1387475" y="5510213"/>
          <p14:tracePt t="38804" x="1387475" y="5521325"/>
          <p14:tracePt t="38807" x="1387475" y="5530850"/>
          <p14:tracePt t="38813" x="1387475" y="5540375"/>
          <p14:tracePt t="38816" x="1387475" y="5551488"/>
          <p14:tracePt t="38823" x="1387475" y="5561013"/>
          <p14:tracePt t="38825" x="1397000" y="5561013"/>
          <p14:tracePt t="38826" x="1397000" y="5570538"/>
          <p14:tracePt t="38833" x="1397000" y="5581650"/>
          <p14:tracePt t="38836" x="1406525" y="5591175"/>
          <p14:tracePt t="38840" x="1406525" y="5600700"/>
          <p14:tracePt t="38841" x="1417638" y="5600700"/>
          <p14:tracePt t="38847" x="1417638" y="5611813"/>
          <p14:tracePt t="38848" x="1427163" y="5611813"/>
          <p14:tracePt t="38851" x="1427163" y="5621338"/>
          <p14:tracePt t="38852" x="1436688" y="5621338"/>
          <p14:tracePt t="38857" x="1447800" y="5621338"/>
          <p14:tracePt t="38858" x="1447800" y="5630863"/>
          <p14:tracePt t="38860" x="1457325" y="5630863"/>
          <p14:tracePt t="38862" x="1466850" y="5641975"/>
          <p14:tracePt t="38867" x="1477963" y="5641975"/>
          <p14:tracePt t="38869" x="1487488" y="5641975"/>
          <p14:tracePt t="38870" x="1487488" y="5651500"/>
          <p14:tracePt t="38874" x="1497013" y="5661025"/>
          <p14:tracePt t="38876" x="1508125" y="5661025"/>
          <p14:tracePt t="38880" x="1517650" y="5661025"/>
          <p14:tracePt t="38882" x="1527175" y="5672138"/>
          <p14:tracePt t="38886" x="1538288" y="5681663"/>
          <p14:tracePt t="38889" x="1547813" y="5681663"/>
          <p14:tracePt t="38893" x="1557338" y="5681663"/>
          <p14:tracePt t="38895" x="1568450" y="5691188"/>
          <p14:tracePt t="38900" x="1577975" y="5702300"/>
          <p14:tracePt t="38902" x="1587500" y="5702300"/>
          <p14:tracePt t="38907" x="1598613" y="5702300"/>
          <p14:tracePt t="38909" x="1608138" y="5702300"/>
          <p14:tracePt t="38910" x="1608138" y="5711825"/>
          <p14:tracePt t="38912" x="1617663" y="5711825"/>
          <p14:tracePt t="38916" x="1617663" y="5721350"/>
          <p14:tracePt t="38917" x="1628775" y="5721350"/>
          <p14:tracePt t="38920" x="1638300" y="5721350"/>
          <p14:tracePt t="38926" x="1647825" y="5721350"/>
          <p14:tracePt t="38928" x="1658938" y="5721350"/>
          <p14:tracePt t="38933" x="1658938" y="5732463"/>
          <p14:tracePt t="38934" x="1668463" y="5732463"/>
          <p14:tracePt t="38937" x="1677988" y="5732463"/>
          <p14:tracePt t="38942" x="1689100" y="5732463"/>
          <p14:tracePt t="38943" x="1689100" y="5741988"/>
          <p14:tracePt t="38946" x="1698625" y="5741988"/>
          <p14:tracePt t="38952" x="1708150" y="5741988"/>
          <p14:tracePt t="38955" x="1719263" y="5741988"/>
          <p14:tracePt t="38960" x="1719263" y="5751513"/>
          <p14:tracePt t="38962" x="1728788" y="5751513"/>
          <p14:tracePt t="38965" x="1738313" y="5751513"/>
          <p14:tracePt t="38968" x="1749425" y="5751513"/>
          <p14:tracePt t="38974" x="1758950" y="5751513"/>
          <p14:tracePt t="38977" x="1768475" y="5751513"/>
          <p14:tracePt t="38986" x="1789113" y="5751513"/>
          <p14:tracePt t="38990" x="1789113" y="5762625"/>
          <p14:tracePt t="38991" x="1798638" y="5762625"/>
          <p14:tracePt t="38993" x="1809750" y="5762625"/>
          <p14:tracePt t="38998" x="1819275" y="5762625"/>
          <p14:tracePt t="39001" x="1828800" y="5762625"/>
          <p14:tracePt t="39003" x="1828800" y="5772150"/>
          <p14:tracePt t="39005" x="1839913" y="5772150"/>
          <p14:tracePt t="39008" x="1849438" y="5772150"/>
          <p14:tracePt t="39012" x="1858963" y="5772150"/>
          <p14:tracePt t="39015" x="1870075" y="5772150"/>
          <p14:tracePt t="39019" x="1879600" y="5772150"/>
          <p14:tracePt t="39022" x="1889125" y="5772150"/>
          <p14:tracePt t="39024" x="1900238" y="5772150"/>
          <p14:tracePt t="39026" x="1900238" y="5781675"/>
          <p14:tracePt t="39028" x="1909763" y="5781675"/>
          <p14:tracePt t="39031" x="1919288" y="5781675"/>
          <p14:tracePt t="39036" x="1930400" y="5781675"/>
          <p14:tracePt t="39038" x="1939925" y="5781675"/>
          <p14:tracePt t="39041" x="1939925" y="5792788"/>
          <p14:tracePt t="39042" x="1949450" y="5792788"/>
          <p14:tracePt t="39045" x="1960563" y="5792788"/>
          <p14:tracePt t="39049" x="1970088" y="5792788"/>
          <p14:tracePt t="39052" x="1979613" y="5792788"/>
          <p14:tracePt t="39056" x="1990725" y="5792788"/>
          <p14:tracePt t="39058" x="2000250" y="5792788"/>
          <p14:tracePt t="39063" x="2009775" y="5792788"/>
          <p14:tracePt t="39065" x="2020888" y="5792788"/>
          <p14:tracePt t="39069" x="2030413" y="5792788"/>
          <p14:tracePt t="39071" x="2039938" y="5792788"/>
          <p14:tracePt t="39074" x="2051050" y="5792788"/>
          <p14:tracePt t="39078" x="2060575" y="5792788"/>
          <p14:tracePt t="39080" x="2070100" y="5792788"/>
          <p14:tracePt t="39083" x="2081213" y="5792788"/>
          <p14:tracePt t="39085" x="2090738" y="5792788"/>
          <p14:tracePt t="39089" x="2100263" y="5792788"/>
          <p14:tracePt t="39090" x="2111375" y="5792788"/>
          <p14:tracePt t="39094" x="2120900" y="5792788"/>
          <p14:tracePt t="39095" x="2130425" y="5792788"/>
          <p14:tracePt t="39098" x="2141538" y="5792788"/>
          <p14:tracePt t="39100" x="2151063" y="5792788"/>
          <p14:tracePt t="39103" x="2160588" y="5792788"/>
          <p14:tracePt t="39104" x="2171700" y="5792788"/>
          <p14:tracePt t="39106" x="2181225" y="5792788"/>
          <p14:tracePt t="39109" x="2190750" y="5792788"/>
          <p14:tracePt t="39110" x="2201863" y="5792788"/>
          <p14:tracePt t="39113" x="2211388" y="5792788"/>
          <p14:tracePt t="39115" x="2220913" y="5792788"/>
          <p14:tracePt t="39118" x="2232025" y="5792788"/>
          <p14:tracePt t="39119" x="2241550" y="5792788"/>
          <p14:tracePt t="39122" x="2251075" y="5792788"/>
          <p14:tracePt t="39124" x="2262188" y="5792788"/>
          <p14:tracePt t="39127" x="2271713" y="5792788"/>
          <p14:tracePt t="39128" x="2281238" y="5792788"/>
          <p14:tracePt t="39131" x="2292350" y="5792788"/>
          <p14:tracePt t="39133" x="2301875" y="5792788"/>
          <p14:tracePt t="39136" x="2311400" y="5792788"/>
          <p14:tracePt t="39138" x="2322513" y="5792788"/>
          <p14:tracePt t="39140" x="2332038" y="5792788"/>
          <p14:tracePt t="39144" x="2341563" y="5792788"/>
          <p14:tracePt t="39146" x="2352675" y="5792788"/>
          <p14:tracePt t="39151" x="2362200" y="5792788"/>
          <p14:tracePt t="39154" x="2371725" y="5792788"/>
          <p14:tracePt t="39160" x="2382838" y="5792788"/>
          <p14:tracePt t="39163" x="2392363" y="5792788"/>
          <p14:tracePt t="39171" x="2401888" y="5792788"/>
          <p14:tracePt t="39176" x="2413000" y="5792788"/>
          <p14:tracePt t="39278" x="2422525" y="5792788"/>
          <p14:tracePt t="39441" x="2432050" y="5792788"/>
          <p14:tracePt t="39483" x="2432050" y="5781675"/>
          <p14:tracePt t="39915" x="2443163" y="5781675"/>
          <p14:tracePt t="39919" x="2443163" y="5772150"/>
          <p14:tracePt t="39922" x="2452688" y="5772150"/>
          <p14:tracePt t="39926" x="2452688" y="5762625"/>
          <p14:tracePt t="39928" x="2462213" y="5762625"/>
          <p14:tracePt t="39938" x="2473325" y="5762625"/>
          <p14:tracePt t="39942" x="2482850" y="5762625"/>
          <p14:tracePt t="39943" x="2482850" y="5751513"/>
          <p14:tracePt t="39948" x="2492375" y="5751513"/>
          <p14:tracePt t="39953" x="2503488" y="5741988"/>
          <p14:tracePt t="39958" x="2513013" y="5741988"/>
          <p14:tracePt t="39960" x="2522538" y="5741988"/>
          <p14:tracePt t="39961" x="2522538" y="5732463"/>
          <p14:tracePt t="39966" x="2533650" y="5732463"/>
          <p14:tracePt t="39968" x="2543175" y="5732463"/>
          <p14:tracePt t="39973" x="2552700" y="5732463"/>
          <p14:tracePt t="39975" x="2563813" y="5732463"/>
          <p14:tracePt t="39976" x="2563813" y="5721350"/>
          <p14:tracePt t="39979" x="2573338" y="5721350"/>
          <p14:tracePt t="39981" x="2582863" y="5721350"/>
          <p14:tracePt t="39984" x="2582863" y="5711825"/>
          <p14:tracePt t="39985" x="2593975" y="5711825"/>
          <p14:tracePt t="39987" x="2603500" y="5711825"/>
          <p14:tracePt t="39989" x="2613025" y="5711825"/>
          <p14:tracePt t="39992" x="2622550" y="5711825"/>
          <p14:tracePt t="39994" x="2633663" y="5711825"/>
          <p14:tracePt t="39997" x="2643188" y="5711825"/>
          <p14:tracePt t="39999" x="2652713" y="5711825"/>
          <p14:tracePt t="40003" x="2673350" y="5711825"/>
          <p14:tracePt t="40005" x="2682875" y="5702300"/>
          <p14:tracePt t="40006" x="2693988" y="5702300"/>
          <p14:tracePt t="40009" x="2703513" y="5702300"/>
          <p14:tracePt t="40010" x="2713038" y="5702300"/>
          <p14:tracePt t="40012" x="2724150" y="5702300"/>
          <p14:tracePt t="40013" x="2733675" y="5702300"/>
          <p14:tracePt t="40016" x="2743200" y="5702300"/>
          <p14:tracePt t="40017" x="2754313" y="5691188"/>
          <p14:tracePt t="40018" x="2763838" y="5691188"/>
          <p14:tracePt t="40021" x="2784475" y="5691188"/>
          <p14:tracePt t="40023" x="2794000" y="5691188"/>
          <p14:tracePt t="40024" x="2803525" y="5691188"/>
          <p14:tracePt t="40026" x="2814638" y="5691188"/>
          <p14:tracePt t="40027" x="2824163" y="5691188"/>
          <p14:tracePt t="40029" x="2833688" y="5691188"/>
          <p14:tracePt t="40030" x="2854325" y="5691188"/>
          <p14:tracePt t="40032" x="2863850" y="5691188"/>
          <p14:tracePt t="40033" x="2874963" y="5691188"/>
          <p14:tracePt t="40035" x="2884488" y="5691188"/>
          <p14:tracePt t="40037" x="2905125" y="5691188"/>
          <p14:tracePt t="40039" x="2914650" y="5691188"/>
          <p14:tracePt t="40040" x="2924175" y="5691188"/>
          <p14:tracePt t="40041" x="2944813" y="5691188"/>
          <p14:tracePt t="40043" x="2954338" y="5691188"/>
          <p14:tracePt t="40044" x="2965450" y="5691188"/>
          <p14:tracePt t="40045" x="2974975" y="5691188"/>
          <p14:tracePt t="40046" x="2984500" y="5691188"/>
          <p14:tracePt t="40048" x="3005138" y="5691188"/>
          <p14:tracePt t="40049" x="3014663" y="5691188"/>
          <p14:tracePt t="40051" x="3035300" y="5691188"/>
          <p14:tracePt t="40053" x="3044825" y="5691188"/>
          <p14:tracePt t="40054" x="3055938" y="5691188"/>
          <p14:tracePt t="40055" x="3065463" y="5691188"/>
          <p14:tracePt t="40056" x="3074988" y="5691188"/>
          <p14:tracePt t="40057" x="3086100" y="5691188"/>
          <p14:tracePt t="40058" x="3095625" y="5691188"/>
          <p14:tracePt t="40059" x="3105150" y="5691188"/>
          <p14:tracePt t="40060" x="3116263" y="5691188"/>
          <p14:tracePt t="40061" x="3135313" y="5691188"/>
          <p14:tracePt t="40063" x="3155950" y="5691188"/>
          <p14:tracePt t="40065" x="3176588" y="5691188"/>
          <p14:tracePt t="40066" x="3186113" y="5691188"/>
          <p14:tracePt t="40067" x="3195638" y="5691188"/>
          <p14:tracePt t="40068" x="3206750" y="5691188"/>
          <p14:tracePt t="40070" x="3225800" y="5691188"/>
          <p14:tracePt t="40071" x="3236913" y="5702300"/>
          <p14:tracePt t="40072" x="3246438" y="5702300"/>
          <p14:tracePt t="40074" x="3267075" y="5702300"/>
          <p14:tracePt t="40075" x="3286125" y="5702300"/>
          <p14:tracePt t="40077" x="3306763" y="5702300"/>
          <p14:tracePt t="40078" x="3316288" y="5702300"/>
          <p14:tracePt t="40079" x="3327400" y="5702300"/>
          <p14:tracePt t="40080" x="3336925" y="5702300"/>
          <p14:tracePt t="40081" x="3346450" y="5702300"/>
          <p14:tracePt t="40082" x="3367088" y="5702300"/>
          <p14:tracePt t="40084" x="3387725" y="5702300"/>
          <p14:tracePt t="40086" x="3406775" y="5702300"/>
          <p14:tracePt t="40087" x="3417888" y="5702300"/>
          <p14:tracePt t="40089" x="3427413" y="5702300"/>
          <p14:tracePt t="40090" x="3448050" y="5702300"/>
          <p14:tracePt t="40091" x="3467100" y="5702300"/>
          <p14:tracePt t="40092" x="3478213" y="5702300"/>
          <p14:tracePt t="40093" x="3487738" y="5702300"/>
          <p14:tracePt t="40094" x="3497263" y="5702300"/>
          <p14:tracePt t="40095" x="3508375" y="5702300"/>
          <p14:tracePt t="40096" x="3517900" y="5702300"/>
          <p14:tracePt t="40097" x="3527425" y="5702300"/>
          <p14:tracePt t="40098" x="3548063" y="5702300"/>
          <p14:tracePt t="40100" x="3568700" y="5702300"/>
          <p14:tracePt t="40101" x="3578225" y="5702300"/>
          <p14:tracePt t="40103" x="3598863" y="5711825"/>
          <p14:tracePt t="40104" x="3608388" y="5711825"/>
          <p14:tracePt t="40105" x="3617913" y="5711825"/>
          <p14:tracePt t="40106" x="3629025" y="5711825"/>
          <p14:tracePt t="40107" x="3648075" y="5711825"/>
          <p14:tracePt t="40108" x="3659188" y="5711825"/>
          <p14:tracePt t="40110" x="3678238" y="5711825"/>
          <p14:tracePt t="40111" x="3689350" y="5711825"/>
          <p14:tracePt t="40112" x="3698875" y="5711825"/>
          <p14:tracePt t="40113" x="3708400" y="5711825"/>
          <p14:tracePt t="40114" x="3729038" y="5711825"/>
          <p14:tracePt t="40116" x="3749675" y="5711825"/>
          <p14:tracePt t="40118" x="3768725" y="5711825"/>
          <p14:tracePt t="40119" x="3779838" y="5711825"/>
          <p14:tracePt t="40121" x="3789363" y="5711825"/>
          <p14:tracePt t="40121" x="3798888" y="5711825"/>
          <p14:tracePt t="40122" x="3810000" y="5711825"/>
          <p14:tracePt t="40123" x="3819525" y="5711825"/>
          <p14:tracePt t="40124" x="3829050" y="5711825"/>
          <p14:tracePt t="40125" x="3840163" y="5711825"/>
          <p14:tracePt t="40126" x="3849688" y="5711825"/>
          <p14:tracePt t="40127" x="3859213" y="5711825"/>
          <p14:tracePt t="40128" x="3870325" y="5711825"/>
          <p14:tracePt t="40129" x="3879850" y="5711825"/>
          <p14:tracePt t="40130" x="3889375" y="5711825"/>
          <p14:tracePt t="40131" x="3900488" y="5711825"/>
          <p14:tracePt t="40132" x="3910013" y="5711825"/>
          <p14:tracePt t="40133" x="3919538" y="5711825"/>
          <p14:tracePt t="40134" x="3930650" y="5711825"/>
          <p14:tracePt t="40135" x="3940175" y="5711825"/>
          <p14:tracePt t="40137" x="3960813" y="5711825"/>
          <p14:tracePt t="40138" x="3970338" y="5711825"/>
          <p14:tracePt t="40140" x="3979863" y="5711825"/>
          <p14:tracePt t="40141" x="3990975" y="5711825"/>
          <p14:tracePt t="40142" x="4000500" y="5702300"/>
          <p14:tracePt t="40143" x="4010025" y="5702300"/>
          <p14:tracePt t="40145" x="4030663" y="5702300"/>
          <p14:tracePt t="40146" x="4040188" y="5702300"/>
          <p14:tracePt t="40148" x="4051300" y="5702300"/>
          <p14:tracePt t="40149" x="4060825" y="5702300"/>
          <p14:tracePt t="40150" x="4070350" y="5702300"/>
          <p14:tracePt t="40151" x="4081463" y="5702300"/>
          <p14:tracePt t="40154" x="4100513" y="5691188"/>
          <p14:tracePt t="40155" x="4111625" y="5691188"/>
          <p14:tracePt t="40156" x="4121150" y="5691188"/>
          <p14:tracePt t="40157" x="4130675" y="5681663"/>
          <p14:tracePt t="40159" x="4141788" y="5681663"/>
          <p14:tracePt t="40160" x="4151313" y="5681663"/>
          <p14:tracePt t="40162" x="4160838" y="5672138"/>
          <p14:tracePt t="40163" x="4171950" y="5672138"/>
          <p14:tracePt t="40165" x="4181475" y="5672138"/>
          <p14:tracePt t="40166" x="4191000" y="5672138"/>
          <p14:tracePt t="40168" x="4202113" y="5672138"/>
          <p14:tracePt t="40170" x="4221163" y="5661025"/>
          <p14:tracePt t="40172" x="4232275" y="5651500"/>
          <p14:tracePt t="40173" x="4241800" y="5651500"/>
          <p14:tracePt t="40176" x="4251325" y="5651500"/>
          <p14:tracePt t="40177" x="4262438" y="5641975"/>
          <p14:tracePt t="40179" x="4271963" y="5641975"/>
          <p14:tracePt t="40180" x="4281488" y="5630863"/>
          <p14:tracePt t="40182" x="4292600" y="5630863"/>
          <p14:tracePt t="40184" x="4302125" y="5630863"/>
          <p14:tracePt t="40185" x="4302125" y="5621338"/>
          <p14:tracePt t="40187" x="4311650" y="5621338"/>
          <p14:tracePt t="40187" x="4322763" y="5611813"/>
          <p14:tracePt t="40190" x="4332288" y="5611813"/>
          <p14:tracePt t="40192" x="4341813" y="5600700"/>
          <p14:tracePt t="40193" x="4352925" y="5591175"/>
          <p14:tracePt t="40196" x="4362450" y="5591175"/>
          <p14:tracePt t="40198" x="4371975" y="5581650"/>
          <p14:tracePt t="40200" x="4371975" y="5570538"/>
          <p14:tracePt t="40201" x="4381500" y="5570538"/>
          <p14:tracePt t="40202" x="4392613" y="5570538"/>
          <p14:tracePt t="40204" x="4392613" y="5561013"/>
          <p14:tracePt t="40205" x="4402138" y="5561013"/>
          <p14:tracePt t="40206" x="4402138" y="5551488"/>
          <p14:tracePt t="40207" x="4411663" y="5540375"/>
          <p14:tracePt t="40211" x="4422775" y="5530850"/>
          <p14:tracePt t="40213" x="4432300" y="5521325"/>
          <p14:tracePt t="40220" x="4452938" y="5500688"/>
          <p14:tracePt t="40224" x="4452938" y="5491163"/>
          <p14:tracePt t="40226" x="4462463" y="5480050"/>
          <p14:tracePt t="40229" x="4471988" y="5480050"/>
          <p14:tracePt t="40231" x="4471988" y="5470525"/>
          <p14:tracePt t="40233" x="4471988" y="5461000"/>
          <p14:tracePt t="40237" x="4471988" y="5449888"/>
          <p14:tracePt t="40238" x="4483100" y="5449888"/>
          <p14:tracePt t="40240" x="4483100" y="5440363"/>
          <p14:tracePt t="40243" x="4492625" y="5430838"/>
          <p14:tracePt t="40245" x="4492625" y="5419725"/>
          <p14:tracePt t="40250" x="4492625" y="5410200"/>
          <p14:tracePt t="40252" x="4502150" y="5400675"/>
          <p14:tracePt t="40254" x="4502150" y="5389563"/>
          <p14:tracePt t="40258" x="4502150" y="5380038"/>
          <p14:tracePt t="40260" x="4502150" y="5370513"/>
          <p14:tracePt t="40264" x="4502150" y="5359400"/>
          <p14:tracePt t="40266" x="4502150" y="5349875"/>
          <p14:tracePt t="40271" x="4502150" y="5340350"/>
          <p14:tracePt t="40272" x="4502150" y="5329238"/>
          <p14:tracePt t="40275" x="4502150" y="5319713"/>
          <p14:tracePt t="40276" x="4502150" y="5310188"/>
          <p14:tracePt t="40279" x="4502150" y="5299075"/>
          <p14:tracePt t="40280" x="4502150" y="5289550"/>
          <p14:tracePt t="40283" x="4502150" y="5280025"/>
          <p14:tracePt t="40284" x="4502150" y="5268913"/>
          <p14:tracePt t="40287" x="4492625" y="5259388"/>
          <p14:tracePt t="40288" x="4492625" y="5249863"/>
          <p14:tracePt t="40290" x="4483100" y="5238750"/>
          <p14:tracePt t="40292" x="4483100" y="5229225"/>
          <p14:tracePt t="40293" x="4483100" y="5219700"/>
          <p14:tracePt t="40295" x="4471988" y="5208588"/>
          <p14:tracePt t="40296" x="4471988" y="5199063"/>
          <p14:tracePt t="40297" x="4462463" y="5199063"/>
          <p14:tracePt t="40299" x="4462463" y="5189538"/>
          <p14:tracePt t="40300" x="4462463" y="5178425"/>
          <p14:tracePt t="40302" x="4452938" y="5168900"/>
          <p14:tracePt t="40304" x="4441825" y="5159375"/>
          <p14:tracePt t="40306" x="4432300" y="5138738"/>
          <p14:tracePt t="40307" x="4422775" y="5138738"/>
          <p14:tracePt t="40309" x="4422775" y="5127625"/>
          <p14:tracePt t="40310" x="4411663" y="5118100"/>
          <p14:tracePt t="40311" x="4402138" y="5108575"/>
          <p14:tracePt t="40313" x="4402138" y="5097463"/>
          <p14:tracePt t="40314" x="4392613" y="5087938"/>
          <p14:tracePt t="40315" x="4381500" y="5087938"/>
          <p14:tracePt t="40316" x="4381500" y="5078413"/>
          <p14:tracePt t="40317" x="4381500" y="5067300"/>
          <p14:tracePt t="40318" x="4371975" y="5067300"/>
          <p14:tracePt t="40320" x="4362450" y="5048250"/>
          <p14:tracePt t="40321" x="4352925" y="5048250"/>
          <p14:tracePt t="40322" x="4341813" y="5037138"/>
          <p14:tracePt t="40323" x="4332288" y="5018088"/>
          <p14:tracePt t="40325" x="4332288" y="5006975"/>
          <p14:tracePt t="40326" x="4322763" y="4997450"/>
          <p14:tracePt t="40327" x="4311650" y="4997450"/>
          <p14:tracePt t="40328" x="4311650" y="4987925"/>
          <p14:tracePt t="40329" x="4302125" y="4976813"/>
          <p14:tracePt t="40330" x="4281488" y="4976813"/>
          <p14:tracePt t="40331" x="4281488" y="4967288"/>
          <p14:tracePt t="40332" x="4271963" y="4957763"/>
          <p14:tracePt t="40333" x="4262438" y="4957763"/>
          <p14:tracePt t="40334" x="4262438" y="4946650"/>
          <p14:tracePt t="40335" x="4251325" y="4937125"/>
          <p14:tracePt t="40336" x="4241800" y="4937125"/>
          <p14:tracePt t="40337" x="4232275" y="4927600"/>
          <p14:tracePt t="40338" x="4221163" y="4916488"/>
          <p14:tracePt t="40339" x="4211638" y="4916488"/>
          <p14:tracePt t="40340" x="4211638" y="4906963"/>
          <p14:tracePt t="40341" x="4202113" y="4906963"/>
          <p14:tracePt t="40342" x="4191000" y="4897438"/>
          <p14:tracePt t="40343" x="4181475" y="4886325"/>
          <p14:tracePt t="40344" x="4171950" y="4886325"/>
          <p14:tracePt t="40345" x="4171950" y="4876800"/>
          <p14:tracePt t="40346" x="4160838" y="4876800"/>
          <p14:tracePt t="40347" x="4141788" y="4867275"/>
          <p14:tracePt t="40348" x="4141788" y="4856163"/>
          <p14:tracePt t="40349" x="4130675" y="4856163"/>
          <p14:tracePt t="40350" x="4121150" y="4846638"/>
          <p14:tracePt t="40351" x="4111625" y="4846638"/>
          <p14:tracePt t="40352" x="4100513" y="4837113"/>
          <p14:tracePt t="40354" x="4090988" y="4826000"/>
          <p14:tracePt t="40355" x="4070350" y="4816475"/>
          <p14:tracePt t="40357" x="4060825" y="4816475"/>
          <p14:tracePt t="40358" x="4051300" y="4806950"/>
          <p14:tracePt t="40359" x="4040188" y="4806950"/>
          <p14:tracePt t="40360" x="4030663" y="4795838"/>
          <p14:tracePt t="40361" x="4021138" y="4795838"/>
          <p14:tracePt t="40362" x="4010025" y="4795838"/>
          <p14:tracePt t="40363" x="4000500" y="4786313"/>
          <p14:tracePt t="40364" x="4000500" y="4776788"/>
          <p14:tracePt t="40365" x="3990975" y="4776788"/>
          <p14:tracePt t="40366" x="3970338" y="4765675"/>
          <p14:tracePt t="40368" x="3960813" y="4765675"/>
          <p14:tracePt t="40369" x="3949700" y="4756150"/>
          <p14:tracePt t="40370" x="3940175" y="4756150"/>
          <p14:tracePt t="40371" x="3930650" y="4746625"/>
          <p14:tracePt t="40373" x="3910013" y="4746625"/>
          <p14:tracePt t="40374" x="3900488" y="4735513"/>
          <p14:tracePt t="40376" x="3879850" y="4725988"/>
          <p14:tracePt t="40377" x="3870325" y="4725988"/>
          <p14:tracePt t="40378" x="3870325" y="4716463"/>
          <p14:tracePt t="40379" x="3849688" y="4716463"/>
          <p14:tracePt t="40381" x="3840163" y="4705350"/>
          <p14:tracePt t="40382" x="3829050" y="4705350"/>
          <p14:tracePt t="40383" x="3819525" y="4695825"/>
          <p14:tracePt t="40384" x="3810000" y="4695825"/>
          <p14:tracePt t="40385" x="3798888" y="4695825"/>
          <p14:tracePt t="40386" x="3789363" y="4695825"/>
          <p14:tracePt t="40387" x="3779838" y="4686300"/>
          <p14:tracePt t="40388" x="3768725" y="4686300"/>
          <p14:tracePt t="40389" x="3759200" y="4675188"/>
          <p14:tracePt t="40390" x="3749675" y="4675188"/>
          <p14:tracePt t="40391" x="3738563" y="4665663"/>
          <p14:tracePt t="40392" x="3729038" y="4665663"/>
          <p14:tracePt t="40394" x="3708400" y="4665663"/>
          <p14:tracePt t="40395" x="3698875" y="4665663"/>
          <p14:tracePt t="40396" x="3698875" y="4656138"/>
          <p14:tracePt t="40397" x="3678238" y="4656138"/>
          <p14:tracePt t="40398" x="3678238" y="4645025"/>
          <p14:tracePt t="40399" x="3659188" y="4645025"/>
          <p14:tracePt t="40400" x="3648075" y="4645025"/>
          <p14:tracePt t="40402" x="3629025" y="4645025"/>
          <p14:tracePt t="40403" x="3629025" y="4635500"/>
          <p14:tracePt t="40404" x="3608388" y="4635500"/>
          <p14:tracePt t="40406" x="3587750" y="4625975"/>
          <p14:tracePt t="40407" x="3578225" y="4625975"/>
          <p14:tracePt t="40408" x="3568700" y="4625975"/>
          <p14:tracePt t="40409" x="3557588" y="4625975"/>
          <p14:tracePt t="40411" x="3538538" y="4625975"/>
          <p14:tracePt t="40412" x="3527425" y="4614863"/>
          <p14:tracePt t="40413" x="3517900" y="4614863"/>
          <p14:tracePt t="40414" x="3508375" y="4614863"/>
          <p14:tracePt t="40415" x="3497263" y="4605338"/>
          <p14:tracePt t="40416" x="3487738" y="4605338"/>
          <p14:tracePt t="40417" x="3478213" y="4605338"/>
          <p14:tracePt t="40418" x="3467100" y="4605338"/>
          <p14:tracePt t="40419" x="3457575" y="4595813"/>
          <p14:tracePt t="40420" x="3448050" y="4595813"/>
          <p14:tracePt t="40421" x="3436938" y="4595813"/>
          <p14:tracePt t="40422" x="3427413" y="4595813"/>
          <p14:tracePt t="40423" x="3417888" y="4595813"/>
          <p14:tracePt t="40424" x="3406775" y="4595813"/>
          <p14:tracePt t="40425" x="3397250" y="4595813"/>
          <p14:tracePt t="40426" x="3387725" y="4595813"/>
          <p14:tracePt t="40427" x="3376613" y="4584700"/>
          <p14:tracePt t="40428" x="3367088" y="4584700"/>
          <p14:tracePt t="40429" x="3357563" y="4584700"/>
          <p14:tracePt t="40430" x="3346450" y="4584700"/>
          <p14:tracePt t="40431" x="3336925" y="4584700"/>
          <p14:tracePt t="40432" x="3327400" y="4584700"/>
          <p14:tracePt t="40433" x="3316288" y="4575175"/>
          <p14:tracePt t="40434" x="3306763" y="4575175"/>
          <p14:tracePt t="40435" x="3297238" y="4575175"/>
          <p14:tracePt t="40436" x="3276600" y="4575175"/>
          <p14:tracePt t="40438" x="3255963" y="4575175"/>
          <p14:tracePt t="40440" x="3236913" y="4575175"/>
          <p14:tracePt t="40441" x="3225800" y="4575175"/>
          <p14:tracePt t="40442" x="3216275" y="4575175"/>
          <p14:tracePt t="40443" x="3206750" y="4575175"/>
          <p14:tracePt t="40444" x="3195638" y="4575175"/>
          <p14:tracePt t="40445" x="3186113" y="4575175"/>
          <p14:tracePt t="40446" x="3176588" y="4575175"/>
          <p14:tracePt t="40447" x="3155950" y="4575175"/>
          <p14:tracePt t="40448" x="3146425" y="4575175"/>
          <p14:tracePt t="40449" x="3135313" y="4565650"/>
          <p14:tracePt t="40450" x="3125788" y="4565650"/>
          <p14:tracePt t="40451" x="3116263" y="4565650"/>
          <p14:tracePt t="40452" x="3105150" y="4565650"/>
          <p14:tracePt t="40453" x="3095625" y="4565650"/>
          <p14:tracePt t="40454" x="3086100" y="4565650"/>
          <p14:tracePt t="40455" x="3074988" y="4565650"/>
          <p14:tracePt t="40456" x="3055938" y="4565650"/>
          <p14:tracePt t="40457" x="3044825" y="4565650"/>
          <p14:tracePt t="40458" x="3035300" y="4565650"/>
          <p14:tracePt t="40459" x="3025775" y="4565650"/>
          <p14:tracePt t="40460" x="3014663" y="4565650"/>
          <p14:tracePt t="40461" x="2995613" y="4565650"/>
          <p14:tracePt t="40463" x="2974975" y="4565650"/>
          <p14:tracePt t="40464" x="2965450" y="4565650"/>
          <p14:tracePt t="40465" x="2954338" y="4565650"/>
          <p14:tracePt t="40466" x="2944813" y="4565650"/>
          <p14:tracePt t="40467" x="2935288" y="4565650"/>
          <p14:tracePt t="40468" x="2914650" y="4565650"/>
          <p14:tracePt t="40470" x="2894013" y="4565650"/>
          <p14:tracePt t="40471" x="2884488" y="4565650"/>
          <p14:tracePt t="40472" x="2874963" y="4565650"/>
          <p14:tracePt t="40473" x="2854325" y="4565650"/>
          <p14:tracePt t="40474" x="2844800" y="4565650"/>
          <p14:tracePt t="40475" x="2833688" y="4565650"/>
          <p14:tracePt t="40476" x="2824163" y="4565650"/>
          <p14:tracePt t="40477" x="2814638" y="4565650"/>
          <p14:tracePt t="40478" x="2803525" y="4565650"/>
          <p14:tracePt t="40479" x="2784475" y="4565650"/>
          <p14:tracePt t="40480" x="2773363" y="4565650"/>
          <p14:tracePt t="40481" x="2763838" y="4565650"/>
          <p14:tracePt t="40482" x="2754313" y="4565650"/>
          <p14:tracePt t="40483" x="2743200" y="4575175"/>
          <p14:tracePt t="40484" x="2733675" y="4575175"/>
          <p14:tracePt t="40485" x="2724150" y="4575175"/>
          <p14:tracePt t="40486" x="2713038" y="4575175"/>
          <p14:tracePt t="40487" x="2693988" y="4584700"/>
          <p14:tracePt t="40489" x="2673350" y="4584700"/>
          <p14:tracePt t="40491" x="2652713" y="4595813"/>
          <p14:tracePt t="40492" x="2633663" y="4595813"/>
          <p14:tracePt t="40494" x="2613025" y="4595813"/>
          <p14:tracePt t="40496" x="2593975" y="4605338"/>
          <p14:tracePt t="40497" x="2582863" y="4605338"/>
          <p14:tracePt t="40498" x="2573338" y="4605338"/>
          <p14:tracePt t="40499" x="2563813" y="4614863"/>
          <p14:tracePt t="40500" x="2552700" y="4614863"/>
          <p14:tracePt t="40501" x="2543175" y="4625975"/>
          <p14:tracePt t="40502" x="2533650" y="4625975"/>
          <p14:tracePt t="40503" x="2522538" y="4625975"/>
          <p14:tracePt t="40504" x="2513013" y="4625975"/>
          <p14:tracePt t="40505" x="2503488" y="4625975"/>
          <p14:tracePt t="40506" x="2492375" y="4635500"/>
          <p14:tracePt t="40507" x="2482850" y="4635500"/>
          <p14:tracePt t="40508" x="2473325" y="4645025"/>
          <p14:tracePt t="40509" x="2462213" y="4645025"/>
          <p14:tracePt t="40510" x="2452688" y="4645025"/>
          <p14:tracePt t="40511" x="2443163" y="4645025"/>
          <p14:tracePt t="40512" x="2432050" y="4656138"/>
          <p14:tracePt t="40513" x="2422525" y="4656138"/>
          <p14:tracePt t="40514" x="2413000" y="4665663"/>
          <p14:tracePt t="40515" x="2401888" y="4665663"/>
          <p14:tracePt t="40516" x="2392363" y="4665663"/>
          <p14:tracePt t="40517" x="2382838" y="4665663"/>
          <p14:tracePt t="40518" x="2371725" y="4675188"/>
          <p14:tracePt t="40519" x="2362200" y="4686300"/>
          <p14:tracePt t="40521" x="2341563" y="4695825"/>
          <p14:tracePt t="40523" x="2332038" y="4695825"/>
          <p14:tracePt t="40524" x="2322513" y="4705350"/>
          <p14:tracePt t="40525" x="2311400" y="4705350"/>
          <p14:tracePt t="40526" x="2301875" y="4716463"/>
          <p14:tracePt t="40527" x="2292350" y="4716463"/>
          <p14:tracePt t="40528" x="2292350" y="4725988"/>
          <p14:tracePt t="40529" x="2281238" y="4725988"/>
          <p14:tracePt t="40530" x="2271713" y="4735513"/>
          <p14:tracePt t="40532" x="2262188" y="4746625"/>
          <p14:tracePt t="40533" x="2251075" y="4746625"/>
          <p14:tracePt t="40534" x="2251075" y="4756150"/>
          <p14:tracePt t="40535" x="2241550" y="4756150"/>
          <p14:tracePt t="40536" x="2232025" y="4765675"/>
          <p14:tracePt t="40537" x="2232025" y="4776788"/>
          <p14:tracePt t="40538" x="2220913" y="4776788"/>
          <p14:tracePt t="40539" x="2211388" y="4776788"/>
          <p14:tracePt t="40540" x="2201863" y="4786313"/>
          <p14:tracePt t="40541" x="2201863" y="4795838"/>
          <p14:tracePt t="40543" x="2190750" y="4806950"/>
          <p14:tracePt t="40544" x="2181225" y="4816475"/>
          <p14:tracePt t="40545" x="2181225" y="4826000"/>
          <p14:tracePt t="40546" x="2171700" y="4826000"/>
          <p14:tracePt t="40547" x="2171700" y="4837113"/>
          <p14:tracePt t="40548" x="2160588" y="4846638"/>
          <p14:tracePt t="40550" x="2151063" y="4846638"/>
          <p14:tracePt t="40551" x="2151063" y="4856163"/>
          <p14:tracePt t="40552" x="2141538" y="4867275"/>
          <p14:tracePt t="40554" x="2141538" y="4876800"/>
          <p14:tracePt t="40555" x="2130425" y="4886325"/>
          <p14:tracePt t="40557" x="2120900" y="4897438"/>
          <p14:tracePt t="40558" x="2120900" y="4906963"/>
          <p14:tracePt t="40560" x="2111375" y="4916488"/>
          <p14:tracePt t="40561" x="2111375" y="4927600"/>
          <p14:tracePt t="40562" x="2100263" y="4927600"/>
          <p14:tracePt t="40563" x="2100263" y="4937125"/>
          <p14:tracePt t="40564" x="2100263" y="4946650"/>
          <p14:tracePt t="40565" x="2100263" y="4957763"/>
          <p14:tracePt t="40566" x="2090738" y="4957763"/>
          <p14:tracePt t="40567" x="2090738" y="4967288"/>
          <p14:tracePt t="40568" x="2090738" y="4976813"/>
          <p14:tracePt t="40569" x="2081213" y="4976813"/>
          <p14:tracePt t="40570" x="2081213" y="4987925"/>
          <p14:tracePt t="40571" x="2070100" y="4997450"/>
          <p14:tracePt t="40573" x="2070100" y="5006975"/>
          <p14:tracePt t="40574" x="2070100" y="5018088"/>
          <p14:tracePt t="40577" x="2070100" y="5027613"/>
          <p14:tracePt t="40578" x="2060575" y="5037138"/>
          <p14:tracePt t="40580" x="2060575" y="5048250"/>
          <p14:tracePt t="40581" x="2060575" y="5057775"/>
          <p14:tracePt t="40582" x="2051050" y="5057775"/>
          <p14:tracePt t="40584" x="2051050" y="5067300"/>
          <p14:tracePt t="40585" x="2051050" y="5078413"/>
          <p14:tracePt t="40587" x="2051050" y="5087938"/>
          <p14:tracePt t="40588" x="2051050" y="5097463"/>
          <p14:tracePt t="40590" x="2051050" y="5108575"/>
          <p14:tracePt t="40592" x="2051050" y="5118100"/>
          <p14:tracePt t="40593" x="2051050" y="5127625"/>
          <p14:tracePt t="40596" x="2051050" y="5138738"/>
          <p14:tracePt t="40597" x="2051050" y="5148263"/>
          <p14:tracePt t="40600" x="2051050" y="5159375"/>
          <p14:tracePt t="40601" x="2051050" y="5168900"/>
          <p14:tracePt t="40604" x="2051050" y="5178425"/>
          <p14:tracePt t="40606" x="2051050" y="5189538"/>
          <p14:tracePt t="40609" x="2051050" y="5199063"/>
          <p14:tracePt t="40610" x="2051050" y="5208588"/>
          <p14:tracePt t="40613" x="2051050" y="5219700"/>
          <p14:tracePt t="40614" x="2051050" y="5229225"/>
          <p14:tracePt t="40617" x="2051050" y="5238750"/>
          <p14:tracePt t="40619" x="2060575" y="5249863"/>
          <p14:tracePt t="40620" x="2060575" y="5259388"/>
          <p14:tracePt t="40623" x="2060575" y="5268913"/>
          <p14:tracePt t="40624" x="2060575" y="5280025"/>
          <p14:tracePt t="40625" x="2070100" y="5280025"/>
          <p14:tracePt t="40627" x="2070100" y="5289550"/>
          <p14:tracePt t="40628" x="2081213" y="5299075"/>
          <p14:tracePt t="40630" x="2090738" y="5299075"/>
          <p14:tracePt t="40631" x="2090738" y="5310188"/>
          <p14:tracePt t="40632" x="2090738" y="5319713"/>
          <p14:tracePt t="40635" x="2100263" y="5329238"/>
          <p14:tracePt t="40636" x="2100263" y="5340350"/>
          <p14:tracePt t="40637" x="2111375" y="5340350"/>
          <p14:tracePt t="40639" x="2111375" y="5349875"/>
          <p14:tracePt t="40640" x="2120900" y="5359400"/>
          <p14:tracePt t="40642" x="2130425" y="5359400"/>
          <p14:tracePt t="40643" x="2130425" y="5370513"/>
          <p14:tracePt t="40644" x="2130425" y="5380038"/>
          <p14:tracePt t="40645" x="2141538" y="5380038"/>
          <p14:tracePt t="40646" x="2141538" y="5389563"/>
          <p14:tracePt t="40647" x="2151063" y="5389563"/>
          <p14:tracePt t="40648" x="2151063" y="5400675"/>
          <p14:tracePt t="40650" x="2160588" y="5410200"/>
          <p14:tracePt t="40651" x="2171700" y="5410200"/>
          <p14:tracePt t="40652" x="2171700" y="5419725"/>
          <p14:tracePt t="40654" x="2181225" y="5430838"/>
          <p14:tracePt t="40655" x="2190750" y="5430838"/>
          <p14:tracePt t="40657" x="2190750" y="5440363"/>
          <p14:tracePt t="40658" x="2201863" y="5449888"/>
          <p14:tracePt t="40659" x="2211388" y="5449888"/>
          <p14:tracePt t="40661" x="2220913" y="5461000"/>
          <p14:tracePt t="40663" x="2232025" y="5470525"/>
          <p14:tracePt t="40664" x="2241550" y="5470525"/>
          <p14:tracePt t="40665" x="2241550" y="5480050"/>
          <p14:tracePt t="40667" x="2251075" y="5491163"/>
          <p14:tracePt t="40668" x="2262188" y="5491163"/>
          <p14:tracePt t="40670" x="2271713" y="5500688"/>
          <p14:tracePt t="40671" x="2281238" y="5500688"/>
          <p14:tracePt t="40672" x="2281238" y="5510213"/>
          <p14:tracePt t="40673" x="2292350" y="5510213"/>
          <p14:tracePt t="40674" x="2301875" y="5510213"/>
          <p14:tracePt t="40675" x="2301875" y="5521325"/>
          <p14:tracePt t="40676" x="2311400" y="5530850"/>
          <p14:tracePt t="40677" x="2322513" y="5540375"/>
          <p14:tracePt t="40679" x="2332038" y="5540375"/>
          <p14:tracePt t="40680" x="2341563" y="5540375"/>
          <p14:tracePt t="40681" x="2341563" y="5551488"/>
          <p14:tracePt t="40682" x="2352675" y="5551488"/>
          <p14:tracePt t="40683" x="2362200" y="5561013"/>
          <p14:tracePt t="40684" x="2371725" y="5561013"/>
          <p14:tracePt t="40686" x="2382838" y="5570538"/>
          <p14:tracePt t="40687" x="2392363" y="5570538"/>
          <p14:tracePt t="40688" x="2401888" y="5581650"/>
          <p14:tracePt t="40689" x="2413000" y="5581650"/>
          <p14:tracePt t="40691" x="2422525" y="5581650"/>
          <p14:tracePt t="40692" x="2432050" y="5591175"/>
          <p14:tracePt t="40693" x="2443163" y="5591175"/>
          <p14:tracePt t="40694" x="2452688" y="5600700"/>
          <p14:tracePt t="40695" x="2462213" y="5600700"/>
          <p14:tracePt t="40697" x="2473325" y="5600700"/>
          <p14:tracePt t="40698" x="2482850" y="5611813"/>
          <p14:tracePt t="40699" x="2492375" y="5611813"/>
          <p14:tracePt t="40700" x="2503488" y="5611813"/>
          <p14:tracePt t="40701" x="2503488" y="5621338"/>
          <p14:tracePt t="40702" x="2522538" y="5621338"/>
          <p14:tracePt t="40703" x="2533650" y="5621338"/>
          <p14:tracePt t="40705" x="2552700" y="5630863"/>
          <p14:tracePt t="40707" x="2563813" y="5630863"/>
          <p14:tracePt t="40708" x="2582863" y="5641975"/>
          <p14:tracePt t="40710" x="2593975" y="5651500"/>
          <p14:tracePt t="40711" x="2603500" y="5651500"/>
          <p14:tracePt t="40712" x="2613025" y="5651500"/>
          <p14:tracePt t="40713" x="2622550" y="5651500"/>
          <p14:tracePt t="40714" x="2633663" y="5651500"/>
          <p14:tracePt t="40715" x="2643188" y="5651500"/>
          <p14:tracePt t="40716" x="2652713" y="5661025"/>
          <p14:tracePt t="40717" x="2663825" y="5661025"/>
          <p14:tracePt t="40718" x="2673350" y="5661025"/>
          <p14:tracePt t="40719" x="2682875" y="5661025"/>
          <p14:tracePt t="40720" x="2693988" y="5672138"/>
          <p14:tracePt t="40721" x="2703513" y="5672138"/>
          <p14:tracePt t="40722" x="2713038" y="5672138"/>
          <p14:tracePt t="40723" x="2724150" y="5672138"/>
          <p14:tracePt t="40724" x="2733675" y="5672138"/>
          <p14:tracePt t="40725" x="2743200" y="5672138"/>
          <p14:tracePt t="40726" x="2754313" y="5681663"/>
          <p14:tracePt t="40727" x="2763838" y="5681663"/>
          <p14:tracePt t="40728" x="2784475" y="5681663"/>
          <p14:tracePt t="40730" x="2803525" y="5691188"/>
          <p14:tracePt t="40732" x="2824163" y="5691188"/>
          <p14:tracePt t="40733" x="2833688" y="5702300"/>
          <p14:tracePt t="40734" x="2844800" y="5702300"/>
          <p14:tracePt t="40735" x="2863850" y="5702300"/>
          <p14:tracePt t="40737" x="2884488" y="5702300"/>
          <p14:tracePt t="40738" x="2894013" y="5702300"/>
          <p14:tracePt t="40739" x="2905125" y="5702300"/>
          <p14:tracePt t="40740" x="2914650" y="5702300"/>
          <p14:tracePt t="40741" x="2935288" y="5711825"/>
          <p14:tracePt t="40742" x="2954338" y="5711825"/>
          <p14:tracePt t="40744" x="2974975" y="5711825"/>
          <p14:tracePt t="40745" x="2984500" y="5721350"/>
          <p14:tracePt t="40746" x="3005138" y="5721350"/>
          <p14:tracePt t="40747" x="3014663" y="5721350"/>
          <p14:tracePt t="40748" x="3035300" y="5721350"/>
          <p14:tracePt t="40749" x="3055938" y="5732463"/>
          <p14:tracePt t="40751" x="3074988" y="5732463"/>
          <p14:tracePt t="40752" x="3086100" y="5732463"/>
          <p14:tracePt t="40753" x="3105150" y="5732463"/>
          <p14:tracePt t="40754" x="3125788" y="5741988"/>
          <p14:tracePt t="40756" x="3146425" y="5741988"/>
          <p14:tracePt t="40757" x="3155950" y="5741988"/>
          <p14:tracePt t="40758" x="3176588" y="5741988"/>
          <p14:tracePt t="40759" x="3186113" y="5741988"/>
          <p14:tracePt t="40760" x="3206750" y="5751513"/>
          <p14:tracePt t="40761" x="3216275" y="5751513"/>
          <p14:tracePt t="40762" x="3236913" y="5751513"/>
          <p14:tracePt t="40763" x="3246438" y="5751513"/>
          <p14:tracePt t="40764" x="3255963" y="5751513"/>
          <p14:tracePt t="40765" x="3276600" y="5751513"/>
          <p14:tracePt t="40766" x="3286125" y="5751513"/>
          <p14:tracePt t="40767" x="3306763" y="5751513"/>
          <p14:tracePt t="40768" x="3316288" y="5751513"/>
          <p14:tracePt t="40769" x="3327400" y="5751513"/>
          <p14:tracePt t="40770" x="3336925" y="5751513"/>
          <p14:tracePt t="40771" x="3357563" y="5751513"/>
          <p14:tracePt t="40772" x="3376613" y="5751513"/>
          <p14:tracePt t="40773" x="3387725" y="5751513"/>
          <p14:tracePt t="40774" x="3397250" y="5751513"/>
          <p14:tracePt t="40775" x="3406775" y="5751513"/>
          <p14:tracePt t="40776" x="3427413" y="5751513"/>
          <p14:tracePt t="40777" x="3436938" y="5751513"/>
          <p14:tracePt t="40778" x="3457575" y="5751513"/>
          <p14:tracePt t="40779" x="3467100" y="5751513"/>
          <p14:tracePt t="40780" x="3478213" y="5751513"/>
          <p14:tracePt t="40781" x="3497263" y="5762625"/>
          <p14:tracePt t="40782" x="3508375" y="5762625"/>
          <p14:tracePt t="40783" x="3527425" y="5762625"/>
          <p14:tracePt t="40784" x="3538538" y="5762625"/>
          <p14:tracePt t="40785" x="3548063" y="5762625"/>
          <p14:tracePt t="40786" x="3557588" y="5762625"/>
          <p14:tracePt t="40787" x="3578225" y="5762625"/>
          <p14:tracePt t="40788" x="3587750" y="5762625"/>
          <p14:tracePt t="40789" x="3598863" y="5762625"/>
          <p14:tracePt t="40790" x="3608388" y="5762625"/>
          <p14:tracePt t="40791" x="3629025" y="5762625"/>
          <p14:tracePt t="40792" x="3638550" y="5762625"/>
          <p14:tracePt t="40793" x="3648075" y="5762625"/>
          <p14:tracePt t="40794" x="3668713" y="5762625"/>
          <p14:tracePt t="40796" x="3689350" y="5762625"/>
          <p14:tracePt t="40797" x="3698875" y="5762625"/>
          <p14:tracePt t="40798" x="3708400" y="5762625"/>
          <p14:tracePt t="40799" x="3719513" y="5762625"/>
          <p14:tracePt t="40800" x="3729038" y="5762625"/>
          <p14:tracePt t="40801" x="3738563" y="5762625"/>
          <p14:tracePt t="40802" x="3749675" y="5762625"/>
          <p14:tracePt t="40803" x="3768725" y="5762625"/>
          <p14:tracePt t="40805" x="3779838" y="5762625"/>
          <p14:tracePt t="40806" x="3798888" y="5762625"/>
          <p14:tracePt t="40808" x="3819525" y="5762625"/>
          <p14:tracePt t="40810" x="3840163" y="5762625"/>
          <p14:tracePt t="40811" x="3849688" y="5762625"/>
          <p14:tracePt t="40813" x="3870325" y="5762625"/>
          <p14:tracePt t="40815" x="3889375" y="5762625"/>
          <p14:tracePt t="40816" x="3900488" y="5762625"/>
          <p14:tracePt t="40818" x="3910013" y="5762625"/>
          <p14:tracePt t="40819" x="3919538" y="5762625"/>
          <p14:tracePt t="40820" x="3930650" y="5762625"/>
          <p14:tracePt t="40821" x="3940175" y="5762625"/>
          <p14:tracePt t="40823" x="3949700" y="5762625"/>
          <p14:tracePt t="40824" x="3970338" y="5751513"/>
          <p14:tracePt t="40826" x="3979863" y="5751513"/>
          <p14:tracePt t="40827" x="3990975" y="5751513"/>
          <p14:tracePt t="40829" x="4000500" y="5741988"/>
          <p14:tracePt t="40830" x="4010025" y="5741988"/>
          <p14:tracePt t="40832" x="4021138" y="5741988"/>
          <p14:tracePt t="40833" x="4030663" y="5741988"/>
          <p14:tracePt t="40835" x="4040188" y="5741988"/>
          <p14:tracePt t="40836" x="4051300" y="5741988"/>
          <p14:tracePt t="40837" x="4060825" y="5741988"/>
          <p14:tracePt t="40838" x="4060825" y="5732463"/>
          <p14:tracePt t="40840" x="4070350" y="5732463"/>
          <p14:tracePt t="40841" x="4081463" y="5732463"/>
          <p14:tracePt t="40842" x="4081463" y="5721350"/>
          <p14:tracePt t="40843" x="4090988" y="5721350"/>
          <p14:tracePt t="40845" x="4100513" y="5721350"/>
          <p14:tracePt t="40846" x="4100513" y="5711825"/>
          <p14:tracePt t="40847" x="4111625" y="5711825"/>
          <p14:tracePt t="40849" x="4121150" y="5711825"/>
          <p14:tracePt t="40851" x="4130675" y="5711825"/>
          <p14:tracePt t="40853" x="4141788" y="5702300"/>
          <p14:tracePt t="40856" x="4151313" y="5702300"/>
          <p14:tracePt t="40857" x="4151313" y="5691188"/>
          <p14:tracePt t="40858" x="4160838" y="5691188"/>
          <p14:tracePt t="40862" x="4171950" y="5691188"/>
          <p14:tracePt t="40864" x="4181475" y="5691188"/>
          <p14:tracePt t="40865" x="4181475" y="5681663"/>
          <p14:tracePt t="40868" x="4191000" y="5681663"/>
          <p14:tracePt t="40870" x="4191000" y="5672138"/>
          <p14:tracePt t="40871" x="4202113" y="5672138"/>
          <p14:tracePt t="40874" x="4211638" y="5672138"/>
          <p14:tracePt t="40881" x="4211638" y="5661025"/>
          <p14:tracePt t="40885" x="4221163" y="5661025"/>
          <p14:tracePt t="40889" x="4221163" y="5651500"/>
          <p14:tracePt t="40895" x="4232275" y="5651500"/>
          <p14:tracePt t="40916" x="4232275" y="5641975"/>
          <p14:tracePt t="40943" x="4232275" y="5630863"/>
          <p14:tracePt t="41275" x="4221163" y="5630863"/>
          <p14:tracePt t="41282" x="4211638" y="5630863"/>
          <p14:tracePt t="41285" x="4202113" y="5630863"/>
          <p14:tracePt t="41292" x="4191000" y="5630863"/>
          <p14:tracePt t="43074" x="4191000" y="5621338"/>
          <p14:tracePt t="43320" x="4191000" y="5611813"/>
          <p14:tracePt t="43466" x="4191000" y="5600700"/>
          <p14:tracePt t="43470" x="4181475" y="5591175"/>
          <p14:tracePt t="43473" x="4171950" y="5581650"/>
          <p14:tracePt t="43478" x="4171950" y="5570538"/>
          <p14:tracePt t="43480" x="4160838" y="5561013"/>
          <p14:tracePt t="43483" x="4151313" y="5561013"/>
          <p14:tracePt t="43486" x="4151313" y="5551488"/>
          <p14:tracePt t="43487" x="4151313" y="5540375"/>
          <p14:tracePt t="43490" x="4141788" y="5540375"/>
          <p14:tracePt t="43492" x="4141788" y="5530850"/>
          <p14:tracePt t="43493" x="4130675" y="5521325"/>
          <p14:tracePt t="43497" x="4130675" y="5510213"/>
          <p14:tracePt t="43499" x="4121150" y="5500688"/>
          <p14:tracePt t="43503" x="4111625" y="5500688"/>
          <p14:tracePt t="43504" x="4111625" y="5491163"/>
          <p14:tracePt t="43506" x="4111625" y="5480050"/>
          <p14:tracePt t="43508" x="4100513" y="5480050"/>
          <p14:tracePt t="43510" x="4100513" y="5470525"/>
          <p14:tracePt t="43511" x="4090988" y="5470525"/>
          <p14:tracePt t="43512" x="4090988" y="5461000"/>
          <p14:tracePt t="43516" x="4090988" y="5449888"/>
          <p14:tracePt t="43517" x="4081463" y="5449888"/>
          <p14:tracePt t="43519" x="4081463" y="5440363"/>
          <p14:tracePt t="43520" x="4070350" y="5430838"/>
          <p14:tracePt t="43524" x="4060825" y="5419725"/>
          <p14:tracePt t="43525" x="4060825" y="5410200"/>
          <p14:tracePt t="43526" x="4051300" y="5410200"/>
          <p14:tracePt t="43529" x="4040188" y="5400675"/>
          <p14:tracePt t="43531" x="4040188" y="5389563"/>
          <p14:tracePt t="43533" x="4030663" y="5389563"/>
          <p14:tracePt t="43537" x="4021138" y="5370513"/>
          <p14:tracePt t="43539" x="4010025" y="5370513"/>
          <p14:tracePt t="43540" x="4010025" y="5359400"/>
          <p14:tracePt t="43541" x="4000500" y="5359400"/>
          <p14:tracePt t="43542" x="4000500" y="5349875"/>
          <p14:tracePt t="43545" x="3990975" y="5340350"/>
          <p14:tracePt t="43548" x="3979863" y="5329238"/>
          <p14:tracePt t="43551" x="3970338" y="5319713"/>
          <p14:tracePt t="43553" x="3960813" y="5310188"/>
          <p14:tracePt t="43556" x="3949700" y="5299075"/>
          <p14:tracePt t="43557" x="3949700" y="5289550"/>
          <p14:tracePt t="43558" x="3940175" y="5289550"/>
          <p14:tracePt t="43560" x="3940175" y="5280025"/>
          <p14:tracePt t="43561" x="3930650" y="5280025"/>
          <p14:tracePt t="43562" x="3930650" y="5268913"/>
          <p14:tracePt t="43563" x="3919538" y="5268913"/>
          <p14:tracePt t="43564" x="3910013" y="5259388"/>
          <p14:tracePt t="43567" x="3900488" y="5249863"/>
          <p14:tracePt t="43570" x="3889375" y="5238750"/>
          <p14:tracePt t="43572" x="3879850" y="5229225"/>
          <p14:tracePt t="43574" x="3870325" y="5219700"/>
          <p14:tracePt t="43577" x="3859213" y="5208588"/>
          <p14:tracePt t="43578" x="3849688" y="5199063"/>
          <p14:tracePt t="43581" x="3840163" y="5199063"/>
          <p14:tracePt t="43582" x="3840163" y="5189538"/>
          <p14:tracePt t="43583" x="3829050" y="5178425"/>
          <p14:tracePt t="43586" x="3819525" y="5168900"/>
          <p14:tracePt t="43587" x="3810000" y="5168900"/>
          <p14:tracePt t="43588" x="3810000" y="5159375"/>
          <p14:tracePt t="43590" x="3810000" y="5148263"/>
          <p14:tracePt t="43591" x="3798888" y="5148263"/>
          <p14:tracePt t="43592" x="3789363" y="5148263"/>
          <p14:tracePt t="43593" x="3789363" y="5138738"/>
          <p14:tracePt t="43595" x="3789363" y="5127625"/>
          <p14:tracePt t="43596" x="3779838" y="5127625"/>
          <p14:tracePt t="43597" x="3768725" y="5127625"/>
          <p14:tracePt t="43599" x="3759200" y="5118100"/>
          <p14:tracePt t="43602" x="3759200" y="5108575"/>
          <p14:tracePt t="43603" x="3749675" y="5108575"/>
          <p14:tracePt t="43604" x="3738563" y="5108575"/>
          <p14:tracePt t="43605" x="3738563" y="5097463"/>
          <p14:tracePt t="43607" x="3729038" y="5087938"/>
          <p14:tracePt t="43609" x="3719513" y="5087938"/>
          <p14:tracePt t="43611" x="3719513" y="5078413"/>
          <p14:tracePt t="43612" x="3708400" y="5078413"/>
          <p14:tracePt t="43614" x="3698875" y="5067300"/>
          <p14:tracePt t="43617" x="3689350" y="5067300"/>
          <p14:tracePt t="43618" x="3689350" y="5057775"/>
          <p14:tracePt t="43619" x="3678238" y="5057775"/>
          <p14:tracePt t="43620" x="3678238" y="5048250"/>
          <p14:tracePt t="43622" x="3668713" y="5048250"/>
          <p14:tracePt t="43624" x="3659188" y="5037138"/>
          <p14:tracePt t="43626" x="3659188" y="5027613"/>
          <p14:tracePt t="43627" x="3648075" y="5027613"/>
          <p14:tracePt t="43629" x="3638550" y="5027613"/>
          <p14:tracePt t="43630" x="3638550" y="5018088"/>
          <p14:tracePt t="43631" x="3629025" y="5018088"/>
          <p14:tracePt t="43632" x="3629025" y="5006975"/>
          <p14:tracePt t="43634" x="3629025" y="4997450"/>
          <p14:tracePt t="43635" x="3617913" y="4997450"/>
          <p14:tracePt t="43636" x="3608388" y="4997450"/>
          <p14:tracePt t="43639" x="3608388" y="4987925"/>
          <p14:tracePt t="43640" x="3598863" y="4987925"/>
          <p14:tracePt t="43641" x="3598863" y="4976813"/>
          <p14:tracePt t="43642" x="3587750" y="4976813"/>
          <p14:tracePt t="43645" x="3587750" y="4967288"/>
          <p14:tracePt t="43646" x="3578225" y="4967288"/>
          <p14:tracePt t="43647" x="3568700" y="4957763"/>
          <p14:tracePt t="43651" x="3557588" y="4946650"/>
          <p14:tracePt t="43653" x="3548063" y="4937125"/>
          <p14:tracePt t="43657" x="3538538" y="4927600"/>
          <p14:tracePt t="43659" x="3527425" y="4916488"/>
          <p14:tracePt t="43663" x="3517900" y="4916488"/>
          <p14:tracePt t="43664" x="3517900" y="4906963"/>
          <p14:tracePt t="43665" x="3508375" y="4906963"/>
          <p14:tracePt t="43666" x="3508375" y="4897438"/>
          <p14:tracePt t="43669" x="3497263" y="4897438"/>
          <p14:tracePt t="43670" x="3487738" y="4886325"/>
          <p14:tracePt t="43672" x="3478213" y="4876800"/>
          <p14:tracePt t="43675" x="3478213" y="4867275"/>
          <p14:tracePt t="43676" x="3467100" y="4867275"/>
          <p14:tracePt t="43677" x="3457575" y="4867275"/>
          <p14:tracePt t="43679" x="3457575" y="4856163"/>
          <p14:tracePt t="43681" x="3448050" y="4846638"/>
          <p14:tracePt t="43682" x="3436938" y="4846638"/>
          <p14:tracePt t="43685" x="3427413" y="4837113"/>
          <p14:tracePt t="43687" x="3417888" y="4826000"/>
          <p14:tracePt t="43689" x="3406775" y="4826000"/>
          <p14:tracePt t="43690" x="3406775" y="4816475"/>
          <p14:tracePt t="43691" x="3397250" y="4816475"/>
          <p14:tracePt t="43692" x="3397250" y="4806950"/>
          <p14:tracePt t="43693" x="3387725" y="4806950"/>
          <p14:tracePt t="43695" x="3376613" y="4806950"/>
          <p14:tracePt t="43696" x="3376613" y="4795838"/>
          <p14:tracePt t="43697" x="3367088" y="4795838"/>
          <p14:tracePt t="43698" x="3367088" y="4786313"/>
          <p14:tracePt t="43699" x="3357563" y="4786313"/>
          <p14:tracePt t="43701" x="3346450" y="4776788"/>
          <p14:tracePt t="43703" x="3336925" y="4765675"/>
          <p14:tracePt t="43704" x="3327400" y="4765675"/>
          <p14:tracePt t="43708" x="3316288" y="4756150"/>
          <p14:tracePt t="43708" x="3306763" y="4756150"/>
          <p14:tracePt t="43709" x="3306763" y="4746625"/>
          <p14:tracePt t="43711" x="3297238" y="4746625"/>
          <p14:tracePt t="43712" x="3286125" y="4746625"/>
          <p14:tracePt t="43713" x="3286125" y="4735513"/>
          <p14:tracePt t="43715" x="3276600" y="4725988"/>
          <p14:tracePt t="43716" x="3267075" y="4725988"/>
          <p14:tracePt t="43717" x="3267075" y="4716463"/>
          <p14:tracePt t="43719" x="3255963" y="4716463"/>
          <p14:tracePt t="43720" x="3246438" y="4716463"/>
          <p14:tracePt t="43722" x="3246438" y="4705350"/>
          <p14:tracePt t="43723" x="3236913" y="4705350"/>
          <p14:tracePt t="43724" x="3225800" y="4695825"/>
          <p14:tracePt t="43727" x="3216275" y="4695825"/>
          <p14:tracePt t="43728" x="3206750" y="4695825"/>
          <p14:tracePt t="43729" x="3206750" y="4686300"/>
          <p14:tracePt t="43730" x="3195638" y="4686300"/>
          <p14:tracePt t="43732" x="3186113" y="4675188"/>
          <p14:tracePt t="43734" x="3176588" y="4675188"/>
          <p14:tracePt t="43737" x="3165475" y="4665663"/>
          <p14:tracePt t="43738" x="3155950" y="4665663"/>
          <p14:tracePt t="43739" x="3155950" y="4656138"/>
          <p14:tracePt t="43741" x="3146425" y="4656138"/>
          <p14:tracePt t="43742" x="3135313" y="4656138"/>
          <p14:tracePt t="43745" x="3125788" y="4645025"/>
          <p14:tracePt t="43746" x="3116263" y="4645025"/>
          <p14:tracePt t="43748" x="3116263" y="4635500"/>
          <p14:tracePt t="43749" x="3105150" y="4635500"/>
          <p14:tracePt t="43750" x="3095625" y="4635500"/>
          <p14:tracePt t="43753" x="3086100" y="4635500"/>
          <p14:tracePt t="43754" x="3074988" y="4625975"/>
          <p14:tracePt t="43757" x="3065463" y="4614863"/>
          <p14:tracePt t="43759" x="3055938" y="4614863"/>
          <p14:tracePt t="43760" x="3044825" y="4614863"/>
          <p14:tracePt t="43763" x="3035300" y="4614863"/>
          <p14:tracePt t="43764" x="3025775" y="4614863"/>
          <p14:tracePt t="43765" x="3025775" y="4605338"/>
          <p14:tracePt t="43767" x="3014663" y="4605338"/>
          <p14:tracePt t="43768" x="3014663" y="4595813"/>
          <p14:tracePt t="43769" x="3005138" y="4595813"/>
          <p14:tracePt t="43772" x="2995613" y="4595813"/>
          <p14:tracePt t="43773" x="2984500" y="4595813"/>
          <p14:tracePt t="43776" x="2974975" y="4584700"/>
          <p14:tracePt t="43777" x="2965450" y="4584700"/>
          <p14:tracePt t="43780" x="2954338" y="4584700"/>
          <p14:tracePt t="43782" x="2944813" y="4575175"/>
          <p14:tracePt t="43784" x="2935288" y="4575175"/>
          <p14:tracePt t="43786" x="2924175" y="4575175"/>
          <p14:tracePt t="43787" x="2914650" y="4565650"/>
          <p14:tracePt t="43790" x="2905125" y="4565650"/>
          <p14:tracePt t="43791" x="2894013" y="4565650"/>
          <p14:tracePt t="43793" x="2884488" y="4565650"/>
          <p14:tracePt t="43795" x="2874963" y="4565650"/>
          <p14:tracePt t="43797" x="2863850" y="4565650"/>
          <p14:tracePt t="43798" x="2854325" y="4565650"/>
          <p14:tracePt t="43801" x="2844800" y="4554538"/>
          <p14:tracePt t="43802" x="2833688" y="4554538"/>
          <p14:tracePt t="43805" x="2824163" y="4554538"/>
          <p14:tracePt t="43806" x="2814638" y="4554538"/>
          <p14:tracePt t="43810" x="2794000" y="4554538"/>
          <p14:tracePt t="43811" x="2794000" y="4545013"/>
          <p14:tracePt t="43812" x="2784475" y="4545013"/>
          <p14:tracePt t="43814" x="2773363" y="4545013"/>
          <p14:tracePt t="43815" x="2763838" y="4545013"/>
          <p14:tracePt t="43819" x="2754313" y="4545013"/>
          <p14:tracePt t="43819" x="2743200" y="4545013"/>
          <p14:tracePt t="43821" x="2733675" y="4545013"/>
          <p14:tracePt t="43822" x="2724150" y="4545013"/>
          <p14:tracePt t="43825" x="2713038" y="4545013"/>
          <p14:tracePt t="43826" x="2703513" y="4545013"/>
          <p14:tracePt t="43829" x="2693988" y="4545013"/>
          <p14:tracePt t="43830" x="2682875" y="4545013"/>
          <p14:tracePt t="43833" x="2673350" y="4545013"/>
          <p14:tracePt t="43835" x="2663825" y="4545013"/>
          <p14:tracePt t="43837" x="2652713" y="4545013"/>
          <p14:tracePt t="43839" x="2643188" y="4545013"/>
          <p14:tracePt t="43842" x="2633663" y="4545013"/>
          <p14:tracePt t="43843" x="2622550" y="4545013"/>
          <p14:tracePt t="43845" x="2613025" y="4545013"/>
          <p14:tracePt t="43848" x="2603500" y="4545013"/>
          <p14:tracePt t="43850" x="2593975" y="4545013"/>
          <p14:tracePt t="43854" x="2582863" y="4545013"/>
          <p14:tracePt t="43856" x="2573338" y="4545013"/>
          <p14:tracePt t="43860" x="2563813" y="4545013"/>
          <p14:tracePt t="43863" x="2552700" y="4545013"/>
          <p14:tracePt t="43866" x="2552700" y="4554538"/>
          <p14:tracePt t="43868" x="2543175" y="4554538"/>
          <p14:tracePt t="43870" x="2533650" y="4554538"/>
          <p14:tracePt t="43876" x="2522538" y="4554538"/>
          <p14:tracePt t="43880" x="2513013" y="4554538"/>
          <p14:tracePt t="43881" x="2513013" y="4565650"/>
          <p14:tracePt t="43888" x="2503488" y="4565650"/>
          <p14:tracePt t="43889" x="2503488" y="4575175"/>
          <p14:tracePt t="43895" x="2492375" y="4575175"/>
          <p14:tracePt t="43898" x="2492375" y="4584700"/>
          <p14:tracePt t="43901" x="2482850" y="4584700"/>
          <p14:tracePt t="44338" x="2482850" y="4595813"/>
          <p14:tracePt t="44343" x="2482850" y="4605338"/>
          <p14:tracePt t="44350" x="2482850" y="4614863"/>
          <p14:tracePt t="44353" x="2482850" y="4625975"/>
          <p14:tracePt t="44356" x="2473325" y="4625975"/>
          <p14:tracePt t="44357" x="2473325" y="4635500"/>
          <p14:tracePt t="44360" x="2473325" y="4645025"/>
          <p14:tracePt t="44364" x="2473325" y="4656138"/>
          <p14:tracePt t="44368" x="2462213" y="4665663"/>
          <p14:tracePt t="44372" x="2462213" y="4675188"/>
          <p14:tracePt t="44374" x="2462213" y="4686300"/>
          <p14:tracePt t="44378" x="2462213" y="4695825"/>
          <p14:tracePt t="44381" x="2452688" y="4705350"/>
          <p14:tracePt t="44386" x="2443163" y="4716463"/>
          <p14:tracePt t="44387" x="2443163" y="4725988"/>
          <p14:tracePt t="44389" x="2443163" y="4735513"/>
          <p14:tracePt t="44394" x="2443163" y="4746625"/>
          <p14:tracePt t="44397" x="2432050" y="4756150"/>
          <p14:tracePt t="44399" x="2432050" y="4765675"/>
          <p14:tracePt t="44400" x="2422525" y="4765675"/>
          <p14:tracePt t="44403" x="2422525" y="4776788"/>
          <p14:tracePt t="44406" x="2422525" y="4786313"/>
          <p14:tracePt t="44408" x="2413000" y="4795838"/>
          <p14:tracePt t="44411" x="2401888" y="4806950"/>
          <p14:tracePt t="44413" x="2401888" y="4816475"/>
          <p14:tracePt t="44418" x="2392363" y="4826000"/>
          <p14:tracePt t="44421" x="2382838" y="4837113"/>
          <p14:tracePt t="44424" x="2382838" y="4846638"/>
          <p14:tracePt t="44426" x="2382838" y="4856163"/>
          <p14:tracePt t="44428" x="2371725" y="4856163"/>
          <p14:tracePt t="44431" x="2362200" y="4867275"/>
          <p14:tracePt t="44433" x="2362200" y="4876800"/>
          <p14:tracePt t="44436" x="2362200" y="4886325"/>
          <p14:tracePt t="44438" x="2352675" y="4886325"/>
          <p14:tracePt t="44440" x="2352675" y="4897438"/>
          <p14:tracePt t="44441" x="2341563" y="4897438"/>
          <p14:tracePt t="44442" x="2341563" y="4906963"/>
          <p14:tracePt t="44443" x="2332038" y="4906963"/>
          <p14:tracePt t="44445" x="2332038" y="4916488"/>
          <p14:tracePt t="44448" x="2332038" y="4927600"/>
          <p14:tracePt t="44449" x="2322513" y="4927600"/>
          <p14:tracePt t="44453" x="2311400" y="4937125"/>
          <p14:tracePt t="44454" x="2311400" y="4946650"/>
          <p14:tracePt t="44457" x="2301875" y="4946650"/>
          <p14:tracePt t="44459" x="2301875" y="4957763"/>
          <p14:tracePt t="44460" x="2292350" y="4957763"/>
          <p14:tracePt t="44461" x="2292350" y="4967288"/>
          <p14:tracePt t="44463" x="2292350" y="4976813"/>
          <p14:tracePt t="44464" x="2281238" y="4976813"/>
          <p14:tracePt t="44465" x="2281238" y="4987925"/>
          <p14:tracePt t="44466" x="2271713" y="4987925"/>
          <p14:tracePt t="44469" x="2271713" y="4997450"/>
          <p14:tracePt t="44470" x="2262188" y="4997450"/>
          <p14:tracePt t="44471" x="2262188" y="5006975"/>
          <p14:tracePt t="44472" x="2251075" y="5018088"/>
          <p14:tracePt t="44476" x="2241550" y="5027613"/>
          <p14:tracePt t="44478" x="2232025" y="5037138"/>
          <p14:tracePt t="44482" x="2232025" y="5048250"/>
          <p14:tracePt t="44484" x="2220913" y="5048250"/>
          <p14:tracePt t="44486" x="2211388" y="5057775"/>
          <p14:tracePt t="44488" x="2211388" y="5067300"/>
          <p14:tracePt t="44489" x="2201863" y="5078413"/>
          <p14:tracePt t="44490" x="2190750" y="5078413"/>
          <p14:tracePt t="44492" x="2181225" y="5087938"/>
          <p14:tracePt t="44494" x="2181225" y="5097463"/>
          <p14:tracePt t="44495" x="2171700" y="5097463"/>
          <p14:tracePt t="44497" x="2160588" y="5108575"/>
          <p14:tracePt t="44499" x="2160588" y="5118100"/>
          <p14:tracePt t="44502" x="2151063" y="5118100"/>
          <p14:tracePt t="44503" x="2141538" y="5127625"/>
          <p14:tracePt t="44504" x="2141538" y="5138738"/>
          <p14:tracePt t="44506" x="2130425" y="5138738"/>
          <p14:tracePt t="44508" x="2120900" y="5148263"/>
          <p14:tracePt t="44510" x="2120900" y="5159375"/>
          <p14:tracePt t="44512" x="2120900" y="5168900"/>
          <p14:tracePt t="44513" x="2111375" y="5168900"/>
          <p14:tracePt t="44514" x="2100263" y="5168900"/>
          <p14:tracePt t="44516" x="2100263" y="5178425"/>
          <p14:tracePt t="44517" x="2100263" y="5189538"/>
          <p14:tracePt t="44520" x="2090738" y="5189538"/>
          <p14:tracePt t="44521" x="2081213" y="5199063"/>
          <p14:tracePt t="44522" x="2081213" y="5208588"/>
          <p14:tracePt t="44524" x="2070100" y="5208588"/>
          <p14:tracePt t="44526" x="2060575" y="5219700"/>
          <p14:tracePt t="44528" x="2051050" y="5229225"/>
          <p14:tracePt t="44532" x="2051050" y="5238750"/>
          <p14:tracePt t="44533" x="2039938" y="5238750"/>
          <p14:tracePt t="44535" x="2039938" y="5249863"/>
          <p14:tracePt t="44536" x="2030413" y="5249863"/>
          <p14:tracePt t="44537" x="2030413" y="5259388"/>
          <p14:tracePt t="44539" x="2030413" y="5268913"/>
          <p14:tracePt t="44541" x="2020888" y="5268913"/>
          <p14:tracePt t="44542" x="2009775" y="5268913"/>
          <p14:tracePt t="44543" x="2009775" y="5280025"/>
          <p14:tracePt t="44545" x="2009775" y="5289550"/>
          <p14:tracePt t="44547" x="2000250" y="5299075"/>
          <p14:tracePt t="44550" x="1990725" y="5299075"/>
          <p14:tracePt t="44552" x="1990725" y="5310188"/>
          <p14:tracePt t="44553" x="1990725" y="5319713"/>
          <p14:tracePt t="44554" x="1979613" y="5319713"/>
          <p14:tracePt t="44556" x="1970088" y="5319713"/>
          <p14:tracePt t="44557" x="1970088" y="5329238"/>
          <p14:tracePt t="44560" x="1970088" y="5340350"/>
          <p14:tracePt t="44562" x="1960563" y="5340350"/>
          <p14:tracePt t="44563" x="1960563" y="5349875"/>
          <p14:tracePt t="44565" x="1949450" y="5349875"/>
          <p14:tracePt t="44566" x="1949450" y="5359400"/>
          <p14:tracePt t="44570" x="1949450" y="5370513"/>
          <p14:tracePt t="44571" x="1939925" y="5370513"/>
          <p14:tracePt t="44573" x="1939925" y="5380038"/>
          <p14:tracePt t="44575" x="1930400" y="5380038"/>
          <p14:tracePt t="44577" x="1930400" y="5389563"/>
          <p14:tracePt t="44580" x="1930400" y="5400675"/>
          <p14:tracePt t="44582" x="1919288" y="5400675"/>
          <p14:tracePt t="44586" x="1919288" y="5410200"/>
          <p14:tracePt t="44587" x="1909763" y="5410200"/>
          <p14:tracePt t="44589" x="1909763" y="5419725"/>
          <p14:tracePt t="44590" x="1900238" y="5419725"/>
          <p14:tracePt t="44594" x="1900238" y="5430838"/>
          <p14:tracePt t="44598" x="1900238" y="5440363"/>
          <p14:tracePt t="44600" x="1889125" y="5440363"/>
          <p14:tracePt t="44603" x="1889125" y="5449888"/>
          <p14:tracePt t="44606" x="1879600" y="5449888"/>
          <p14:tracePt t="44609" x="1879600" y="5461000"/>
          <p14:tracePt t="44613" x="1879600" y="5470525"/>
          <p14:tracePt t="44619" x="1870075" y="5470525"/>
          <p14:tracePt t="44623" x="1870075" y="5480050"/>
          <p14:tracePt t="44627" x="1870075" y="5491163"/>
          <p14:tracePt t="44629" x="1858963" y="5491163"/>
          <p14:tracePt t="44638" x="1858963" y="5500688"/>
          <p14:tracePt t="44645" x="1858963" y="5510213"/>
          <p14:tracePt t="44651" x="1849438" y="5510213"/>
          <p14:tracePt t="44655" x="1849438" y="5521325"/>
          <p14:tracePt t="44661" x="1849438" y="5530850"/>
          <p14:tracePt t="44665" x="1839913" y="5530850"/>
          <p14:tracePt t="44671" x="1839913" y="5540375"/>
          <p14:tracePt t="44677" x="1839913" y="5551488"/>
          <p14:tracePt t="44688" x="1839913" y="5561013"/>
          <p14:tracePt t="44694" x="1839913" y="5570538"/>
          <p14:tracePt t="44696" x="1828800" y="5570538"/>
          <p14:tracePt t="44705" x="1828800" y="5581650"/>
          <p14:tracePt t="44711" x="1828800" y="5591175"/>
          <p14:tracePt t="44712" x="1819275" y="5591175"/>
          <p14:tracePt t="44716" x="1819275" y="5600700"/>
          <p14:tracePt t="44726" x="1819275" y="5611813"/>
          <p14:tracePt t="44730" x="1819275" y="5621338"/>
          <p14:tracePt t="44739" x="1819275" y="5630863"/>
          <p14:tracePt t="44743" x="1819275" y="5641975"/>
          <p14:tracePt t="44749" x="1809750" y="5641975"/>
          <p14:tracePt t="44753" x="1809750" y="5651500"/>
          <p14:tracePt t="44757" x="1809750" y="5661025"/>
          <p14:tracePt t="44767" x="1809750" y="5672138"/>
          <p14:tracePt t="44772" x="1809750" y="5681663"/>
          <p14:tracePt t="44781" x="1809750" y="5691188"/>
          <p14:tracePt t="44786" x="1809750" y="5702300"/>
          <p14:tracePt t="44796" x="1809750" y="5711825"/>
          <p14:tracePt t="44800" x="1809750" y="5721350"/>
          <p14:tracePt t="44804" x="1809750" y="5732463"/>
          <p14:tracePt t="44812" x="1809750" y="5741988"/>
          <p14:tracePt t="44815" x="1809750" y="5751513"/>
          <p14:tracePt t="44822" x="1809750" y="5762625"/>
          <p14:tracePt t="44825" x="1809750" y="5772150"/>
          <p14:tracePt t="44830" x="1809750" y="5781675"/>
          <p14:tracePt t="44834" x="1809750" y="5792788"/>
          <p14:tracePt t="44839" x="1809750" y="5802313"/>
          <p14:tracePt t="44842" x="1809750" y="5811838"/>
          <p14:tracePt t="44849" x="1809750" y="5822950"/>
          <p14:tracePt t="44851" x="1809750" y="5832475"/>
          <p14:tracePt t="44858" x="1809750" y="5842000"/>
          <p14:tracePt t="44862" x="1809750" y="5853113"/>
          <p14:tracePt t="44867" x="1819275" y="5853113"/>
          <p14:tracePt t="44871" x="1819275" y="5862638"/>
          <p14:tracePt t="44873" x="1819275" y="5872163"/>
          <p14:tracePt t="44877" x="1819275" y="5883275"/>
          <p14:tracePt t="44886" x="1819275" y="5892800"/>
          <p14:tracePt t="44889" x="1828800" y="5892800"/>
          <p14:tracePt t="44890" x="1828800" y="5902325"/>
          <p14:tracePt t="44897" x="1828800" y="5913438"/>
          <p14:tracePt t="44902" x="1828800" y="5922963"/>
          <p14:tracePt t="44908" x="1828800" y="5932488"/>
          <p14:tracePt t="44912" x="1828800" y="5943600"/>
          <p14:tracePt t="44921" x="1828800" y="5953125"/>
          <p14:tracePt t="44926" x="1828800" y="5962650"/>
          <p14:tracePt t="44928" x="1839913" y="5962650"/>
          <p14:tracePt t="44935" x="1839913" y="5973763"/>
          <p14:tracePt t="44940" x="1839913" y="5983288"/>
          <p14:tracePt t="44951" x="1839913" y="5992813"/>
          <p14:tracePt t="44962" x="1839913" y="6003925"/>
          <p14:tracePt t="45505" x="1849438" y="6003925"/>
          <p14:tracePt t="45537" x="1858963" y="6003925"/>
          <p14:tracePt t="45564" x="1870075" y="6003925"/>
          <p14:tracePt t="45598" x="1870075" y="5992813"/>
          <p14:tracePt t="45628" x="1870075" y="5983288"/>
          <p14:tracePt t="45639" x="1870075" y="5973763"/>
          <p14:tracePt t="45661" x="1870075" y="5962650"/>
          <p14:tracePt t="45666" x="1858963" y="5962650"/>
          <p14:tracePt t="45672" x="1858963" y="5953125"/>
          <p14:tracePt t="45701" x="1849438" y="5953125"/>
          <p14:tracePt t="45706" x="1849438" y="5943600"/>
          <p14:tracePt t="45741" x="1839913" y="5932488"/>
          <p14:tracePt t="45784" x="1828800" y="5932488"/>
          <p14:tracePt t="45932" x="1819275" y="5932488"/>
          <p14:tracePt t="46275" x="1809750" y="5932488"/>
          <p14:tracePt t="46287" x="1798638" y="5932488"/>
          <p14:tracePt t="46290" x="1798638" y="5922963"/>
          <p14:tracePt t="46307" x="1789113" y="5922963"/>
          <p14:tracePt t="46319" x="1779588" y="5922963"/>
          <p14:tracePt t="46328" x="1768475" y="5922963"/>
          <p14:tracePt t="46347" x="1758950" y="5922963"/>
          <p14:tracePt t="46358" x="1749425" y="5922963"/>
          <p14:tracePt t="46372" x="1749425" y="5913438"/>
          <p14:tracePt t="46381" x="1738313" y="5913438"/>
          <p14:tracePt t="46394" x="1728788" y="5913438"/>
          <p14:tracePt t="46426" x="1719263" y="5913438"/>
          <p14:tracePt t="46445" x="1708150" y="5913438"/>
          <p14:tracePt t="46472" x="1698625" y="5913438"/>
          <p14:tracePt t="46484" x="1689100" y="5913438"/>
          <p14:tracePt t="46509" x="1677988" y="5913438"/>
          <p14:tracePt t="46529" x="1668463" y="5913438"/>
          <p14:tracePt t="46584" x="1658938" y="5913438"/>
          <p14:tracePt t="46613" x="1647825" y="5913438"/>
          <p14:tracePt t="46641" x="1638300" y="5913438"/>
          <p14:tracePt t="46656" x="1628775" y="5913438"/>
          <p14:tracePt t="46670" x="1617663" y="5913438"/>
          <p14:tracePt t="46701" x="1608138" y="5913438"/>
          <p14:tracePt t="46714" x="1598613" y="5913438"/>
          <p14:tracePt t="46740" x="1587500" y="5913438"/>
          <p14:tracePt t="46754" x="1577975" y="5913438"/>
          <p14:tracePt t="46874" x="1587500" y="5913438"/>
          <p14:tracePt t="46880" x="1598613" y="5913438"/>
          <p14:tracePt t="46882" x="1608138" y="5913438"/>
          <p14:tracePt t="46887" x="1617663" y="5913438"/>
          <p14:tracePt t="46889" x="1628775" y="5913438"/>
          <p14:tracePt t="46891" x="1638300" y="5922963"/>
          <p14:tracePt t="46894" x="1647825" y="5922963"/>
          <p14:tracePt t="46896" x="1658938" y="5922963"/>
          <p14:tracePt t="46898" x="1668463" y="5922963"/>
          <p14:tracePt t="46899" x="1677988" y="5922963"/>
          <p14:tracePt t="46901" x="1689100" y="5922963"/>
          <p14:tracePt t="46902" x="1689100" y="5932488"/>
          <p14:tracePt t="46904" x="1698625" y="5932488"/>
          <p14:tracePt t="46905" x="1708150" y="5932488"/>
          <p14:tracePt t="46906" x="1719263" y="5932488"/>
          <p14:tracePt t="46907" x="1719263" y="5943600"/>
          <p14:tracePt t="46908" x="1738313" y="5943600"/>
          <p14:tracePt t="46909" x="1749425" y="5943600"/>
          <p14:tracePt t="46911" x="1758950" y="5943600"/>
          <p14:tracePt t="46912" x="1768475" y="5943600"/>
          <p14:tracePt t="46913" x="1789113" y="5943600"/>
          <p14:tracePt t="46916" x="1798638" y="5943600"/>
          <p14:tracePt t="46916" x="1809750" y="5953125"/>
          <p14:tracePt t="46917" x="1819275" y="5953125"/>
          <p14:tracePt t="46919" x="1839913" y="5953125"/>
          <p14:tracePt t="46921" x="1849438" y="5953125"/>
          <p14:tracePt t="46922" x="1858963" y="5962650"/>
          <p14:tracePt t="46924" x="1879600" y="5962650"/>
          <p14:tracePt t="46924" x="1889125" y="5962650"/>
          <p14:tracePt t="46926" x="1909763" y="5962650"/>
          <p14:tracePt t="46928" x="1930400" y="5962650"/>
          <p14:tracePt t="46929" x="1939925" y="5962650"/>
          <p14:tracePt t="46930" x="1949450" y="5962650"/>
          <p14:tracePt t="46931" x="1960563" y="5962650"/>
          <p14:tracePt t="46932" x="1960563" y="5973763"/>
          <p14:tracePt t="46934" x="1979613" y="5973763"/>
          <p14:tracePt t="46935" x="1990725" y="5973763"/>
          <p14:tracePt t="46936" x="2009775" y="5973763"/>
          <p14:tracePt t="46937" x="2020888" y="5973763"/>
          <p14:tracePt t="46938" x="2039938" y="5973763"/>
          <p14:tracePt t="46940" x="2060575" y="5983288"/>
          <p14:tracePt t="46942" x="2081213" y="5983288"/>
          <p14:tracePt t="46943" x="2090738" y="5983288"/>
          <p14:tracePt t="46944" x="2100263" y="5983288"/>
          <p14:tracePt t="46945" x="2111375" y="5983288"/>
          <p14:tracePt t="46946" x="2120900" y="5983288"/>
          <p14:tracePt t="46948" x="2141538" y="5983288"/>
          <p14:tracePt t="46948" x="2141538" y="5992813"/>
          <p14:tracePt t="46950" x="2160588" y="5992813"/>
          <p14:tracePt t="46950" x="2171700" y="5992813"/>
          <p14:tracePt t="46952" x="2181225" y="5992813"/>
          <p14:tracePt t="46953" x="2201863" y="5992813"/>
          <p14:tracePt t="46955" x="2220913" y="5992813"/>
          <p14:tracePt t="46956" x="2241550" y="5992813"/>
          <p14:tracePt t="46959" x="2262188" y="5992813"/>
          <p14:tracePt t="46960" x="2271713" y="5992813"/>
          <p14:tracePt t="46960" x="2281238" y="5992813"/>
          <p14:tracePt t="46962" x="2301875" y="5992813"/>
          <p14:tracePt t="46963" x="2322513" y="5992813"/>
          <p14:tracePt t="46965" x="2341563" y="5992813"/>
          <p14:tracePt t="46966" x="2352675" y="5992813"/>
          <p14:tracePt t="46967" x="2362200" y="5992813"/>
          <p14:tracePt t="46969" x="2371725" y="5992813"/>
          <p14:tracePt t="46969" x="2382838" y="5992813"/>
          <p14:tracePt t="46970" x="2392363" y="5992813"/>
          <p14:tracePt t="46971" x="2401888" y="5992813"/>
          <p14:tracePt t="46972" x="2422525" y="5992813"/>
          <p14:tracePt t="46974" x="2443163" y="5992813"/>
          <p14:tracePt t="46975" x="2452688" y="5992813"/>
          <p14:tracePt t="46976" x="2462213" y="5992813"/>
          <p14:tracePt t="46977" x="2473325" y="5992813"/>
          <p14:tracePt t="46979" x="2492375" y="5992813"/>
          <p14:tracePt t="46980" x="2503488" y="5992813"/>
          <p14:tracePt t="46981" x="2513013" y="5992813"/>
          <p14:tracePt t="46982" x="2522538" y="5992813"/>
          <p14:tracePt t="46983" x="2533650" y="5992813"/>
          <p14:tracePt t="46984" x="2543175" y="5992813"/>
          <p14:tracePt t="46985" x="2552700" y="5992813"/>
          <p14:tracePt t="46987" x="2563813" y="5992813"/>
          <p14:tracePt t="46987" x="2573338" y="5992813"/>
          <p14:tracePt t="46988" x="2582863" y="5992813"/>
          <p14:tracePt t="46989" x="2603500" y="5992813"/>
          <p14:tracePt t="46991" x="2613025" y="5992813"/>
          <p14:tracePt t="46992" x="2622550" y="5992813"/>
          <p14:tracePt t="46993" x="2633663" y="5992813"/>
          <p14:tracePt t="46994" x="2643188" y="5992813"/>
          <p14:tracePt t="46995" x="2652713" y="5992813"/>
          <p14:tracePt t="46996" x="2663825" y="5992813"/>
          <p14:tracePt t="46997" x="2673350" y="5992813"/>
          <p14:tracePt t="46998" x="2693988" y="5992813"/>
          <p14:tracePt t="46999" x="2703513" y="5992813"/>
          <p14:tracePt t="47001" x="2724150" y="5992813"/>
          <p14:tracePt t="47003" x="2733675" y="5992813"/>
          <p14:tracePt t="47004" x="2743200" y="5992813"/>
          <p14:tracePt t="47005" x="2754313" y="5992813"/>
          <p14:tracePt t="47006" x="2763838" y="5992813"/>
          <p14:tracePt t="47007" x="2773363" y="5992813"/>
          <p14:tracePt t="47009" x="2784475" y="5992813"/>
          <p14:tracePt t="47010" x="2794000" y="5992813"/>
          <p14:tracePt t="47012" x="2803525" y="5992813"/>
          <p14:tracePt t="47013" x="2814638" y="5992813"/>
          <p14:tracePt t="47015" x="2824163" y="5992813"/>
          <p14:tracePt t="47016" x="2833688" y="5992813"/>
          <p14:tracePt t="47019" x="2844800" y="6003925"/>
          <p14:tracePt t="47020" x="2854325" y="6003925"/>
          <p14:tracePt t="47021" x="2863850" y="6003925"/>
          <p14:tracePt t="47023" x="2874963" y="6003925"/>
          <p14:tracePt t="47025" x="2884488" y="6003925"/>
          <p14:tracePt t="47027" x="2894013" y="6003925"/>
          <p14:tracePt t="47030" x="2905125" y="6003925"/>
          <p14:tracePt t="47032" x="2914650" y="6003925"/>
          <p14:tracePt t="47033" x="2924175" y="6003925"/>
          <p14:tracePt t="47034" x="2924175" y="6013450"/>
          <p14:tracePt t="47037" x="2935288" y="6013450"/>
          <p14:tracePt t="47039" x="2944813" y="6013450"/>
          <p14:tracePt t="47044" x="2954338" y="6013450"/>
          <p14:tracePt t="47046" x="2965450" y="6013450"/>
          <p14:tracePt t="47051" x="2974975" y="6013450"/>
          <p14:tracePt t="47055" x="2984500" y="6013450"/>
          <p14:tracePt t="47063" x="2995613" y="6013450"/>
          <p14:tracePt t="47068" x="3005138" y="6013450"/>
          <p14:tracePt t="47135" x="3014663" y="6013450"/>
          <p14:tracePt t="48353" x="3025775" y="6013450"/>
          <p14:tracePt t="48357" x="3025775" y="6003925"/>
          <p14:tracePt t="48361" x="3035300" y="6003925"/>
          <p14:tracePt t="48364" x="3044825" y="6003925"/>
          <p14:tracePt t="48366" x="3055938" y="6003925"/>
          <p14:tracePt t="48370" x="3065463" y="6003925"/>
          <p14:tracePt t="48373" x="3074988" y="6003925"/>
          <p14:tracePt t="48375" x="3074988" y="5992813"/>
          <p14:tracePt t="48376" x="3086100" y="5992813"/>
          <p14:tracePt t="48378" x="3095625" y="5992813"/>
          <p14:tracePt t="48381" x="3105150" y="5992813"/>
          <p14:tracePt t="48382" x="3116263" y="5992813"/>
          <p14:tracePt t="48385" x="3125788" y="5992813"/>
          <p14:tracePt t="48387" x="3135313" y="5992813"/>
          <p14:tracePt t="48388" x="3135313" y="5983288"/>
          <p14:tracePt t="48390" x="3146425" y="5983288"/>
          <p14:tracePt t="48391" x="3155950" y="5983288"/>
          <p14:tracePt t="48393" x="3165475" y="5983288"/>
          <p14:tracePt t="48394" x="3176588" y="5983288"/>
          <p14:tracePt t="48397" x="3186113" y="5983288"/>
          <p14:tracePt t="48398" x="3195638" y="5983288"/>
          <p14:tracePt t="48399" x="3206750" y="5983288"/>
          <p14:tracePt t="48401" x="3216275" y="5983288"/>
          <p14:tracePt t="48402" x="3225800" y="5983288"/>
          <p14:tracePt t="48404" x="3236913" y="5983288"/>
          <p14:tracePt t="48405" x="3246438" y="5983288"/>
          <p14:tracePt t="48407" x="3255963" y="5983288"/>
          <p14:tracePt t="48408" x="3267075" y="5983288"/>
          <p14:tracePt t="48409" x="3276600" y="5983288"/>
          <p14:tracePt t="48410" x="3286125" y="5983288"/>
          <p14:tracePt t="48412" x="3297238" y="5983288"/>
          <p14:tracePt t="48413" x="3306763" y="5983288"/>
          <p14:tracePt t="48414" x="3316288" y="5983288"/>
          <p14:tracePt t="48416" x="3336925" y="5983288"/>
          <p14:tracePt t="48418" x="3346450" y="5983288"/>
          <p14:tracePt t="48419" x="3357563" y="5983288"/>
          <p14:tracePt t="48421" x="3376613" y="5983288"/>
          <p14:tracePt t="48422" x="3387725" y="5983288"/>
          <p14:tracePt t="48424" x="3397250" y="5983288"/>
          <p14:tracePt t="48425" x="3406775" y="5983288"/>
          <p14:tracePt t="48427" x="3427413" y="5983288"/>
          <p14:tracePt t="48429" x="3436938" y="5983288"/>
          <p14:tracePt t="48430" x="3448050" y="5983288"/>
          <p14:tracePt t="48432" x="3467100" y="5983288"/>
          <p14:tracePt t="48433" x="3478213" y="5983288"/>
          <p14:tracePt t="48435" x="3487738" y="5983288"/>
          <p14:tracePt t="48436" x="3497263" y="5983288"/>
          <p14:tracePt t="48437" x="3508375" y="5983288"/>
          <p14:tracePt t="48438" x="3517900" y="5983288"/>
          <p14:tracePt t="48439" x="3527425" y="5983288"/>
          <p14:tracePt t="48440" x="3538538" y="5983288"/>
          <p14:tracePt t="48441" x="3548063" y="5983288"/>
          <p14:tracePt t="48443" x="3568700" y="5983288"/>
          <p14:tracePt t="48445" x="3578225" y="5983288"/>
          <p14:tracePt t="48446" x="3587750" y="5983288"/>
          <p14:tracePt t="48447" x="3598863" y="5983288"/>
          <p14:tracePt t="48448" x="3608388" y="5983288"/>
          <p14:tracePt t="48449" x="3617913" y="5983288"/>
          <p14:tracePt t="48450" x="3629025" y="5983288"/>
          <p14:tracePt t="48451" x="3638550" y="5983288"/>
          <p14:tracePt t="48453" x="3648075" y="5983288"/>
          <p14:tracePt t="48454" x="3668713" y="5983288"/>
          <p14:tracePt t="48456" x="3678238" y="5983288"/>
          <p14:tracePt t="48457" x="3689350" y="5983288"/>
          <p14:tracePt t="48458" x="3698875" y="5983288"/>
          <p14:tracePt t="48459" x="3708400" y="5983288"/>
          <p14:tracePt t="48460" x="3719513" y="5983288"/>
          <p14:tracePt t="48461" x="3729038" y="5983288"/>
          <p14:tracePt t="48462" x="3738563" y="5983288"/>
          <p14:tracePt t="48463" x="3749675" y="5983288"/>
          <p14:tracePt t="48464" x="3759200" y="5983288"/>
          <p14:tracePt t="48466" x="3768725" y="5983288"/>
          <p14:tracePt t="48467" x="3779838" y="5983288"/>
          <p14:tracePt t="48468" x="3789363" y="5983288"/>
          <p14:tracePt t="48469" x="3798888" y="5983288"/>
          <p14:tracePt t="48470" x="3810000" y="5983288"/>
          <p14:tracePt t="48471" x="3819525" y="5983288"/>
          <p14:tracePt t="48472" x="3829050" y="5983288"/>
          <p14:tracePt t="48474" x="3849688" y="5983288"/>
          <p14:tracePt t="48476" x="3859213" y="5983288"/>
          <p14:tracePt t="48477" x="3879850" y="5983288"/>
          <p14:tracePt t="48479" x="3889375" y="5983288"/>
          <p14:tracePt t="48480" x="3900488" y="5983288"/>
          <p14:tracePt t="48481" x="3910013" y="5983288"/>
          <p14:tracePt t="48482" x="3919538" y="5983288"/>
          <p14:tracePt t="48484" x="3930650" y="5983288"/>
          <p14:tracePt t="48485" x="3940175" y="5983288"/>
          <p14:tracePt t="48486" x="3949700" y="5983288"/>
          <p14:tracePt t="48487" x="3960813" y="5983288"/>
          <p14:tracePt t="48488" x="3970338" y="5983288"/>
          <p14:tracePt t="48490" x="3979863" y="5983288"/>
          <p14:tracePt t="48491" x="3990975" y="5983288"/>
          <p14:tracePt t="48492" x="4000500" y="5983288"/>
          <p14:tracePt t="48493" x="4010025" y="5983288"/>
          <p14:tracePt t="48494" x="4021138" y="5983288"/>
          <p14:tracePt t="48496" x="4030663" y="5983288"/>
          <p14:tracePt t="48497" x="4040188" y="5983288"/>
          <p14:tracePt t="48499" x="4051300" y="5983288"/>
          <p14:tracePt t="48500" x="4060825" y="5983288"/>
          <p14:tracePt t="48502" x="4070350" y="5983288"/>
          <p14:tracePt t="48503" x="4081463" y="5983288"/>
          <p14:tracePt t="48505" x="4090988" y="5983288"/>
          <p14:tracePt t="48506" x="4100513" y="5983288"/>
          <p14:tracePt t="48508" x="4111625" y="5983288"/>
          <p14:tracePt t="48509" x="4121150" y="5983288"/>
          <p14:tracePt t="48511" x="4130675" y="5983288"/>
          <p14:tracePt t="48512" x="4141788" y="5983288"/>
          <p14:tracePt t="48514" x="4151313" y="5983288"/>
          <p14:tracePt t="48515" x="4160838" y="5983288"/>
          <p14:tracePt t="48517" x="4171950" y="5983288"/>
          <p14:tracePt t="48519" x="4181475" y="5983288"/>
          <p14:tracePt t="48520" x="4191000" y="5983288"/>
          <p14:tracePt t="48522" x="4202113" y="5983288"/>
          <p14:tracePt t="48523" x="4211638" y="5983288"/>
          <p14:tracePt t="48526" x="4221163" y="5983288"/>
          <p14:tracePt t="48527" x="4232275" y="5983288"/>
          <p14:tracePt t="48529" x="4241800" y="5983288"/>
          <p14:tracePt t="48531" x="4251325" y="5983288"/>
          <p14:tracePt t="48533" x="4262438" y="5983288"/>
          <p14:tracePt t="48534" x="4271963" y="5983288"/>
          <p14:tracePt t="48537" x="4281488" y="5983288"/>
          <p14:tracePt t="48538" x="4292600" y="5983288"/>
          <p14:tracePt t="48541" x="4302125" y="5983288"/>
          <p14:tracePt t="48542" x="4311650" y="5983288"/>
          <p14:tracePt t="48543" x="4322763" y="5983288"/>
          <p14:tracePt t="48546" x="4332288" y="5983288"/>
          <p14:tracePt t="48548" x="4341813" y="5983288"/>
          <p14:tracePt t="48551" x="4352925" y="5983288"/>
          <p14:tracePt t="48552" x="4362450" y="5983288"/>
          <p14:tracePt t="48555" x="4371975" y="5983288"/>
          <p14:tracePt t="48557" x="4381500" y="5983288"/>
          <p14:tracePt t="48560" x="4392613" y="5983288"/>
          <p14:tracePt t="48562" x="4402138" y="5983288"/>
          <p14:tracePt t="48566" x="4411663" y="5983288"/>
          <p14:tracePt t="48568" x="4422775" y="5983288"/>
          <p14:tracePt t="48572" x="4432300" y="5983288"/>
          <p14:tracePt t="48574" x="4441825" y="5983288"/>
          <p14:tracePt t="48576" x="4452938" y="5983288"/>
          <p14:tracePt t="48582" x="4462463" y="5983288"/>
          <p14:tracePt t="48585" x="4471988" y="5983288"/>
          <p14:tracePt t="48586" x="4471988" y="5973763"/>
          <p14:tracePt t="48591" x="4483100" y="5973763"/>
          <p14:tracePt t="48595" x="4492625" y="5973763"/>
          <p14:tracePt t="48604" x="4502150" y="5973763"/>
          <p14:tracePt t="48605" x="4502150" y="5962650"/>
          <p14:tracePt t="48609" x="4513263" y="5962650"/>
          <p14:tracePt t="48622" x="4522788" y="5962650"/>
          <p14:tracePt t="48623" x="4522788" y="5953125"/>
          <p14:tracePt t="48631" x="4532313" y="5953125"/>
          <p14:tracePt t="48669" x="4543425" y="5953125"/>
          <p14:tracePt t="50310" x="4543425" y="5943600"/>
          <p14:tracePt t="50311" x="4552950" y="5943600"/>
          <p14:tracePt t="50319" x="4562475" y="5943600"/>
          <p14:tracePt t="50323" x="4573588" y="5932488"/>
          <p14:tracePt t="50331" x="4583113" y="5932488"/>
          <p14:tracePt t="50335" x="4592638" y="5932488"/>
          <p14:tracePt t="50338" x="4603750" y="5932488"/>
          <p14:tracePt t="50340" x="4603750" y="5922963"/>
          <p14:tracePt t="50346" x="4613275" y="5922963"/>
          <p14:tracePt t="50347" x="4613275" y="5913438"/>
          <p14:tracePt t="50349" x="4622800" y="5913438"/>
          <p14:tracePt t="50359" x="4633913" y="5913438"/>
          <p14:tracePt t="50360" x="4633913" y="5902325"/>
          <p14:tracePt t="50365" x="4643438" y="5902325"/>
          <p14:tracePt t="50367" x="4643438" y="5892800"/>
          <p14:tracePt t="50380" x="4652963" y="5883275"/>
          <p14:tracePt t="50386" x="4652963" y="5872163"/>
          <p14:tracePt t="50390" x="4664075" y="5872163"/>
          <p14:tracePt t="50397" x="4664075" y="5862638"/>
          <p14:tracePt t="50403" x="4664075" y="5853113"/>
          <p14:tracePt t="50412" x="4664075" y="5842000"/>
          <p14:tracePt t="50417" x="4664075" y="5832475"/>
          <p14:tracePt t="50430" x="4664075" y="5822950"/>
          <p14:tracePt t="50436" x="4664075" y="5811838"/>
          <p14:tracePt t="50445" x="4664075" y="5802313"/>
          <p14:tracePt t="50682" x="4664075" y="5792788"/>
          <p14:tracePt t="50689" x="4664075" y="5781675"/>
          <p14:tracePt t="50696" x="4664075" y="5772150"/>
          <p14:tracePt t="50697" x="4652963" y="5772150"/>
          <p14:tracePt t="50700" x="4652963" y="5762625"/>
          <p14:tracePt t="50706" x="4652963" y="5751513"/>
          <p14:tracePt t="50710" x="4652963" y="5741988"/>
          <p14:tracePt t="50714" x="4652963" y="5732463"/>
          <p14:tracePt t="50716" x="4643438" y="5732463"/>
          <p14:tracePt t="50717" x="4643438" y="5721350"/>
          <p14:tracePt t="50722" x="4643438" y="5711825"/>
          <p14:tracePt t="50723" x="4633913" y="5711825"/>
          <p14:tracePt t="50725" x="4633913" y="5702300"/>
          <p14:tracePt t="50730" x="4633913" y="5691188"/>
          <p14:tracePt t="50732" x="4633913" y="5681663"/>
          <p14:tracePt t="50733" x="4622800" y="5681663"/>
          <p14:tracePt t="50737" x="4613275" y="5672138"/>
          <p14:tracePt t="50739" x="4613275" y="5661025"/>
          <p14:tracePt t="50742" x="4613275" y="5651500"/>
          <p14:tracePt t="50745" x="4603750" y="5651500"/>
          <p14:tracePt t="50746" x="4603750" y="5641975"/>
          <p14:tracePt t="50749" x="4592638" y="5630863"/>
          <p14:tracePt t="50752" x="4583113" y="5630863"/>
          <p14:tracePt t="50753" x="4583113" y="5621338"/>
          <p14:tracePt t="50756" x="4583113" y="5611813"/>
          <p14:tracePt t="50758" x="4573588" y="5611813"/>
          <p14:tracePt t="50760" x="4573588" y="5600700"/>
          <p14:tracePt t="50761" x="4562475" y="5600700"/>
          <p14:tracePt t="50762" x="4562475" y="5591175"/>
          <p14:tracePt t="50766" x="4552950" y="5591175"/>
          <p14:tracePt t="50767" x="4552950" y="5581650"/>
          <p14:tracePt t="50769" x="4543425" y="5570538"/>
          <p14:tracePt t="50773" x="4532313" y="5570538"/>
          <p14:tracePt t="50774" x="4532313" y="5561013"/>
          <p14:tracePt t="50775" x="4522788" y="5561013"/>
          <p14:tracePt t="50776" x="4522788" y="5551488"/>
          <p14:tracePt t="50779" x="4513263" y="5551488"/>
          <p14:tracePt t="50781" x="4502150" y="5540375"/>
          <p14:tracePt t="50784" x="4492625" y="5530850"/>
          <p14:tracePt t="50787" x="4483100" y="5530850"/>
          <p14:tracePt t="50788" x="4483100" y="5521325"/>
          <p14:tracePt t="50789" x="4471988" y="5521325"/>
          <p14:tracePt t="50791" x="4462463" y="5521325"/>
          <p14:tracePt t="50794" x="4452938" y="5510213"/>
          <p14:tracePt t="50795" x="4441825" y="5510213"/>
          <p14:tracePt t="50796" x="4432300" y="5510213"/>
          <p14:tracePt t="50798" x="4432300" y="5500688"/>
          <p14:tracePt t="50799" x="4422775" y="5500688"/>
          <p14:tracePt t="50800" x="4411663" y="5500688"/>
          <p14:tracePt t="50803" x="4402138" y="5500688"/>
          <p14:tracePt t="50804" x="4392613" y="5500688"/>
          <p14:tracePt t="50806" x="4381500" y="5500688"/>
          <p14:tracePt t="50808" x="4371975" y="5491163"/>
          <p14:tracePt t="50810" x="4362450" y="5491163"/>
          <p14:tracePt t="50811" x="4352925" y="5491163"/>
          <p14:tracePt t="50814" x="4341813" y="5491163"/>
          <p14:tracePt t="50815" x="4332288" y="5491163"/>
          <p14:tracePt t="50816" x="4332288" y="5480050"/>
          <p14:tracePt t="50817" x="4322763" y="5480050"/>
          <p14:tracePt t="50819" x="4311650" y="5480050"/>
          <p14:tracePt t="50820" x="4302125" y="5480050"/>
          <p14:tracePt t="50823" x="4292600" y="5480050"/>
          <p14:tracePt t="50824" x="4281488" y="5480050"/>
          <p14:tracePt t="50827" x="4271963" y="5480050"/>
          <p14:tracePt t="50829" x="4262438" y="5480050"/>
          <p14:tracePt t="50832" x="4251325" y="5480050"/>
          <p14:tracePt t="50833" x="4241800" y="5480050"/>
          <p14:tracePt t="50837" x="4232275" y="5480050"/>
          <p14:tracePt t="50839" x="4221163" y="5480050"/>
          <p14:tracePt t="50842" x="4211638" y="5480050"/>
          <p14:tracePt t="50844" x="4202113" y="5480050"/>
          <p14:tracePt t="50847" x="4191000" y="5480050"/>
          <p14:tracePt t="50849" x="4181475" y="5480050"/>
          <p14:tracePt t="50852" x="4171950" y="5480050"/>
          <p14:tracePt t="50854" x="4160838" y="5491163"/>
          <p14:tracePt t="50855" x="4151313" y="5491163"/>
          <p14:tracePt t="50859" x="4141788" y="5491163"/>
          <p14:tracePt t="50860" x="4130675" y="5491163"/>
          <p14:tracePt t="50861" x="4130675" y="5500688"/>
          <p14:tracePt t="50864" x="4121150" y="5510213"/>
          <p14:tracePt t="50866" x="4111625" y="5510213"/>
          <p14:tracePt t="50869" x="4111625" y="5521325"/>
          <p14:tracePt t="50871" x="4100513" y="5530850"/>
          <p14:tracePt t="50872" x="4090988" y="5530850"/>
          <p14:tracePt t="50874" x="4090988" y="5540375"/>
          <p14:tracePt t="50877" x="4081463" y="5540375"/>
          <p14:tracePt t="50878" x="4081463" y="5551488"/>
          <p14:tracePt t="50880" x="4070350" y="5561013"/>
          <p14:tracePt t="50883" x="4070350" y="5570538"/>
          <p14:tracePt t="50885" x="4070350" y="5581650"/>
          <p14:tracePt t="50888" x="4060825" y="5591175"/>
          <p14:tracePt t="50890" x="4060825" y="5600700"/>
          <p14:tracePt t="50893" x="4060825" y="5611813"/>
          <p14:tracePt t="50895" x="4060825" y="5621338"/>
          <p14:tracePt t="50898" x="4051300" y="5630863"/>
          <p14:tracePt t="50899" x="4051300" y="5641975"/>
          <p14:tracePt t="50902" x="4051300" y="5651500"/>
          <p14:tracePt t="50904" x="4051300" y="5661025"/>
          <p14:tracePt t="50906" x="4051300" y="5672138"/>
          <p14:tracePt t="50909" x="4051300" y="5681663"/>
          <p14:tracePt t="50910" x="4051300" y="5691188"/>
          <p14:tracePt t="50914" x="4051300" y="5702300"/>
          <p14:tracePt t="50915" x="4051300" y="5711825"/>
          <p14:tracePt t="50917" x="4060825" y="5711825"/>
          <p14:tracePt t="50918" x="4060825" y="5721350"/>
          <p14:tracePt t="50920" x="4060825" y="5732463"/>
          <p14:tracePt t="50924" x="4070350" y="5741988"/>
          <p14:tracePt t="50925" x="4070350" y="5751513"/>
          <p14:tracePt t="50926" x="4081463" y="5751513"/>
          <p14:tracePt t="50929" x="4081463" y="5762625"/>
          <p14:tracePt t="50931" x="4090988" y="5772150"/>
          <p14:tracePt t="50934" x="4100513" y="5772150"/>
          <p14:tracePt t="50935" x="4100513" y="5781675"/>
          <p14:tracePt t="50937" x="4100513" y="5792788"/>
          <p14:tracePt t="50938" x="4111625" y="5792788"/>
          <p14:tracePt t="50939" x="4121150" y="5792788"/>
          <p14:tracePt t="50942" x="4121150" y="5802313"/>
          <p14:tracePt t="50943" x="4130675" y="5802313"/>
          <p14:tracePt t="50944" x="4141788" y="5802313"/>
          <p14:tracePt t="50945" x="4141788" y="5811838"/>
          <p14:tracePt t="50947" x="4151313" y="5811838"/>
          <p14:tracePt t="50948" x="4160838" y="5822950"/>
          <p14:tracePt t="50950" x="4171950" y="5822950"/>
          <p14:tracePt t="50953" x="4181475" y="5822950"/>
          <p14:tracePt t="50955" x="4191000" y="5832475"/>
          <p14:tracePt t="50956" x="4202113" y="5832475"/>
          <p14:tracePt t="50957" x="4211638" y="5832475"/>
          <p14:tracePt t="50960" x="4221163" y="5842000"/>
          <p14:tracePt t="50961" x="4232275" y="5842000"/>
          <p14:tracePt t="50963" x="4241800" y="5842000"/>
          <p14:tracePt t="50964" x="4251325" y="5842000"/>
          <p14:tracePt t="50967" x="4262438" y="5842000"/>
          <p14:tracePt t="50968" x="4271963" y="5842000"/>
          <p14:tracePt t="50970" x="4281488" y="5842000"/>
          <p14:tracePt t="50971" x="4292600" y="5842000"/>
          <p14:tracePt t="50974" x="4302125" y="5842000"/>
          <p14:tracePt t="50975" x="4311650" y="5853113"/>
          <p14:tracePt t="50976" x="4322763" y="5853113"/>
          <p14:tracePt t="50977" x="4332288" y="5853113"/>
          <p14:tracePt t="50979" x="4341813" y="5853113"/>
          <p14:tracePt t="50982" x="4352925" y="5853113"/>
          <p14:tracePt t="50983" x="4362450" y="5853113"/>
          <p14:tracePt t="50987" x="4381500" y="5853113"/>
          <p14:tracePt t="50991" x="4402138" y="5853113"/>
          <p14:tracePt t="50994" x="4411663" y="5853113"/>
          <p14:tracePt t="50995" x="4422775" y="5853113"/>
          <p14:tracePt t="50998" x="4432300" y="5853113"/>
          <p14:tracePt t="51000" x="4441825" y="5853113"/>
          <p14:tracePt t="51002" x="4452938" y="5853113"/>
          <p14:tracePt t="51005" x="4462463" y="5853113"/>
          <p14:tracePt t="51007" x="4471988" y="5853113"/>
          <p14:tracePt t="51011" x="4483100" y="5853113"/>
          <p14:tracePt t="51014" x="4492625" y="5853113"/>
          <p14:tracePt t="51020" x="4502150" y="5853113"/>
          <p14:tracePt t="51023" x="4513263" y="5853113"/>
          <p14:tracePt t="51025" x="4513263" y="5842000"/>
          <p14:tracePt t="51033" x="4522788" y="5832475"/>
          <p14:tracePt t="51045" x="4532313" y="5832475"/>
          <p14:tracePt t="51060" x="4532313" y="5822950"/>
          <p14:tracePt t="51076" x="4532313" y="5811838"/>
          <p14:tracePt t="51092" x="4532313" y="5802313"/>
          <p14:tracePt t="51203" x="4522788" y="5802313"/>
          <p14:tracePt t="51316" x="4513263" y="5802313"/>
          <p14:tracePt t="51516" x="4502150" y="5802313"/>
          <p14:tracePt t="51526" x="4492625" y="5802313"/>
          <p14:tracePt t="51529" x="4483100" y="5802313"/>
          <p14:tracePt t="51534" x="4471988" y="5802313"/>
          <p14:tracePt t="51536" x="4462463" y="5802313"/>
          <p14:tracePt t="51539" x="4452938" y="5802313"/>
          <p14:tracePt t="51541" x="4441825" y="5802313"/>
          <p14:tracePt t="51542" x="4432300" y="5802313"/>
          <p14:tracePt t="51545" x="4422775" y="5802313"/>
          <p14:tracePt t="51546" x="4411663" y="5802313"/>
          <p14:tracePt t="51549" x="4402138" y="5802313"/>
          <p14:tracePt t="51550" x="4392613" y="5802313"/>
          <p14:tracePt t="51553" x="4371975" y="5802313"/>
          <p14:tracePt t="51556" x="4362450" y="5802313"/>
          <p14:tracePt t="51557" x="4352925" y="5802313"/>
          <p14:tracePt t="51559" x="4341813" y="5802313"/>
          <p14:tracePt t="51560" x="4322763" y="5802313"/>
          <p14:tracePt t="51562" x="4311650" y="5802313"/>
          <p14:tracePt t="51563" x="4302125" y="5792788"/>
          <p14:tracePt t="51565" x="4292600" y="5792788"/>
          <p14:tracePt t="51566" x="4281488" y="5792788"/>
          <p14:tracePt t="51567" x="4271963" y="5792788"/>
          <p14:tracePt t="51568" x="4262438" y="5792788"/>
          <p14:tracePt t="51571" x="4232275" y="5792788"/>
          <p14:tracePt t="51573" x="4211638" y="5792788"/>
          <p14:tracePt t="51574" x="4211638" y="5781675"/>
          <p14:tracePt t="51575" x="4202113" y="5781675"/>
          <p14:tracePt t="51576" x="4181475" y="5781675"/>
          <p14:tracePt t="51578" x="4160838" y="5781675"/>
          <p14:tracePt t="51580" x="4141788" y="5781675"/>
          <p14:tracePt t="51581" x="4130675" y="5781675"/>
          <p14:tracePt t="51582" x="4121150" y="5781675"/>
          <p14:tracePt t="51583" x="4111625" y="5781675"/>
          <p14:tracePt t="51584" x="4100513" y="5781675"/>
          <p14:tracePt t="51585" x="4081463" y="5781675"/>
          <p14:tracePt t="51587" x="4060825" y="5781675"/>
          <p14:tracePt t="51588" x="4051300" y="5781675"/>
          <p14:tracePt t="51589" x="4030663" y="5772150"/>
          <p14:tracePt t="51590" x="4021138" y="5772150"/>
          <p14:tracePt t="51591" x="4010025" y="5772150"/>
          <p14:tracePt t="51592" x="3990975" y="5772150"/>
          <p14:tracePt t="51593" x="3979863" y="5772150"/>
          <p14:tracePt t="51594" x="3970338" y="5772150"/>
          <p14:tracePt t="51595" x="3960813" y="5762625"/>
          <p14:tracePt t="51596" x="3940175" y="5762625"/>
          <p14:tracePt t="51597" x="3930650" y="5762625"/>
          <p14:tracePt t="51598" x="3910013" y="5762625"/>
          <p14:tracePt t="51599" x="3900488" y="5762625"/>
          <p14:tracePt t="51600" x="3889375" y="5751513"/>
          <p14:tracePt t="51601" x="3870325" y="5751513"/>
          <p14:tracePt t="51602" x="3859213" y="5751513"/>
          <p14:tracePt t="51603" x="3840163" y="5751513"/>
          <p14:tracePt t="51604" x="3798888" y="5751513"/>
          <p14:tracePt t="51606" x="3789363" y="5751513"/>
          <p14:tracePt t="51607" x="3768725" y="5751513"/>
          <p14:tracePt t="51608" x="3759200" y="5751513"/>
          <p14:tracePt t="51609" x="3738563" y="5751513"/>
          <p14:tracePt t="51610" x="3719513" y="5741988"/>
          <p14:tracePt t="51611" x="3708400" y="5741988"/>
          <p14:tracePt t="51612" x="3689350" y="5741988"/>
          <p14:tracePt t="51613" x="3678238" y="5741988"/>
          <p14:tracePt t="51614" x="3659188" y="5741988"/>
          <p14:tracePt t="51615" x="3648075" y="5732463"/>
          <p14:tracePt t="51616" x="3629025" y="5732463"/>
          <p14:tracePt t="51617" x="3617913" y="5732463"/>
          <p14:tracePt t="51619" x="3578225" y="5732463"/>
          <p14:tracePt t="51622" x="3527425" y="5721350"/>
          <p14:tracePt t="51623" x="3508375" y="5721350"/>
          <p14:tracePt t="51624" x="3497263" y="5711825"/>
          <p14:tracePt t="51625" x="3478213" y="5711825"/>
          <p14:tracePt t="51626" x="3457575" y="5711825"/>
          <p14:tracePt t="51627" x="3448050" y="5711825"/>
          <p14:tracePt t="51628" x="3427413" y="5711825"/>
          <p14:tracePt t="51629" x="3406775" y="5711825"/>
          <p14:tracePt t="51630" x="3387725" y="5711825"/>
          <p14:tracePt t="51631" x="3376613" y="5711825"/>
          <p14:tracePt t="51632" x="3357563" y="5711825"/>
          <p14:tracePt t="51633" x="3346450" y="5711825"/>
          <p14:tracePt t="51634" x="3327400" y="5711825"/>
          <p14:tracePt t="51635" x="3306763" y="5711825"/>
          <p14:tracePt t="51637" x="3267075" y="5702300"/>
          <p14:tracePt t="51638" x="3255963" y="5702300"/>
          <p14:tracePt t="51639" x="3236913" y="5702300"/>
          <p14:tracePt t="51640" x="3225800" y="5702300"/>
          <p14:tracePt t="51641" x="3206750" y="5702300"/>
          <p14:tracePt t="51642" x="3186113" y="5702300"/>
          <p14:tracePt t="51643" x="3165475" y="5702300"/>
          <p14:tracePt t="51644" x="3155950" y="5702300"/>
          <p14:tracePt t="51645" x="3135313" y="5702300"/>
          <p14:tracePt t="51646" x="3116263" y="5702300"/>
          <p14:tracePt t="51647" x="3105150" y="5702300"/>
          <p14:tracePt t="51648" x="3086100" y="5702300"/>
          <p14:tracePt t="51649" x="3074988" y="5702300"/>
          <p14:tracePt t="51650" x="3044825" y="5702300"/>
          <p14:tracePt t="51650" x="3035300" y="5691188"/>
          <p14:tracePt t="51652" x="3014663" y="5691188"/>
          <p14:tracePt t="51653" x="3005138" y="5691188"/>
          <p14:tracePt t="51654" x="2984500" y="5691188"/>
          <p14:tracePt t="51655" x="2965450" y="5691188"/>
          <p14:tracePt t="51656" x="2954338" y="5691188"/>
          <p14:tracePt t="51657" x="2935288" y="5691188"/>
          <p14:tracePt t="51658" x="2924175" y="5691188"/>
          <p14:tracePt t="51658" x="2905125" y="5691188"/>
          <p14:tracePt t="51660" x="2894013" y="5691188"/>
          <p14:tracePt t="51660" x="2874963" y="5691188"/>
          <p14:tracePt t="51661" x="2863850" y="5691188"/>
          <p14:tracePt t="51662" x="2844800" y="5691188"/>
          <p14:tracePt t="51664" x="2833688" y="5691188"/>
          <p14:tracePt t="51664" x="2814638" y="5691188"/>
          <p14:tracePt t="51666" x="2803525" y="5691188"/>
          <p14:tracePt t="51667" x="2784475" y="5691188"/>
          <p14:tracePt t="51668" x="2773363" y="5691188"/>
          <p14:tracePt t="51669" x="2754313" y="5691188"/>
          <p14:tracePt t="51670" x="2733675" y="5691188"/>
          <p14:tracePt t="51671" x="2724150" y="5691188"/>
          <p14:tracePt t="51672" x="2703513" y="5691188"/>
          <p14:tracePt t="51673" x="2693988" y="5691188"/>
          <p14:tracePt t="51674" x="2682875" y="5691188"/>
          <p14:tracePt t="51675" x="2673350" y="5691188"/>
          <p14:tracePt t="51676" x="2652713" y="5691188"/>
          <p14:tracePt t="51677" x="2643188" y="5691188"/>
          <p14:tracePt t="51678" x="2633663" y="5691188"/>
          <p14:tracePt t="51679" x="2622550" y="5691188"/>
          <p14:tracePt t="51680" x="2603500" y="5691188"/>
          <p14:tracePt t="51681" x="2593975" y="5691188"/>
          <p14:tracePt t="51682" x="2582863" y="5691188"/>
          <p14:tracePt t="51683" x="2573338" y="5691188"/>
          <p14:tracePt t="51684" x="2563813" y="5691188"/>
          <p14:tracePt t="51685" x="2543175" y="5691188"/>
          <p14:tracePt t="51686" x="2533650" y="5691188"/>
          <p14:tracePt t="51687" x="2522538" y="5691188"/>
          <p14:tracePt t="51688" x="2513013" y="5691188"/>
          <p14:tracePt t="51689" x="2503488" y="5691188"/>
          <p14:tracePt t="51690" x="2492375" y="5691188"/>
          <p14:tracePt t="51691" x="2482850" y="5691188"/>
          <p14:tracePt t="51692" x="2473325" y="5691188"/>
          <p14:tracePt t="51693" x="2462213" y="5691188"/>
          <p14:tracePt t="51694" x="2452688" y="5691188"/>
          <p14:tracePt t="51695" x="2443163" y="5691188"/>
          <p14:tracePt t="51696" x="2443163" y="5702300"/>
          <p14:tracePt t="51697" x="2422525" y="5702300"/>
          <p14:tracePt t="51698" x="2413000" y="5702300"/>
          <p14:tracePt t="51700" x="2401888" y="5702300"/>
          <p14:tracePt t="51701" x="2392363" y="5702300"/>
          <p14:tracePt t="51703" x="2371725" y="5711825"/>
          <p14:tracePt t="51705" x="2362200" y="5711825"/>
          <p14:tracePt t="51706" x="2341563" y="5711825"/>
          <p14:tracePt t="51708" x="2332038" y="5711825"/>
          <p14:tracePt t="51708" x="2322513" y="5711825"/>
          <p14:tracePt t="51711" x="2311400" y="5721350"/>
          <p14:tracePt t="51711" x="2301875" y="5721350"/>
          <p14:tracePt t="51714" x="2292350" y="5721350"/>
          <p14:tracePt t="51714" x="2281238" y="5721350"/>
          <p14:tracePt t="51715" x="2281238" y="5732463"/>
          <p14:tracePt t="51716" x="2271713" y="5732463"/>
          <p14:tracePt t="51717" x="2262188" y="5732463"/>
          <p14:tracePt t="51720" x="2251075" y="5732463"/>
          <p14:tracePt t="51721" x="2241550" y="5732463"/>
          <p14:tracePt t="51724" x="2232025" y="5741988"/>
          <p14:tracePt t="51725" x="2220913" y="5741988"/>
          <p14:tracePt t="51727" x="2211388" y="5741988"/>
          <p14:tracePt t="51729" x="2211388" y="5751513"/>
          <p14:tracePt t="51730" x="2201863" y="5751513"/>
          <p14:tracePt t="51730" x="2190750" y="5751513"/>
          <p14:tracePt t="51733" x="2181225" y="5751513"/>
          <p14:tracePt t="51736" x="2171700" y="5751513"/>
          <p14:tracePt t="51738" x="2171700" y="5762625"/>
          <p14:tracePt t="51739" x="2160588" y="5762625"/>
          <p14:tracePt t="51741" x="2151063" y="5762625"/>
          <p14:tracePt t="51743" x="2151063" y="5772150"/>
          <p14:tracePt t="51745" x="2141538" y="5772150"/>
          <p14:tracePt t="51748" x="2130425" y="5772150"/>
          <p14:tracePt t="51752" x="2120900" y="5772150"/>
          <p14:tracePt t="51754" x="2120900" y="5781675"/>
          <p14:tracePt t="51755" x="2111375" y="5781675"/>
          <p14:tracePt t="51759" x="2111375" y="5792788"/>
          <p14:tracePt t="51760" x="2100263" y="5792788"/>
          <p14:tracePt t="51762" x="2090738" y="5792788"/>
          <p14:tracePt t="51765" x="2090738" y="5802313"/>
          <p14:tracePt t="51768" x="2081213" y="5802313"/>
          <p14:tracePt t="51771" x="2070100" y="5802313"/>
          <p14:tracePt t="51774" x="2060575" y="5802313"/>
          <p14:tracePt t="51779" x="2060575" y="5811838"/>
          <p14:tracePt t="51780" x="2051050" y="5811838"/>
          <p14:tracePt t="51783" x="2039938" y="5811838"/>
          <p14:tracePt t="51785" x="2039938" y="5822950"/>
          <p14:tracePt t="51788" x="2030413" y="5822950"/>
          <p14:tracePt t="51791" x="2020888" y="5822950"/>
          <p14:tracePt t="51796" x="2020888" y="5832475"/>
          <p14:tracePt t="51797" x="2009775" y="5832475"/>
          <p14:tracePt t="51799" x="2000250" y="5832475"/>
          <p14:tracePt t="51801" x="2000250" y="5842000"/>
          <p14:tracePt t="51804" x="1990725" y="5842000"/>
          <p14:tracePt t="51806" x="1979613" y="5842000"/>
          <p14:tracePt t="51811" x="1970088" y="5853113"/>
          <p14:tracePt t="51814" x="1960563" y="5853113"/>
          <p14:tracePt t="51816" x="1960563" y="5862638"/>
          <p14:tracePt t="51819" x="1949450" y="5862638"/>
          <p14:tracePt t="51821" x="1939925" y="5862638"/>
          <p14:tracePt t="51826" x="1930400" y="5862638"/>
          <p14:tracePt t="51827" x="1930400" y="5872163"/>
          <p14:tracePt t="51828" x="1919288" y="5872163"/>
          <p14:tracePt t="51831" x="1909763" y="5872163"/>
          <p14:tracePt t="51832" x="1909763" y="5883275"/>
          <p14:tracePt t="51836" x="1900238" y="5883275"/>
          <p14:tracePt t="51838" x="1889125" y="5883275"/>
          <p14:tracePt t="51843" x="1879600" y="5883275"/>
          <p14:tracePt t="51846" x="1870075" y="5892800"/>
          <p14:tracePt t="51851" x="1858963" y="5892800"/>
          <p14:tracePt t="51854" x="1849438" y="5902325"/>
          <p14:tracePt t="51861" x="1839913" y="5902325"/>
          <p14:tracePt t="51865" x="1828800" y="5902325"/>
          <p14:tracePt t="51873" x="1819275" y="5902325"/>
          <p14:tracePt t="51877" x="1809750" y="5902325"/>
          <p14:tracePt t="51882" x="1809750" y="5913438"/>
          <p14:tracePt t="51889" x="1798638" y="5913438"/>
          <p14:tracePt t="52355" x="1789113" y="5913438"/>
          <p14:tracePt t="52362" x="1779588" y="5913438"/>
          <p14:tracePt t="52370" x="1768475" y="5913438"/>
          <p14:tracePt t="52374" x="1758950" y="5913438"/>
          <p14:tracePt t="52383" x="1749425" y="5913438"/>
          <p14:tracePt t="52387" x="1738313" y="5913438"/>
          <p14:tracePt t="52412" x="1738313" y="5902325"/>
          <p14:tracePt t="52417" x="1738313" y="5892800"/>
          <p14:tracePt t="52425" x="1749425" y="5883275"/>
          <p14:tracePt t="54182" x="1758950" y="5883275"/>
          <p14:tracePt t="54186" x="1768475" y="5883275"/>
          <p14:tracePt t="56826" x="1779588" y="5883275"/>
          <p14:tracePt t="56830" x="1789113" y="5883275"/>
          <p14:tracePt t="56834" x="1798638" y="5883275"/>
          <p14:tracePt t="56839" x="1809750" y="5892800"/>
          <p14:tracePt t="56842" x="1819275" y="5892800"/>
          <p14:tracePt t="56846" x="1828800" y="5892800"/>
          <p14:tracePt t="56848" x="1839913" y="5892800"/>
          <p14:tracePt t="56853" x="1849438" y="5892800"/>
          <p14:tracePt t="56854" x="1858963" y="5892800"/>
          <p14:tracePt t="56856" x="1870075" y="5892800"/>
          <p14:tracePt t="56858" x="1879600" y="5892800"/>
          <p14:tracePt t="56860" x="1879600" y="5902325"/>
          <p14:tracePt t="56861" x="1889125" y="5902325"/>
          <p14:tracePt t="56863" x="1900238" y="5902325"/>
          <p14:tracePt t="56865" x="1909763" y="5902325"/>
          <p14:tracePt t="56866" x="1919288" y="5902325"/>
          <p14:tracePt t="56867" x="1930400" y="5902325"/>
          <p14:tracePt t="56870" x="1939925" y="5902325"/>
          <p14:tracePt t="56871" x="1949450" y="5902325"/>
          <p14:tracePt t="56873" x="1960563" y="5902325"/>
          <p14:tracePt t="56874" x="1970088" y="5902325"/>
          <p14:tracePt t="56877" x="1979613" y="5902325"/>
          <p14:tracePt t="56878" x="1990725" y="5902325"/>
          <p14:tracePt t="56879" x="2000250" y="5902325"/>
          <p14:tracePt t="56881" x="2009775" y="5902325"/>
          <p14:tracePt t="56882" x="2020888" y="5902325"/>
          <p14:tracePt t="56883" x="2030413" y="5902325"/>
          <p14:tracePt t="56884" x="2039938" y="5902325"/>
          <p14:tracePt t="56886" x="2051050" y="5902325"/>
          <p14:tracePt t="56888" x="2060575" y="5902325"/>
          <p14:tracePt t="56889" x="2081213" y="5902325"/>
          <p14:tracePt t="56891" x="2090738" y="5902325"/>
          <p14:tracePt t="56892" x="2100263" y="5902325"/>
          <p14:tracePt t="56894" x="2120900" y="5902325"/>
          <p14:tracePt t="56895" x="2130425" y="5902325"/>
          <p14:tracePt t="56897" x="2141538" y="5902325"/>
          <p14:tracePt t="56898" x="2151063" y="5902325"/>
          <p14:tracePt t="56899" x="2160588" y="5902325"/>
          <p14:tracePt t="56900" x="2171700" y="5902325"/>
          <p14:tracePt t="56903" x="2181225" y="5902325"/>
          <p14:tracePt t="56903" x="2201863" y="5902325"/>
          <p14:tracePt t="56905" x="2211388" y="5902325"/>
          <p14:tracePt t="56906" x="2220913" y="5902325"/>
          <p14:tracePt t="56907" x="2232025" y="5902325"/>
          <p14:tracePt t="56908" x="2241550" y="5902325"/>
          <p14:tracePt t="56910" x="2262188" y="5902325"/>
          <p14:tracePt t="56911" x="2271713" y="5902325"/>
          <p14:tracePt t="56912" x="2281238" y="5902325"/>
          <p14:tracePt t="56913" x="2292350" y="5902325"/>
          <p14:tracePt t="56915" x="2311400" y="5902325"/>
          <p14:tracePt t="56917" x="2322513" y="5902325"/>
          <p14:tracePt t="56918" x="2341563" y="5902325"/>
          <p14:tracePt t="56920" x="2362200" y="5902325"/>
          <p14:tracePt t="56922" x="2382838" y="5902325"/>
          <p14:tracePt t="56923" x="2392363" y="5902325"/>
          <p14:tracePt t="56925" x="2413000" y="5902325"/>
          <p14:tracePt t="56927" x="2432050" y="5902325"/>
          <p14:tracePt t="56928" x="2443163" y="5902325"/>
          <p14:tracePt t="56929" x="2452688" y="5902325"/>
          <p14:tracePt t="56930" x="2462213" y="5902325"/>
          <p14:tracePt t="56931" x="2473325" y="5902325"/>
          <p14:tracePt t="56932" x="2482850" y="5902325"/>
          <p14:tracePt t="56933" x="2492375" y="5902325"/>
          <p14:tracePt t="56934" x="2503488" y="5902325"/>
          <p14:tracePt t="56935" x="2513013" y="5902325"/>
          <p14:tracePt t="56936" x="2522538" y="5902325"/>
          <p14:tracePt t="56937" x="2543175" y="5902325"/>
          <p14:tracePt t="56939" x="2563813" y="5902325"/>
          <p14:tracePt t="56940" x="2573338" y="5902325"/>
          <p14:tracePt t="56941" x="2582863" y="5902325"/>
          <p14:tracePt t="56942" x="2593975" y="5902325"/>
          <p14:tracePt t="56943" x="2603500" y="5902325"/>
          <p14:tracePt t="56944" x="2613025" y="5902325"/>
          <p14:tracePt t="56945" x="2622550" y="5902325"/>
          <p14:tracePt t="56946" x="2643188" y="5902325"/>
          <p14:tracePt t="56947" x="2652713" y="5902325"/>
          <p14:tracePt t="56948" x="2673350" y="5902325"/>
          <p14:tracePt t="56950" x="2693988" y="5902325"/>
          <p14:tracePt t="56952" x="2713038" y="5913438"/>
          <p14:tracePt t="56953" x="2724150" y="5913438"/>
          <p14:tracePt t="56954" x="2733675" y="5913438"/>
          <p14:tracePt t="56955" x="2754313" y="5913438"/>
          <p14:tracePt t="56957" x="2773363" y="5913438"/>
          <p14:tracePt t="56959" x="2794000" y="5922963"/>
          <p14:tracePt t="56960" x="2803525" y="5922963"/>
          <p14:tracePt t="56961" x="2814638" y="5922963"/>
          <p14:tracePt t="56962" x="2833688" y="5922963"/>
          <p14:tracePt t="56964" x="2854325" y="5922963"/>
          <p14:tracePt t="56966" x="2874963" y="5932488"/>
          <p14:tracePt t="56967" x="2884488" y="5932488"/>
          <p14:tracePt t="56968" x="2894013" y="5932488"/>
          <p14:tracePt t="56969" x="2914650" y="5932488"/>
          <p14:tracePt t="56971" x="2935288" y="5932488"/>
          <p14:tracePt t="56973" x="2954338" y="5932488"/>
          <p14:tracePt t="56974" x="2965450" y="5932488"/>
          <p14:tracePt t="56975" x="2974975" y="5932488"/>
          <p14:tracePt t="56976" x="2984500" y="5932488"/>
          <p14:tracePt t="56977" x="2995613" y="5932488"/>
          <p14:tracePt t="56978" x="3005138" y="5932488"/>
          <p14:tracePt t="56979" x="3014663" y="5932488"/>
          <p14:tracePt t="56980" x="3025775" y="5932488"/>
          <p14:tracePt t="56981" x="3035300" y="5932488"/>
          <p14:tracePt t="56982" x="3044825" y="5932488"/>
          <p14:tracePt t="56983" x="3065463" y="5932488"/>
          <p14:tracePt t="56985" x="3086100" y="5932488"/>
          <p14:tracePt t="56987" x="3105150" y="5932488"/>
          <p14:tracePt t="56988" x="3116263" y="5932488"/>
          <p14:tracePt t="56989" x="3125788" y="5932488"/>
          <p14:tracePt t="56990" x="3135313" y="5932488"/>
          <p14:tracePt t="56991" x="3146425" y="5932488"/>
          <p14:tracePt t="56992" x="3155950" y="5932488"/>
          <p14:tracePt t="56993" x="3165475" y="5932488"/>
          <p14:tracePt t="56994" x="3176588" y="5932488"/>
          <p14:tracePt t="56995" x="3186113" y="5932488"/>
          <p14:tracePt t="56996" x="3195638" y="5932488"/>
          <p14:tracePt t="56997" x="3206750" y="5932488"/>
          <p14:tracePt t="56998" x="3216275" y="5932488"/>
          <p14:tracePt t="56999" x="3225800" y="5932488"/>
          <p14:tracePt t="57000" x="3236913" y="5932488"/>
          <p14:tracePt t="57001" x="3246438" y="5932488"/>
          <p14:tracePt t="57002" x="3255963" y="5932488"/>
          <p14:tracePt t="57004" x="3276600" y="5932488"/>
          <p14:tracePt t="57005" x="3286125" y="5932488"/>
          <p14:tracePt t="57007" x="3306763" y="5932488"/>
          <p14:tracePt t="57009" x="3316288" y="5932488"/>
          <p14:tracePt t="57010" x="3327400" y="5932488"/>
          <p14:tracePt t="57012" x="3346450" y="5932488"/>
          <p14:tracePt t="57013" x="3357563" y="5932488"/>
          <p14:tracePt t="57015" x="3367088" y="5932488"/>
          <p14:tracePt t="57016" x="3376613" y="5932488"/>
          <p14:tracePt t="57018" x="3387725" y="5932488"/>
          <p14:tracePt t="57019" x="3397250" y="5922963"/>
          <p14:tracePt t="57021" x="3406775" y="5922963"/>
          <p14:tracePt t="57022" x="3417888" y="5922963"/>
          <p14:tracePt t="57024" x="3427413" y="5922963"/>
          <p14:tracePt t="57025" x="3436938" y="5922963"/>
          <p14:tracePt t="57027" x="3436938" y="5913438"/>
          <p14:tracePt t="57028" x="3448050" y="5913438"/>
          <p14:tracePt t="57029" x="3457575" y="5913438"/>
          <p14:tracePt t="57031" x="3457575" y="5902325"/>
          <p14:tracePt t="57032" x="3467100" y="5902325"/>
          <p14:tracePt t="57034" x="3478213" y="5902325"/>
          <p14:tracePt t="57038" x="3478213" y="5892800"/>
          <p14:tracePt t="57039" x="3487738" y="5892800"/>
          <p14:tracePt t="57041" x="3497263" y="5892800"/>
          <p14:tracePt t="57042" x="3497263" y="5883275"/>
          <p14:tracePt t="57045" x="3508375" y="5883275"/>
          <p14:tracePt t="57051" x="3508375" y="5872163"/>
          <p14:tracePt t="57058" x="3508375" y="5862638"/>
          <p14:tracePt t="57095" x="3508375" y="5853113"/>
          <p14:tracePt t="57128" x="3497263" y="5853113"/>
          <p14:tracePt t="57134" x="3487738" y="5853113"/>
          <p14:tracePt t="57144" x="3478213" y="5853113"/>
          <p14:tracePt t="57145" x="3478213" y="5862638"/>
          <p14:tracePt t="57149" x="3467100" y="5872163"/>
          <p14:tracePt t="57157" x="3467100" y="5883275"/>
          <p14:tracePt t="57158" x="3457575" y="5883275"/>
          <p14:tracePt t="57160" x="3457575" y="5892800"/>
          <p14:tracePt t="57162" x="3448050" y="5892800"/>
          <p14:tracePt t="57167" x="3448050" y="5902325"/>
          <p14:tracePt t="57170" x="3436938" y="5902325"/>
          <p14:tracePt t="57171" x="3436938" y="5913438"/>
          <p14:tracePt t="57174" x="3427413" y="5913438"/>
          <p14:tracePt t="57178" x="3427413" y="5922963"/>
          <p14:tracePt t="57181" x="3417888" y="5932488"/>
          <p14:tracePt t="57184" x="3406775" y="5932488"/>
          <p14:tracePt t="57189" x="3406775" y="5943600"/>
          <p14:tracePt t="57191" x="3397250" y="5943600"/>
          <p14:tracePt t="57193" x="3397250" y="5953125"/>
          <p14:tracePt t="57194" x="3387725" y="5953125"/>
          <p14:tracePt t="57197" x="3387725" y="5962650"/>
          <p14:tracePt t="57200" x="3376613" y="5962650"/>
          <p14:tracePt t="57203" x="3367088" y="5962650"/>
          <p14:tracePt t="57205" x="3367088" y="5973763"/>
          <p14:tracePt t="57208" x="3357563" y="5973763"/>
          <p14:tracePt t="57209" x="3357563" y="5983288"/>
          <p14:tracePt t="57210" x="3346450" y="5983288"/>
          <p14:tracePt t="57213" x="3336925" y="5983288"/>
          <p14:tracePt t="57217" x="3327400" y="5992813"/>
          <p14:tracePt t="57220" x="3316288" y="5992813"/>
          <p14:tracePt t="57221" x="3316288" y="6003925"/>
          <p14:tracePt t="57224" x="3306763" y="6003925"/>
          <p14:tracePt t="57226" x="3297238" y="6003925"/>
          <p14:tracePt t="57230" x="3286125" y="6013450"/>
          <p14:tracePt t="57232" x="3276600" y="6013450"/>
          <p14:tracePt t="57236" x="3276600" y="6022975"/>
          <p14:tracePt t="57237" x="3267075" y="6022975"/>
          <p14:tracePt t="57239" x="3255963" y="6022975"/>
          <p14:tracePt t="57244" x="3246438" y="6022975"/>
          <p14:tracePt t="57246" x="3236913" y="6022975"/>
          <p14:tracePt t="57248" x="3236913" y="6034088"/>
          <p14:tracePt t="57251" x="3225800" y="6034088"/>
          <p14:tracePt t="57254" x="3216275" y="6034088"/>
          <p14:tracePt t="57255" x="3216275" y="6043613"/>
          <p14:tracePt t="57258" x="3206750" y="6043613"/>
          <p14:tracePt t="57261" x="3195638" y="6043613"/>
          <p14:tracePt t="57264" x="3186113" y="6043613"/>
          <p14:tracePt t="57270" x="3176588" y="6043613"/>
          <p14:tracePt t="57273" x="3165475" y="6043613"/>
          <p14:tracePt t="57283" x="3155950" y="6043613"/>
          <p14:tracePt t="57289" x="3146425" y="6043613"/>
          <p14:tracePt t="57537" x="3135313" y="6043613"/>
          <p14:tracePt t="58002" x="3125788" y="6043613"/>
          <p14:tracePt t="58021" x="3116263" y="6043613"/>
          <p14:tracePt t="58023" x="3116263" y="6053138"/>
          <p14:tracePt t="58035" x="3105150" y="6053138"/>
          <p14:tracePt t="58053" x="3105150" y="6064250"/>
          <p14:tracePt t="59772" x="3116263" y="6064250"/>
          <p14:tracePt t="59781" x="3125788" y="6064250"/>
          <p14:tracePt t="59783" x="3125788" y="6053138"/>
          <p14:tracePt t="59786" x="3135313" y="6053138"/>
          <p14:tracePt t="59793" x="3146425" y="6053138"/>
          <p14:tracePt t="59794" x="3146425" y="6043613"/>
          <p14:tracePt t="59795" x="3155950" y="6043613"/>
          <p14:tracePt t="59798" x="3155950" y="6034088"/>
          <p14:tracePt t="59799" x="3165475" y="6034088"/>
          <p14:tracePt t="59800" x="3176588" y="6034088"/>
          <p14:tracePt t="59803" x="3186113" y="6034088"/>
          <p14:tracePt t="59804" x="3195638" y="6022975"/>
          <p14:tracePt t="59805" x="3206750" y="6022975"/>
          <p14:tracePt t="59807" x="3216275" y="6013450"/>
          <p14:tracePt t="59808" x="3225800" y="6013450"/>
          <p14:tracePt t="59810" x="3236913" y="6013450"/>
          <p14:tracePt t="59811" x="3246438" y="6013450"/>
          <p14:tracePt t="59812" x="3255963" y="6003925"/>
          <p14:tracePt t="59813" x="3267075" y="6003925"/>
          <p14:tracePt t="59814" x="3267075" y="5992813"/>
          <p14:tracePt t="59815" x="3286125" y="5992813"/>
          <p14:tracePt t="59816" x="3297238" y="5992813"/>
          <p14:tracePt t="59818" x="3316288" y="5983288"/>
          <p14:tracePt t="59820" x="3336925" y="5973763"/>
          <p14:tracePt t="59821" x="3346450" y="5973763"/>
          <p14:tracePt t="59822" x="3357563" y="5962650"/>
          <p14:tracePt t="59823" x="3367088" y="5962650"/>
          <p14:tracePt t="59824" x="3376613" y="5962650"/>
          <p14:tracePt t="59825" x="3387725" y="5962650"/>
          <p14:tracePt t="59826" x="3397250" y="5962650"/>
          <p14:tracePt t="59827" x="3417888" y="5953125"/>
          <p14:tracePt t="59828" x="3427413" y="5953125"/>
          <p14:tracePt t="59829" x="3436938" y="5943600"/>
          <p14:tracePt t="59830" x="3448050" y="5943600"/>
          <p14:tracePt t="59831" x="3457575" y="5932488"/>
          <p14:tracePt t="59832" x="3478213" y="5932488"/>
          <p14:tracePt t="59833" x="3487738" y="5932488"/>
          <p14:tracePt t="59834" x="3497263" y="5932488"/>
          <p14:tracePt t="59836" x="3517900" y="5932488"/>
          <p14:tracePt t="59836" x="3517900" y="5922963"/>
          <p14:tracePt t="59837" x="3538538" y="5922963"/>
          <p14:tracePt t="59838" x="3548063" y="5922963"/>
          <p14:tracePt t="59839" x="3557588" y="5913438"/>
          <p14:tracePt t="59840" x="3568700" y="5913438"/>
          <p14:tracePt t="59841" x="3578225" y="5913438"/>
          <p14:tracePt t="59842" x="3598863" y="5913438"/>
          <p14:tracePt t="59843" x="3608388" y="5913438"/>
          <p14:tracePt t="59844" x="3617913" y="5902325"/>
          <p14:tracePt t="59845" x="3629025" y="5902325"/>
          <p14:tracePt t="59846" x="3648075" y="5892800"/>
          <p14:tracePt t="59847" x="3659188" y="5892800"/>
          <p14:tracePt t="59848" x="3678238" y="5883275"/>
          <p14:tracePt t="59849" x="3689350" y="5883275"/>
          <p14:tracePt t="59850" x="3698875" y="5883275"/>
          <p14:tracePt t="59851" x="3719513" y="5872163"/>
          <p14:tracePt t="59853" x="3729038" y="5872163"/>
          <p14:tracePt t="59853" x="3738563" y="5872163"/>
          <p14:tracePt t="59854" x="3749675" y="5872163"/>
          <p14:tracePt t="59855" x="3768725" y="5872163"/>
          <p14:tracePt t="59856" x="3789363" y="5862638"/>
          <p14:tracePt t="59857" x="3798888" y="5862638"/>
          <p14:tracePt t="59858" x="3810000" y="5862638"/>
          <p14:tracePt t="59859" x="3819525" y="5853113"/>
          <p14:tracePt t="59860" x="3840163" y="5853113"/>
          <p14:tracePt t="59861" x="3859213" y="5842000"/>
          <p14:tracePt t="59862" x="3870325" y="5842000"/>
          <p14:tracePt t="59863" x="3879850" y="5842000"/>
          <p14:tracePt t="59864" x="3889375" y="5842000"/>
          <p14:tracePt t="59865" x="3910013" y="5842000"/>
          <p14:tracePt t="59866" x="3919538" y="5842000"/>
          <p14:tracePt t="59867" x="3940175" y="5832475"/>
          <p14:tracePt t="59868" x="3949700" y="5832475"/>
          <p14:tracePt t="59869" x="3960813" y="5832475"/>
          <p14:tracePt t="59870" x="3979863" y="5832475"/>
          <p14:tracePt t="59871" x="3990975" y="5822950"/>
          <p14:tracePt t="59872" x="4010025" y="5822950"/>
          <p14:tracePt t="59873" x="4021138" y="5822950"/>
          <p14:tracePt t="59874" x="4030663" y="5811838"/>
          <p14:tracePt t="59875" x="4051300" y="5811838"/>
          <p14:tracePt t="59876" x="4060825" y="5811838"/>
          <p14:tracePt t="59877" x="4070350" y="5811838"/>
          <p14:tracePt t="59878" x="4081463" y="5802313"/>
          <p14:tracePt t="59879" x="4100513" y="5802313"/>
          <p14:tracePt t="59880" x="4111625" y="5802313"/>
          <p14:tracePt t="59881" x="4121150" y="5802313"/>
          <p14:tracePt t="59882" x="4130675" y="5802313"/>
          <p14:tracePt t="59883" x="4151313" y="5802313"/>
          <p14:tracePt t="59884" x="4160838" y="5802313"/>
          <p14:tracePt t="59886" x="4191000" y="5792788"/>
          <p14:tracePt t="59888" x="4211638" y="5792788"/>
          <p14:tracePt t="59889" x="4221163" y="5792788"/>
          <p14:tracePt t="59890" x="4241800" y="5781675"/>
          <p14:tracePt t="59891" x="4251325" y="5781675"/>
          <p14:tracePt t="59892" x="4262438" y="5781675"/>
          <p14:tracePt t="59893" x="4271963" y="5781675"/>
          <p14:tracePt t="59894" x="4281488" y="5772150"/>
          <p14:tracePt t="59895" x="4302125" y="5772150"/>
          <p14:tracePt t="59896" x="4311650" y="5772150"/>
          <p14:tracePt t="59897" x="4322763" y="5772150"/>
          <p14:tracePt t="59898" x="4341813" y="5772150"/>
          <p14:tracePt t="59900" x="4362450" y="5772150"/>
          <p14:tracePt t="59902" x="4381500" y="5772150"/>
          <p14:tracePt t="59903" x="4392613" y="5772150"/>
          <p14:tracePt t="59904" x="4411663" y="5772150"/>
          <p14:tracePt t="59905" x="4422775" y="5762625"/>
          <p14:tracePt t="59907" x="4441825" y="5762625"/>
          <p14:tracePt t="59908" x="4452938" y="5762625"/>
          <p14:tracePt t="59909" x="4462463" y="5762625"/>
          <p14:tracePt t="59910" x="4471988" y="5762625"/>
          <p14:tracePt t="59911" x="4483100" y="5762625"/>
          <p14:tracePt t="59912" x="4502150" y="5762625"/>
          <p14:tracePt t="59913" x="4513263" y="5751513"/>
          <p14:tracePt t="59914" x="4532313" y="5751513"/>
          <p14:tracePt t="59916" x="4552950" y="5751513"/>
          <p14:tracePt t="59917" x="4562475" y="5751513"/>
          <p14:tracePt t="59918" x="4573588" y="5751513"/>
          <p14:tracePt t="59919" x="4592638" y="5751513"/>
          <p14:tracePt t="59921" x="4613275" y="5751513"/>
          <p14:tracePt t="59922" x="4613275" y="5741988"/>
          <p14:tracePt t="59923" x="4633913" y="5741988"/>
          <p14:tracePt t="59924" x="4643438" y="5741988"/>
          <p14:tracePt t="59925" x="4652963" y="5741988"/>
          <p14:tracePt t="59926" x="4673600" y="5741988"/>
          <p14:tracePt t="59927" x="4683125" y="5741988"/>
          <p14:tracePt t="59928" x="4694238" y="5741988"/>
          <p14:tracePt t="59929" x="4703763" y="5741988"/>
          <p14:tracePt t="59930" x="4724400" y="5741988"/>
          <p14:tracePt t="59932" x="4743450" y="5741988"/>
          <p14:tracePt t="59933" x="4754563" y="5741988"/>
          <p14:tracePt t="59934" x="4764088" y="5741988"/>
          <p14:tracePt t="59936" x="4773613" y="5741988"/>
          <p14:tracePt t="59936" x="4784725" y="5741988"/>
          <p14:tracePt t="59937" x="4803775" y="5741988"/>
          <p14:tracePt t="59939" x="4824413" y="5741988"/>
          <p14:tracePt t="59940" x="4833938" y="5741988"/>
          <p14:tracePt t="59941" x="4845050" y="5741988"/>
          <p14:tracePt t="59942" x="4854575" y="5741988"/>
          <p14:tracePt t="59943" x="4864100" y="5741988"/>
          <p14:tracePt t="59944" x="4875213" y="5741988"/>
          <p14:tracePt t="59945" x="4884738" y="5741988"/>
          <p14:tracePt t="59946" x="4894263" y="5741988"/>
          <p14:tracePt t="59947" x="4905375" y="5741988"/>
          <p14:tracePt t="59948" x="4914900" y="5732463"/>
          <p14:tracePt t="59949" x="4924425" y="5732463"/>
          <p14:tracePt t="59950" x="4935538" y="5732463"/>
          <p14:tracePt t="59951" x="4954588" y="5732463"/>
          <p14:tracePt t="59953" x="4975225" y="5732463"/>
          <p14:tracePt t="59955" x="4995863" y="5732463"/>
          <p14:tracePt t="59956" x="5005388" y="5732463"/>
          <p14:tracePt t="59957" x="5014913" y="5732463"/>
          <p14:tracePt t="59958" x="5026025" y="5732463"/>
          <p14:tracePt t="59959" x="5035550" y="5732463"/>
          <p14:tracePt t="59960" x="5045075" y="5732463"/>
          <p14:tracePt t="59961" x="5056188" y="5732463"/>
          <p14:tracePt t="59962" x="5065713" y="5732463"/>
          <p14:tracePt t="59963" x="5075238" y="5732463"/>
          <p14:tracePt t="59964" x="5086350" y="5732463"/>
          <p14:tracePt t="59965" x="5095875" y="5732463"/>
          <p14:tracePt t="59967" x="5105400" y="5732463"/>
          <p14:tracePt t="59968" x="5126038" y="5732463"/>
          <p14:tracePt t="59970" x="5135563" y="5732463"/>
          <p14:tracePt t="59971" x="5146675" y="5732463"/>
          <p14:tracePt t="59972" x="5156200" y="5732463"/>
          <p14:tracePt t="59973" x="5165725" y="5732463"/>
          <p14:tracePt t="59974" x="5176838" y="5732463"/>
          <p14:tracePt t="59975" x="5186363" y="5732463"/>
          <p14:tracePt t="59976" x="5195888" y="5732463"/>
          <p14:tracePt t="59978" x="5216525" y="5732463"/>
          <p14:tracePt t="59981" x="5226050" y="5732463"/>
          <p14:tracePt t="59981" x="5237163" y="5732463"/>
          <p14:tracePt t="59982" x="5246688" y="5732463"/>
          <p14:tracePt t="59983" x="5256213" y="5732463"/>
          <p14:tracePt t="59984" x="5267325" y="5732463"/>
          <p14:tracePt t="59986" x="5276850" y="5732463"/>
          <p14:tracePt t="59987" x="5286375" y="5732463"/>
          <p14:tracePt t="59989" x="5297488" y="5732463"/>
          <p14:tracePt t="59990" x="5307013" y="5732463"/>
          <p14:tracePt t="59991" x="5316538" y="5732463"/>
          <p14:tracePt t="59992" x="5327650" y="5732463"/>
          <p14:tracePt t="59993" x="5337175" y="5732463"/>
          <p14:tracePt t="59995" x="5346700" y="5732463"/>
          <p14:tracePt t="59996" x="5357813" y="5732463"/>
          <p14:tracePt t="59998" x="5367338" y="5732463"/>
          <p14:tracePt t="59999" x="5376863" y="5732463"/>
          <p14:tracePt t="60002" x="5387975" y="5732463"/>
          <p14:tracePt t="60003" x="5397500" y="5732463"/>
          <p14:tracePt t="60005" x="5407025" y="5732463"/>
          <p14:tracePt t="60006" x="5418138" y="5732463"/>
          <p14:tracePt t="60009" x="5427663" y="5732463"/>
          <p14:tracePt t="60010" x="5437188" y="5732463"/>
          <p14:tracePt t="60013" x="5448300" y="5732463"/>
          <p14:tracePt t="60015" x="5457825" y="5732463"/>
          <p14:tracePt t="60018" x="5467350" y="5732463"/>
          <p14:tracePt t="60020" x="5478463" y="5732463"/>
          <p14:tracePt t="60022" x="5487988" y="5732463"/>
          <p14:tracePt t="60025" x="5497513" y="5732463"/>
          <p14:tracePt t="60027" x="5508625" y="5732463"/>
          <p14:tracePt t="60031" x="5518150" y="5732463"/>
          <p14:tracePt t="60033" x="5527675" y="5732463"/>
          <p14:tracePt t="60038" x="5538788" y="5732463"/>
          <p14:tracePt t="60041" x="5548313" y="5732463"/>
          <p14:tracePt t="60055" x="5557838" y="5732463"/>
          <p14:tracePt t="60411" x="5548313" y="5732463"/>
          <p14:tracePt t="60415" x="5538788" y="5732463"/>
          <p14:tracePt t="60421" x="5527675" y="5732463"/>
          <p14:tracePt t="60424" x="5518150" y="5732463"/>
          <p14:tracePt t="60425" x="5518150" y="5741988"/>
          <p14:tracePt t="60430" x="5508625" y="5741988"/>
          <p14:tracePt t="60434" x="5497513" y="5741988"/>
          <p14:tracePt t="60435" x="5497513" y="5751513"/>
          <p14:tracePt t="60441" x="5487988" y="5751513"/>
          <p14:tracePt t="60445" x="5478463" y="5751513"/>
          <p14:tracePt t="60448" x="5467350" y="5751513"/>
          <p14:tracePt t="60457" x="5457825" y="5751513"/>
          <p14:tracePt t="60461" x="5448300" y="5751513"/>
          <p14:tracePt t="60469" x="5448300" y="5762625"/>
          <p14:tracePt t="60472" x="5437188" y="5762625"/>
          <p14:tracePt t="60479" x="5427663" y="5762625"/>
          <p14:tracePt t="60503" x="5418138" y="5762625"/>
          <p14:tracePt t="60514" x="5407025" y="5762625"/>
          <p14:tracePt t="60580" x="5397500" y="5762625"/>
          <p14:tracePt t="60629" x="5387975" y="5762625"/>
          <p14:tracePt t="60816" x="5376863" y="5762625"/>
          <p14:tracePt t="60826" x="5367338" y="5762625"/>
          <p14:tracePt t="60841" x="5357813" y="5762625"/>
          <p14:tracePt t="60850" x="5346700" y="5762625"/>
          <p14:tracePt t="62400" x="5357813" y="5762625"/>
          <p14:tracePt t="62405" x="5367338" y="5762625"/>
          <p14:tracePt t="62407" x="5376863" y="5762625"/>
          <p14:tracePt t="62409" x="5387975" y="5762625"/>
          <p14:tracePt t="62411" x="5397500" y="5762625"/>
          <p14:tracePt t="62415" x="5407025" y="5762625"/>
          <p14:tracePt t="62417" x="5418138" y="5762625"/>
          <p14:tracePt t="62420" x="5427663" y="5762625"/>
          <p14:tracePt t="62421" x="5437188" y="5762625"/>
          <p14:tracePt t="62423" x="5448300" y="5762625"/>
          <p14:tracePt t="62425" x="5457825" y="5762625"/>
          <p14:tracePt t="62429" x="5467350" y="5762625"/>
          <p14:tracePt t="62431" x="5478463" y="5762625"/>
          <p14:tracePt t="62433" x="5487988" y="5762625"/>
          <p14:tracePt t="62438" x="5497513" y="5762625"/>
          <p14:tracePt t="62439" x="5508625" y="5762625"/>
          <p14:tracePt t="62939" x="5497513" y="5762625"/>
          <p14:tracePt t="62946" x="5487988" y="5762625"/>
          <p14:tracePt t="62949" x="5478463" y="5762625"/>
          <p14:tracePt t="62953" x="5467350" y="5762625"/>
          <p14:tracePt t="62961" x="5457825" y="5762625"/>
          <p14:tracePt t="62968" x="5448300" y="5762625"/>
          <p14:tracePt t="62991" x="5437188" y="5762625"/>
          <p14:tracePt t="63000" x="5437188" y="5751513"/>
          <p14:tracePt t="63004" x="5427663" y="5751513"/>
          <p14:tracePt t="63124" x="5427663" y="5741988"/>
          <p14:tracePt t="63126" x="5437188" y="5741988"/>
          <p14:tracePt t="63131" x="5437188" y="5732463"/>
          <p14:tracePt t="63133" x="5448300" y="5732463"/>
          <p14:tracePt t="63134" x="5448300" y="5721350"/>
          <p14:tracePt t="63136" x="5457825" y="5721350"/>
          <p14:tracePt t="63139" x="5457825" y="5711825"/>
          <p14:tracePt t="63140" x="5467350" y="5711825"/>
          <p14:tracePt t="63141" x="5478463" y="5702300"/>
          <p14:tracePt t="63144" x="5487988" y="5702300"/>
          <p14:tracePt t="63148" x="5497513" y="5691188"/>
          <p14:tracePt t="63150" x="5508625" y="5691188"/>
          <p14:tracePt t="63152" x="5508625" y="5681663"/>
          <p14:tracePt t="63154" x="5518150" y="5681663"/>
          <p14:tracePt t="63157" x="5527675" y="5681663"/>
          <p14:tracePt t="63160" x="5527675" y="5672138"/>
          <p14:tracePt t="63162" x="5538788" y="5672138"/>
          <p14:tracePt t="63164" x="5548313" y="5672138"/>
          <p14:tracePt t="63166" x="5548313" y="5661025"/>
          <p14:tracePt t="63169" x="5557838" y="5661025"/>
          <p14:tracePt t="63171" x="5568950" y="5661025"/>
          <p14:tracePt t="63176" x="5578475" y="5661025"/>
          <p14:tracePt t="63177" x="5588000" y="5651500"/>
          <p14:tracePt t="63182" x="5599113" y="5651500"/>
          <p14:tracePt t="63186" x="5608638" y="5651500"/>
          <p14:tracePt t="63193" x="5618163" y="5651500"/>
          <p14:tracePt t="63197" x="5629275" y="5651500"/>
          <p14:tracePt t="63202" x="5638800" y="5651500"/>
          <p14:tracePt t="63208" x="5648325" y="5651500"/>
          <p14:tracePt t="63212" x="5659438" y="5651500"/>
          <p14:tracePt t="63218" x="5668963" y="5651500"/>
          <p14:tracePt t="63222" x="5678488" y="5651500"/>
          <p14:tracePt t="63740" x="5668963" y="5651500"/>
          <p14:tracePt t="63752" x="5659438" y="5651500"/>
          <p14:tracePt t="63759" x="5648325" y="5651500"/>
          <p14:tracePt t="63770" x="5638800" y="5651500"/>
          <p14:tracePt t="63778" x="5629275" y="5651500"/>
          <p14:tracePt t="63785" x="5629275" y="5641975"/>
          <p14:tracePt t="63805" x="5629275" y="5630863"/>
          <p14:tracePt t="63857" x="5618163" y="5630863"/>
          <p14:tracePt t="63867" x="5618163" y="5621338"/>
          <p14:tracePt t="63889" x="5618163" y="5611813"/>
          <p14:tracePt t="63924" x="5618163" y="5600700"/>
          <p14:tracePt t="63948" x="5618163" y="5591175"/>
          <p14:tracePt t="63986" x="5618163" y="5581650"/>
          <p14:tracePt t="64004" x="5618163" y="5570538"/>
          <p14:tracePt t="64017" x="5629275" y="5570538"/>
          <p14:tracePt t="64021" x="5629275" y="5561013"/>
          <p14:tracePt t="64026" x="5629275" y="5551488"/>
          <p14:tracePt t="64027" x="5638800" y="5551488"/>
          <p14:tracePt t="64034" x="5638800" y="5540375"/>
          <p14:tracePt t="64038" x="5638800" y="5530850"/>
          <p14:tracePt t="64039" x="5648325" y="5530850"/>
          <p14:tracePt t="64044" x="5659438" y="5521325"/>
          <p14:tracePt t="64047" x="5659438" y="5510213"/>
          <p14:tracePt t="64050" x="5659438" y="5500688"/>
          <p14:tracePt t="64055" x="5668963" y="5491163"/>
          <p14:tracePt t="64057" x="5668963" y="5480050"/>
          <p14:tracePt t="64060" x="5678488" y="5480050"/>
          <p14:tracePt t="64061" x="5678488" y="5470525"/>
          <p14:tracePt t="64063" x="5678488" y="5461000"/>
          <p14:tracePt t="64066" x="5678488" y="5449888"/>
          <p14:tracePt t="64068" x="5689600" y="5440363"/>
          <p14:tracePt t="64071" x="5699125" y="5430838"/>
          <p14:tracePt t="64072" x="5699125" y="5419725"/>
          <p14:tracePt t="64075" x="5699125" y="5410200"/>
          <p14:tracePt t="64077" x="5708650" y="5400675"/>
          <p14:tracePt t="64079" x="5708650" y="5389563"/>
          <p14:tracePt t="64080" x="5719763" y="5380038"/>
          <p14:tracePt t="64083" x="5719763" y="5370513"/>
          <p14:tracePt t="64084" x="5729288" y="5359400"/>
          <p14:tracePt t="64086" x="5738813" y="5349875"/>
          <p14:tracePt t="64088" x="5738813" y="5340350"/>
          <p14:tracePt t="64089" x="5749925" y="5329238"/>
          <p14:tracePt t="64090" x="5759450" y="5329238"/>
          <p14:tracePt t="64090" x="5759450" y="5319713"/>
          <p14:tracePt t="64091" x="5768975" y="5310188"/>
          <p14:tracePt t="64094" x="5768975" y="5299075"/>
          <p14:tracePt t="64094" x="5780088" y="5299075"/>
          <p14:tracePt t="64095" x="5789613" y="5289550"/>
          <p14:tracePt t="64098" x="5799138" y="5280025"/>
          <p14:tracePt t="64098" x="5799138" y="5268913"/>
          <p14:tracePt t="64099" x="5810250" y="5268913"/>
          <p14:tracePt t="64101" x="5810250" y="5259388"/>
          <p14:tracePt t="64102" x="5819775" y="5249863"/>
          <p14:tracePt t="64104" x="5829300" y="5238750"/>
          <p14:tracePt t="64105" x="5840413" y="5229225"/>
          <p14:tracePt t="64106" x="5849938" y="5219700"/>
          <p14:tracePt t="64107" x="5849938" y="5208588"/>
          <p14:tracePt t="64108" x="5859463" y="5199063"/>
          <p14:tracePt t="64109" x="5870575" y="5199063"/>
          <p14:tracePt t="64110" x="5880100" y="5189538"/>
          <p14:tracePt t="64111" x="5880100" y="5178425"/>
          <p14:tracePt t="64112" x="5889625" y="5178425"/>
          <p14:tracePt t="64113" x="5900738" y="5159375"/>
          <p14:tracePt t="64114" x="5900738" y="5148263"/>
          <p14:tracePt t="64115" x="5910263" y="5148263"/>
          <p14:tracePt t="64116" x="5919788" y="5138738"/>
          <p14:tracePt t="64117" x="5930900" y="5127625"/>
          <p14:tracePt t="64117" x="5940425" y="5118100"/>
          <p14:tracePt t="64120" x="5949950" y="5097463"/>
          <p14:tracePt t="64121" x="5961063" y="5097463"/>
          <p14:tracePt t="64122" x="5970588" y="5078413"/>
          <p14:tracePt t="64123" x="5970588" y="5067300"/>
          <p14:tracePt t="64124" x="5980113" y="5067300"/>
          <p14:tracePt t="64125" x="6000750" y="5048250"/>
          <p14:tracePt t="64126" x="6000750" y="5037138"/>
          <p14:tracePt t="64127" x="6010275" y="5018088"/>
          <p14:tracePt t="64128" x="6021388" y="5018088"/>
          <p14:tracePt t="64129" x="6030913" y="4997450"/>
          <p14:tracePt t="64130" x="6040438" y="4987925"/>
          <p14:tracePt t="64131" x="6051550" y="4976813"/>
          <p14:tracePt t="64132" x="6051550" y="4967288"/>
          <p14:tracePt t="64133" x="6061075" y="4957763"/>
          <p14:tracePt t="64134" x="6070600" y="4937125"/>
          <p14:tracePt t="64136" x="6081713" y="4916488"/>
          <p14:tracePt t="64137" x="6091238" y="4886325"/>
          <p14:tracePt t="64139" x="6100763" y="4886325"/>
          <p14:tracePt t="64139" x="6110288" y="4867275"/>
          <p14:tracePt t="64140" x="6110288" y="4856163"/>
          <p14:tracePt t="64141" x="6121400" y="4837113"/>
          <p14:tracePt t="64142" x="6140450" y="4816475"/>
          <p14:tracePt t="64143" x="6151563" y="4806950"/>
          <p14:tracePt t="64144" x="6161088" y="4786313"/>
          <p14:tracePt t="64145" x="6161088" y="4765675"/>
          <p14:tracePt t="64146" x="6170613" y="4756150"/>
          <p14:tracePt t="64147" x="6181725" y="4735513"/>
          <p14:tracePt t="64148" x="6191250" y="4716463"/>
          <p14:tracePt t="64149" x="6191250" y="4705350"/>
          <p14:tracePt t="64150" x="6211888" y="4686300"/>
          <p14:tracePt t="64151" x="6211888" y="4675188"/>
          <p14:tracePt t="64153" x="6211888" y="4656138"/>
          <p14:tracePt t="64153" x="6221413" y="4635500"/>
          <p14:tracePt t="64154" x="6230938" y="4625975"/>
          <p14:tracePt t="64155" x="6242050" y="4605338"/>
          <p14:tracePt t="64156" x="6251575" y="4584700"/>
          <p14:tracePt t="64157" x="6261100" y="4575175"/>
          <p14:tracePt t="64158" x="6261100" y="4554538"/>
          <p14:tracePt t="64159" x="6272213" y="4545013"/>
          <p14:tracePt t="64160" x="6272213" y="4524375"/>
          <p14:tracePt t="64161" x="6281738" y="4505325"/>
          <p14:tracePt t="64162" x="6291263" y="4494213"/>
          <p14:tracePt t="64163" x="6302375" y="4475163"/>
          <p14:tracePt t="64164" x="6302375" y="4464050"/>
          <p14:tracePt t="64165" x="6302375" y="4445000"/>
          <p14:tracePt t="64166" x="6311900" y="4424363"/>
          <p14:tracePt t="64167" x="6321425" y="4414838"/>
          <p14:tracePt t="64169" x="6321425" y="4394200"/>
          <p14:tracePt t="64170" x="6332538" y="4373563"/>
          <p14:tracePt t="64170" x="6342063" y="4364038"/>
          <p14:tracePt t="64171" x="6342063" y="4343400"/>
          <p14:tracePt t="64172" x="6351588" y="4333875"/>
          <p14:tracePt t="64173" x="6351588" y="4313238"/>
          <p14:tracePt t="64174" x="6351588" y="4294188"/>
          <p14:tracePt t="64175" x="6362700" y="4283075"/>
          <p14:tracePt t="64176" x="6362700" y="4264025"/>
          <p14:tracePt t="64178" x="6372225" y="4252913"/>
          <p14:tracePt t="64178" x="6372225" y="4233863"/>
          <p14:tracePt t="64179" x="6381750" y="4222750"/>
          <p14:tracePt t="64180" x="6381750" y="4203700"/>
          <p14:tracePt t="64181" x="6392863" y="4183063"/>
          <p14:tracePt t="64182" x="6392863" y="4173538"/>
          <p14:tracePt t="64183" x="6392863" y="4152900"/>
          <p14:tracePt t="64184" x="6402388" y="4143375"/>
          <p14:tracePt t="64186" x="6402388" y="4122738"/>
          <p14:tracePt t="64186" x="6411913" y="4102100"/>
          <p14:tracePt t="64187" x="6411913" y="4092575"/>
          <p14:tracePt t="64188" x="6423025" y="4062413"/>
          <p14:tracePt t="64189" x="6432550" y="4052888"/>
          <p14:tracePt t="64190" x="6432550" y="4041775"/>
          <p14:tracePt t="64191" x="6442075" y="4011613"/>
          <p14:tracePt t="64192" x="6442075" y="4002088"/>
          <p14:tracePt t="64193" x="6442075" y="3981450"/>
          <p14:tracePt t="64194" x="6442075" y="3971925"/>
          <p14:tracePt t="64195" x="6453188" y="3951288"/>
          <p14:tracePt t="64196" x="6453188" y="3941763"/>
          <p14:tracePt t="64197" x="6462713" y="3921125"/>
          <p14:tracePt t="64198" x="6472238" y="3902075"/>
          <p14:tracePt t="64199" x="6472238" y="3890963"/>
          <p14:tracePt t="64201" x="6483350" y="3871913"/>
          <p14:tracePt t="64201" x="6483350" y="3860800"/>
          <p14:tracePt t="64203" x="6483350" y="3841750"/>
          <p14:tracePt t="64203" x="6483350" y="3821113"/>
          <p14:tracePt t="64204" x="6492875" y="3811588"/>
          <p14:tracePt t="64205" x="6502400" y="3790950"/>
          <p14:tracePt t="64206" x="6502400" y="3781425"/>
          <p14:tracePt t="64207" x="6513513" y="3760788"/>
          <p14:tracePt t="64208" x="6513513" y="3740150"/>
          <p14:tracePt t="64209" x="6523038" y="3730625"/>
          <p14:tracePt t="64210" x="6523038" y="3721100"/>
          <p14:tracePt t="64211" x="6523038" y="3709988"/>
          <p14:tracePt t="64212" x="6532563" y="3690938"/>
          <p14:tracePt t="64213" x="6543675" y="3660775"/>
          <p14:tracePt t="64215" x="6543675" y="3640138"/>
          <p14:tracePt t="64216" x="6553200" y="3630613"/>
          <p14:tracePt t="64217" x="6562725" y="3619500"/>
          <p14:tracePt t="64218" x="6562725" y="3600450"/>
          <p14:tracePt t="64219" x="6562725" y="3589338"/>
          <p14:tracePt t="64221" x="6562725" y="3570288"/>
          <p14:tracePt t="64221" x="6573838" y="3559175"/>
          <p14:tracePt t="64222" x="6583363" y="3549650"/>
          <p14:tracePt t="64223" x="6583363" y="3529013"/>
          <p14:tracePt t="64224" x="6592888" y="3519488"/>
          <p14:tracePt t="64225" x="6592888" y="3509963"/>
          <p14:tracePt t="64226" x="6604000" y="3498850"/>
          <p14:tracePt t="64227" x="6604000" y="3479800"/>
          <p14:tracePt t="64229" x="6604000" y="3459163"/>
          <p14:tracePt t="64230" x="6613525" y="3438525"/>
          <p14:tracePt t="64231" x="6623050" y="3438525"/>
          <p14:tracePt t="64232" x="6623050" y="3419475"/>
          <p14:tracePt t="64233" x="6623050" y="3408363"/>
          <p14:tracePt t="64234" x="6623050" y="3398838"/>
          <p14:tracePt t="64236" x="6634163" y="3389313"/>
          <p14:tracePt t="64236" x="6634163" y="3378200"/>
          <p14:tracePt t="64237" x="6643688" y="3368675"/>
          <p14:tracePt t="64238" x="6643688" y="3359150"/>
          <p14:tracePt t="64239" x="6653213" y="3348038"/>
          <p14:tracePt t="64240" x="6653213" y="3338513"/>
          <p14:tracePt t="64242" x="6664325" y="3317875"/>
          <p14:tracePt t="64244" x="6673850" y="3308350"/>
          <p14:tracePt t="64245" x="6673850" y="3287713"/>
          <p14:tracePt t="64247" x="6683375" y="3278188"/>
          <p14:tracePt t="64248" x="6683375" y="3268663"/>
          <p14:tracePt t="64249" x="6694488" y="3257550"/>
          <p14:tracePt t="64250" x="6694488" y="3248025"/>
          <p14:tracePt t="64251" x="6694488" y="3238500"/>
          <p14:tracePt t="64253" x="6704013" y="3238500"/>
          <p14:tracePt t="64253" x="6713538" y="3227388"/>
          <p14:tracePt t="64254" x="6713538" y="3217863"/>
          <p14:tracePt t="64257" x="6713538" y="3197225"/>
          <p14:tracePt t="64257" x="6724650" y="3197225"/>
          <p14:tracePt t="64258" x="6734175" y="3197225"/>
          <p14:tracePt t="64259" x="6734175" y="3178175"/>
          <p14:tracePt t="64260" x="6743700" y="3167063"/>
          <p14:tracePt t="64262" x="6743700" y="3157538"/>
          <p14:tracePt t="64263" x="6754813" y="3148013"/>
          <p14:tracePt t="64264" x="6764338" y="3148013"/>
          <p14:tracePt t="64265" x="6764338" y="3136900"/>
          <p14:tracePt t="64267" x="6773863" y="3127375"/>
          <p14:tracePt t="64269" x="6784975" y="3117850"/>
          <p14:tracePt t="64270" x="6784975" y="3106738"/>
          <p14:tracePt t="64271" x="6794500" y="3106738"/>
          <p14:tracePt t="64272" x="6794500" y="3097213"/>
          <p14:tracePt t="64273" x="6804025" y="3097213"/>
          <p14:tracePt t="64274" x="6804025" y="3087688"/>
          <p14:tracePt t="64275" x="6804025" y="3076575"/>
          <p14:tracePt t="64276" x="6815138" y="3076575"/>
          <p14:tracePt t="64277" x="6824663" y="3067050"/>
          <p14:tracePt t="64278" x="6824663" y="3057525"/>
          <p14:tracePt t="64280" x="6834188" y="3057525"/>
          <p14:tracePt t="64281" x="6845300" y="3046413"/>
          <p14:tracePt t="64282" x="6845300" y="3036888"/>
          <p14:tracePt t="64286" x="6854825" y="3027363"/>
          <p14:tracePt t="64287" x="6864350" y="3016250"/>
          <p14:tracePt t="64289" x="6875463" y="3006725"/>
          <p14:tracePt t="64291" x="6884988" y="2997200"/>
          <p14:tracePt t="64293" x="6894513" y="2997200"/>
          <p14:tracePt t="64294" x="6894513" y="2986088"/>
          <p14:tracePt t="64296" x="6894513" y="2976563"/>
          <p14:tracePt t="64297" x="6905625" y="2976563"/>
          <p14:tracePt t="64298" x="6915150" y="2976563"/>
          <p14:tracePt t="64299" x="6915150" y="2967038"/>
          <p14:tracePt t="64302" x="6915150" y="2955925"/>
          <p14:tracePt t="64303" x="6924675" y="2955925"/>
          <p14:tracePt t="64305" x="6935788" y="2946400"/>
          <p14:tracePt t="64307" x="6935788" y="2936875"/>
          <p14:tracePt t="64309" x="6945313" y="2936875"/>
          <p14:tracePt t="64310" x="6945313" y="2925763"/>
          <p14:tracePt t="64312" x="6954838" y="2925763"/>
          <p14:tracePt t="64316" x="6954838" y="2916238"/>
          <p14:tracePt t="64319" x="6965950" y="2916238"/>
          <p14:tracePt t="64320" x="6965950" y="2906713"/>
          <p14:tracePt t="64325" x="6975475" y="2906713"/>
          <p14:tracePt t="64592" x="6985000" y="2906713"/>
          <p14:tracePt t="64595" x="6996113" y="2906713"/>
          <p14:tracePt t="64600" x="7005638" y="2906713"/>
          <p14:tracePt t="64602" x="7015163" y="2906713"/>
          <p14:tracePt t="64603" x="7026275" y="2906713"/>
          <p14:tracePt t="64606" x="7035800" y="2906713"/>
          <p14:tracePt t="64608" x="7045325" y="2906713"/>
          <p14:tracePt t="64610" x="7056438" y="2906713"/>
          <p14:tracePt t="64611" x="7065963" y="2906713"/>
          <p14:tracePt t="64614" x="7075488" y="2906713"/>
          <p14:tracePt t="64615" x="7086600" y="2906713"/>
          <p14:tracePt t="64616" x="7096125" y="2906713"/>
          <p14:tracePt t="64618" x="7105650" y="2906713"/>
          <p14:tracePt t="64621" x="7126288" y="2906713"/>
          <p14:tracePt t="64623" x="7135813" y="2906713"/>
          <p14:tracePt t="64623" x="7146925" y="2906713"/>
          <p14:tracePt t="64626" x="7156450" y="2906713"/>
          <p14:tracePt t="64626" x="7165975" y="2906713"/>
          <p14:tracePt t="64628" x="7177088" y="2906713"/>
          <p14:tracePt t="64631" x="7186613" y="2906713"/>
          <p14:tracePt t="64631" x="7196138" y="2906713"/>
          <p14:tracePt t="64634" x="7207250" y="2906713"/>
          <p14:tracePt t="64634" x="7216775" y="2906713"/>
          <p14:tracePt t="64637" x="7226300" y="2906713"/>
          <p14:tracePt t="64638" x="7237413" y="2906713"/>
          <p14:tracePt t="64639" x="7246938" y="2906713"/>
          <p14:tracePt t="64641" x="7256463" y="2906713"/>
          <p14:tracePt t="64643" x="7267575" y="2906713"/>
          <p14:tracePt t="64644" x="7277100" y="2906713"/>
          <p14:tracePt t="64646" x="7286625" y="2906713"/>
          <p14:tracePt t="64647" x="7297738" y="2906713"/>
          <p14:tracePt t="64649" x="7307263" y="2906713"/>
          <p14:tracePt t="64651" x="7316788" y="2906713"/>
          <p14:tracePt t="64652" x="7327900" y="2906713"/>
          <p14:tracePt t="64654" x="7337425" y="2906713"/>
          <p14:tracePt t="64655" x="7346950" y="2906713"/>
          <p14:tracePt t="64657" x="7358063" y="2906713"/>
          <p14:tracePt t="64659" x="7367588" y="2906713"/>
          <p14:tracePt t="64661" x="7377113" y="2906713"/>
          <p14:tracePt t="64661" x="7388225" y="2906713"/>
          <p14:tracePt t="64664" x="7397750" y="2906713"/>
          <p14:tracePt t="64665" x="7407275" y="2906713"/>
          <p14:tracePt t="64667" x="7418388" y="2906713"/>
          <p14:tracePt t="64668" x="7427913" y="2906713"/>
          <p14:tracePt t="64670" x="7437438" y="2906713"/>
          <p14:tracePt t="64672" x="7458075" y="2906713"/>
          <p14:tracePt t="64675" x="7467600" y="2906713"/>
          <p14:tracePt t="64676" x="7478713" y="2906713"/>
          <p14:tracePt t="64678" x="7488238" y="2895600"/>
          <p14:tracePt t="64679" x="7497763" y="2895600"/>
          <p14:tracePt t="64681" x="7508875" y="2895600"/>
          <p14:tracePt t="64681" x="7518400" y="2895600"/>
          <p14:tracePt t="64685" x="7527925" y="2895600"/>
          <p14:tracePt t="64687" x="7539038" y="2895600"/>
          <p14:tracePt t="64688" x="7548563" y="2895600"/>
          <p14:tracePt t="64689" x="7558088" y="2895600"/>
          <p14:tracePt t="64691" x="7569200" y="2895600"/>
          <p14:tracePt t="64693" x="7578725" y="2895600"/>
          <p14:tracePt t="64695" x="7588250" y="2895600"/>
          <p14:tracePt t="64696" x="7599363" y="2886075"/>
          <p14:tracePt t="64697" x="7608888" y="2886075"/>
          <p14:tracePt t="64700" x="7618413" y="2886075"/>
          <p14:tracePt t="64701" x="7629525" y="2886075"/>
          <p14:tracePt t="64704" x="7639050" y="2886075"/>
          <p14:tracePt t="64705" x="7648575" y="2886075"/>
          <p14:tracePt t="64708" x="7659688" y="2886075"/>
          <p14:tracePt t="64710" x="7669213" y="2886075"/>
          <p14:tracePt t="64712" x="7678738" y="2886075"/>
          <p14:tracePt t="64713" x="7689850" y="2886075"/>
          <p14:tracePt t="64716" x="7699375" y="2886075"/>
          <p14:tracePt t="64717" x="7708900" y="2886075"/>
          <p14:tracePt t="64718" x="7708900" y="2876550"/>
          <p14:tracePt t="64720" x="7720013" y="2876550"/>
          <p14:tracePt t="64722" x="7729538" y="2876550"/>
          <p14:tracePt t="64723" x="7739063" y="2876550"/>
          <p14:tracePt t="64726" x="7750175" y="2865438"/>
          <p14:tracePt t="64728" x="7759700" y="2865438"/>
          <p14:tracePt t="64731" x="7769225" y="2865438"/>
          <p14:tracePt t="64733" x="7780338" y="2865438"/>
          <p14:tracePt t="64736" x="7789863" y="2865438"/>
          <p14:tracePt t="64737" x="7799388" y="2865438"/>
          <p14:tracePt t="64740" x="7810500" y="2855913"/>
          <p14:tracePt t="64742" x="7820025" y="2855913"/>
          <p14:tracePt t="64745" x="7829550" y="2855913"/>
          <p14:tracePt t="64747" x="7839075" y="2846388"/>
          <p14:tracePt t="64750" x="7850188" y="2846388"/>
          <p14:tracePt t="64751" x="7859713" y="2846388"/>
          <p14:tracePt t="64754" x="7869238" y="2846388"/>
          <p14:tracePt t="64756" x="7880350" y="2846388"/>
          <p14:tracePt t="64757" x="7889875" y="2846388"/>
          <p14:tracePt t="64760" x="7899400" y="2846388"/>
          <p14:tracePt t="64761" x="7899400" y="2835275"/>
          <p14:tracePt t="64762" x="7910513" y="2835275"/>
          <p14:tracePt t="64765" x="7920038" y="2835275"/>
          <p14:tracePt t="64767" x="7929563" y="2825750"/>
          <p14:tracePt t="64770" x="7940675" y="2825750"/>
          <p14:tracePt t="64771" x="7950200" y="2825750"/>
          <p14:tracePt t="64774" x="7959725" y="2825750"/>
          <p14:tracePt t="64776" x="7970838" y="2825750"/>
          <p14:tracePt t="64777" x="7970838" y="2816225"/>
          <p14:tracePt t="64779" x="7980363" y="2816225"/>
          <p14:tracePt t="64780" x="7989888" y="2816225"/>
          <p14:tracePt t="64782" x="7989888" y="2805113"/>
          <p14:tracePt t="64783" x="8001000" y="2805113"/>
          <p14:tracePt t="64785" x="8010525" y="2805113"/>
          <p14:tracePt t="64785" x="8020050" y="2805113"/>
          <p14:tracePt t="64789" x="8031163" y="2805113"/>
          <p14:tracePt t="64791" x="8040688" y="2795588"/>
          <p14:tracePt t="64792" x="8050213" y="2795588"/>
          <p14:tracePt t="64795" x="8061325" y="2786063"/>
          <p14:tracePt t="64797" x="8070850" y="2786063"/>
          <p14:tracePt t="64798" x="8070850" y="2774950"/>
          <p14:tracePt t="64799" x="8080375" y="2774950"/>
          <p14:tracePt t="64801" x="8091488" y="2774950"/>
          <p14:tracePt t="64803" x="8101013" y="2774950"/>
          <p14:tracePt t="64805" x="8110538" y="2765425"/>
          <p14:tracePt t="64807" x="8121650" y="2755900"/>
          <p14:tracePt t="64809" x="8131175" y="2755900"/>
          <p14:tracePt t="64810" x="8140700" y="2755900"/>
          <p14:tracePt t="64813" x="8151813" y="2744788"/>
          <p14:tracePt t="64815" x="8161338" y="2744788"/>
          <p14:tracePt t="64816" x="8170863" y="2735263"/>
          <p14:tracePt t="64818" x="8181975" y="2735263"/>
          <p14:tracePt t="64819" x="8191500" y="2735263"/>
          <p14:tracePt t="64821" x="8191500" y="2725738"/>
          <p14:tracePt t="64822" x="8201025" y="2725738"/>
          <p14:tracePt t="64822" x="8212138" y="2714625"/>
          <p14:tracePt t="64826" x="8221663" y="2714625"/>
          <p14:tracePt t="64827" x="8231188" y="2714625"/>
          <p14:tracePt t="64829" x="8231188" y="2705100"/>
          <p14:tracePt t="64829" x="8242300" y="2705100"/>
          <p14:tracePt t="64831" x="8251825" y="2695575"/>
          <p14:tracePt t="64833" x="8261350" y="2695575"/>
          <p14:tracePt t="64834" x="8272463" y="2695575"/>
          <p14:tracePt t="64836" x="8272463" y="2684463"/>
          <p14:tracePt t="64838" x="8291513" y="2674938"/>
          <p14:tracePt t="64841" x="8302625" y="2674938"/>
          <p14:tracePt t="64841" x="8312150" y="2674938"/>
          <p14:tracePt t="64843" x="8312150" y="2665413"/>
          <p14:tracePt t="64843" x="8321675" y="2665413"/>
          <p14:tracePt t="64845" x="8321675" y="2654300"/>
          <p14:tracePt t="64845" x="8332788" y="2654300"/>
          <p14:tracePt t="64847" x="8342313" y="2644775"/>
          <p14:tracePt t="64850" x="8351838" y="2644775"/>
          <p14:tracePt t="64851" x="8362950" y="2635250"/>
          <p14:tracePt t="64853" x="8362950" y="2624138"/>
          <p14:tracePt t="64854" x="8372475" y="2624138"/>
          <p14:tracePt t="64855" x="8382000" y="2624138"/>
          <p14:tracePt t="64857" x="8382000" y="2614613"/>
          <p14:tracePt t="64858" x="8393113" y="2614613"/>
          <p14:tracePt t="64859" x="8402638" y="2605088"/>
          <p14:tracePt t="64862" x="8412163" y="2605088"/>
          <p14:tracePt t="64863" x="8423275" y="2593975"/>
          <p14:tracePt t="64863" x="8423275" y="2584450"/>
          <p14:tracePt t="64866" x="8432800" y="2584450"/>
          <p14:tracePt t="64867" x="8442325" y="2584450"/>
          <p14:tracePt t="64868" x="8453438" y="2574925"/>
          <p14:tracePt t="64870" x="8453438" y="2563813"/>
          <p14:tracePt t="64871" x="8462963" y="2563813"/>
          <p14:tracePt t="64873" x="8472488" y="2554288"/>
          <p14:tracePt t="64874" x="8472488" y="2544763"/>
          <p14:tracePt t="64875" x="8483600" y="2544763"/>
          <p14:tracePt t="64876" x="8493125" y="2544763"/>
          <p14:tracePt t="64877" x="8493125" y="2533650"/>
          <p14:tracePt t="64878" x="8502650" y="2524125"/>
          <p14:tracePt t="64879" x="8513763" y="2524125"/>
          <p14:tracePt t="64881" x="8513763" y="2514600"/>
          <p14:tracePt t="64883" x="8523288" y="2503488"/>
          <p14:tracePt t="64884" x="8532813" y="2493963"/>
          <p14:tracePt t="64887" x="8543925" y="2484438"/>
          <p14:tracePt t="64888" x="8553450" y="2473325"/>
          <p14:tracePt t="64891" x="8562975" y="2463800"/>
          <p14:tracePt t="64894" x="8574088" y="2454275"/>
          <p14:tracePt t="64896" x="8583613" y="2443163"/>
          <p14:tracePt t="64897" x="8583613" y="2433638"/>
          <p14:tracePt t="64898" x="8593138" y="2433638"/>
          <p14:tracePt t="64899" x="8604250" y="2433638"/>
          <p14:tracePt t="64901" x="8604250" y="2424113"/>
          <p14:tracePt t="64903" x="8604250" y="2413000"/>
          <p14:tracePt t="64903" x="8613775" y="2413000"/>
          <p14:tracePt t="64905" x="8623300" y="2403475"/>
          <p14:tracePt t="64907" x="8623300" y="2393950"/>
          <p14:tracePt t="64910" x="8634413" y="2393950"/>
          <p14:tracePt t="64911" x="8634413" y="2382838"/>
          <p14:tracePt t="64911" x="8643938" y="2382838"/>
          <p14:tracePt t="64912" x="8643938" y="2373313"/>
          <p14:tracePt t="64915" x="8653463" y="2363788"/>
          <p14:tracePt t="64917" x="8664575" y="2352675"/>
          <p14:tracePt t="64919" x="8664575" y="2343150"/>
          <p14:tracePt t="64921" x="8674100" y="2343150"/>
          <p14:tracePt t="64922" x="8674100" y="2333625"/>
          <p14:tracePt t="64924" x="8683625" y="2333625"/>
          <p14:tracePt t="64924" x="8683625" y="2322513"/>
          <p14:tracePt t="64928" x="8694738" y="2312988"/>
          <p14:tracePt t="64930" x="8694738" y="2303463"/>
          <p14:tracePt t="64931" x="8704263" y="2303463"/>
          <p14:tracePt t="64934" x="8704263" y="2292350"/>
          <p14:tracePt t="64936" x="8713788" y="2282825"/>
          <p14:tracePt t="64938" x="8724900" y="2282825"/>
          <p14:tracePt t="64940" x="8724900" y="2273300"/>
          <p14:tracePt t="64942" x="8724900" y="2262188"/>
          <p14:tracePt t="64944" x="8734425" y="2262188"/>
          <p14:tracePt t="64947" x="8743950" y="2252663"/>
          <p14:tracePt t="64949" x="8755063" y="2243138"/>
          <p14:tracePt t="64953" x="8755063" y="2232025"/>
          <p14:tracePt t="64955" x="8764588" y="2232025"/>
          <p14:tracePt t="64957" x="8764588" y="2222500"/>
          <p14:tracePt t="64958" x="8774113" y="2212975"/>
          <p14:tracePt t="64962" x="8774113" y="2201863"/>
          <p14:tracePt t="64964" x="8785225" y="2192338"/>
          <p14:tracePt t="64968" x="8794750" y="2192338"/>
          <p14:tracePt t="64970" x="8794750" y="2182813"/>
          <p14:tracePt t="64972" x="8794750" y="2171700"/>
          <p14:tracePt t="64973" x="8804275" y="2171700"/>
          <p14:tracePt t="64977" x="8815388" y="2162175"/>
          <p14:tracePt t="64979" x="8815388" y="2152650"/>
          <p14:tracePt t="64986" x="8815388" y="2141538"/>
          <p14:tracePt t="64986" x="8824913" y="2141538"/>
          <p14:tracePt t="64988" x="8824913" y="2132013"/>
          <p14:tracePt t="64991" x="8834438" y="2132013"/>
          <p14:tracePt t="64993" x="8834438" y="2122488"/>
          <p14:tracePt t="64997" x="8834438" y="2111375"/>
          <p14:tracePt t="65003" x="8845550" y="2101850"/>
          <p14:tracePt t="65005" x="8845550" y="2092325"/>
          <p14:tracePt t="65008" x="8855075" y="2092325"/>
          <p14:tracePt t="65011" x="8855075" y="2081213"/>
          <p14:tracePt t="65015" x="8855075" y="2071688"/>
          <p14:tracePt t="65019" x="8855075" y="2062163"/>
          <p14:tracePt t="65025" x="8864600" y="2062163"/>
          <p14:tracePt t="65027" x="8864600" y="2051050"/>
          <p14:tracePt t="65032" x="8864600" y="2041525"/>
          <p14:tracePt t="65034" x="8875713" y="2041525"/>
          <p14:tracePt t="65043" x="8875713" y="2032000"/>
          <p14:tracePt t="65045" x="8885238" y="2032000"/>
          <p14:tracePt t="65048" x="8885238" y="2020888"/>
          <p14:tracePt t="65063" x="8885238" y="2011363"/>
          <p14:tracePt t="65073" x="8894763" y="2011363"/>
          <p14:tracePt t="65073" x="8894763" y="2001838"/>
          <p14:tracePt t="65097" x="8905875" y="2001838"/>
          <p14:tracePt t="65108" x="8905875" y="1990725"/>
          <p14:tracePt t="65568" x="8905875" y="1981200"/>
          <p14:tracePt t="65578" x="8905875" y="1971675"/>
          <p14:tracePt t="65583" x="8905875" y="1960563"/>
          <p14:tracePt t="65592" x="8905875" y="1951038"/>
          <p14:tracePt t="65596" x="8905875" y="1941513"/>
          <p14:tracePt t="65601" x="8905875" y="1930400"/>
          <p14:tracePt t="65612" x="8905875" y="1920875"/>
          <p14:tracePt t="65620" x="8905875" y="1911350"/>
          <p14:tracePt t="65631" x="8905875" y="1900238"/>
          <p14:tracePt t="65635" x="8905875" y="1890713"/>
          <p14:tracePt t="65643" x="8905875" y="1881188"/>
          <p14:tracePt t="65647" x="8894763" y="1881188"/>
          <p14:tracePt t="65648" x="8894763" y="1870075"/>
          <p14:tracePt t="65655" x="8894763" y="1860550"/>
          <p14:tracePt t="65659" x="8894763" y="1851025"/>
          <p14:tracePt t="65664" x="8885238" y="1851025"/>
          <p14:tracePt t="65667" x="8885238" y="1839913"/>
          <p14:tracePt t="65670" x="8885238" y="1830388"/>
          <p14:tracePt t="65671" x="8875713" y="1830388"/>
          <p14:tracePt t="65677" x="8864600" y="1820863"/>
          <p14:tracePt t="65680" x="8864600" y="1809750"/>
          <p14:tracePt t="65686" x="8855075" y="1800225"/>
          <p14:tracePt t="65689" x="8855075" y="1790700"/>
          <p14:tracePt t="65690" x="8845550" y="1790700"/>
          <p14:tracePt t="65691" x="8845550" y="1779588"/>
          <p14:tracePt t="65696" x="8834438" y="1770063"/>
          <p14:tracePt t="65699" x="8834438" y="1760538"/>
          <p14:tracePt t="65700" x="8824913" y="1760538"/>
          <p14:tracePt t="65703" x="8824913" y="1749425"/>
          <p14:tracePt t="65705" x="8815388" y="1739900"/>
          <p14:tracePt t="65708" x="8804275" y="1739900"/>
          <p14:tracePt t="65710" x="8804275" y="1730375"/>
          <p14:tracePt t="65712" x="8794750" y="1719263"/>
          <p14:tracePt t="65715" x="8785225" y="1719263"/>
          <p14:tracePt t="65716" x="8785225" y="1709738"/>
          <p14:tracePt t="65720" x="8774113" y="1698625"/>
          <p14:tracePt t="65722" x="8764588" y="1698625"/>
          <p14:tracePt t="65723" x="8764588" y="1689100"/>
          <p14:tracePt t="65726" x="8755063" y="1679575"/>
          <p14:tracePt t="65729" x="8743950" y="1679575"/>
          <p14:tracePt t="65730" x="8743950" y="1668463"/>
          <p14:tracePt t="65731" x="8734425" y="1668463"/>
          <p14:tracePt t="65732" x="8734425" y="1658938"/>
          <p14:tracePt t="65735" x="8724900" y="1658938"/>
          <p14:tracePt t="65737" x="8713788" y="1649413"/>
          <p14:tracePt t="65739" x="8713788" y="1638300"/>
          <p14:tracePt t="65741" x="8704263" y="1638300"/>
          <p14:tracePt t="65742" x="8704263" y="1628775"/>
          <p14:tracePt t="65743" x="8694738" y="1628775"/>
          <p14:tracePt t="65747" x="8694738" y="1619250"/>
          <p14:tracePt t="65748" x="8683625" y="1619250"/>
          <p14:tracePt t="65749" x="8674100" y="1608138"/>
          <p14:tracePt t="65754" x="8664575" y="1598613"/>
          <p14:tracePt t="65755" x="8653463" y="1598613"/>
          <p14:tracePt t="65756" x="8653463" y="1589088"/>
          <p14:tracePt t="65759" x="8643938" y="1589088"/>
          <p14:tracePt t="65761" x="8634413" y="1577975"/>
          <p14:tracePt t="65764" x="8623300" y="1568450"/>
          <p14:tracePt t="65766" x="8613775" y="1568450"/>
          <p14:tracePt t="65770" x="8604250" y="1558925"/>
          <p14:tracePt t="65771" x="8593138" y="1547813"/>
          <p14:tracePt t="65772" x="8583613" y="1547813"/>
          <p14:tracePt t="65775" x="8574088" y="1547813"/>
          <p14:tracePt t="65776" x="8562975" y="1538288"/>
          <p14:tracePt t="65779" x="8553450" y="1528763"/>
          <p14:tracePt t="65781" x="8543925" y="1528763"/>
          <p14:tracePt t="65783" x="8532813" y="1517650"/>
          <p14:tracePt t="65785" x="8523288" y="1517650"/>
          <p14:tracePt t="65786" x="8523288" y="1508125"/>
          <p14:tracePt t="65789" x="8502650" y="1498600"/>
          <p14:tracePt t="65790" x="8493125" y="1498600"/>
          <p14:tracePt t="65792" x="8483600" y="1487488"/>
          <p14:tracePt t="65794" x="8472488" y="1487488"/>
          <p14:tracePt t="65795" x="8462963" y="1477963"/>
          <p14:tracePt t="65797" x="8453438" y="1477963"/>
          <p14:tracePt t="65798" x="8442325" y="1477963"/>
          <p14:tracePt t="65799" x="8432800" y="1468438"/>
          <p14:tracePt t="65802" x="8423275" y="1457325"/>
          <p14:tracePt t="65804" x="8412163" y="1457325"/>
          <p14:tracePt t="65805" x="8402638" y="1457325"/>
          <p14:tracePt t="65806" x="8393113" y="1457325"/>
          <p14:tracePt t="65807" x="8393113" y="1447800"/>
          <p14:tracePt t="65809" x="8382000" y="1447800"/>
          <p14:tracePt t="65810" x="8372475" y="1438275"/>
          <p14:tracePt t="65812" x="8362950" y="1438275"/>
          <p14:tracePt t="65813" x="8351838" y="1438275"/>
          <p14:tracePt t="65815" x="8342313" y="1427163"/>
          <p14:tracePt t="65816" x="8332788" y="1427163"/>
          <p14:tracePt t="65818" x="8321675" y="1417638"/>
          <p14:tracePt t="65819" x="8312150" y="1417638"/>
          <p14:tracePt t="65821" x="8302625" y="1417638"/>
          <p14:tracePt t="65823" x="8291513" y="1417638"/>
          <p14:tracePt t="65824" x="8281988" y="1408113"/>
          <p14:tracePt t="65826" x="8272463" y="1408113"/>
          <p14:tracePt t="65827" x="8261350" y="1397000"/>
          <p14:tracePt t="65830" x="8251825" y="1397000"/>
          <p14:tracePt t="65831" x="8242300" y="1397000"/>
          <p14:tracePt t="65833" x="8231188" y="1397000"/>
          <p14:tracePt t="65834" x="8221663" y="1387475"/>
          <p14:tracePt t="65837" x="8212138" y="1387475"/>
          <p14:tracePt t="65837" x="8201025" y="1377950"/>
          <p14:tracePt t="65840" x="8191500" y="1377950"/>
          <p14:tracePt t="65841" x="8181975" y="1377950"/>
          <p14:tracePt t="65844" x="8170863" y="1366838"/>
          <p14:tracePt t="65845" x="8161338" y="1366838"/>
          <p14:tracePt t="65846" x="8151813" y="1366838"/>
          <p14:tracePt t="65848" x="8151813" y="1357313"/>
          <p14:tracePt t="65849" x="8140700" y="1357313"/>
          <p14:tracePt t="65851" x="8131175" y="1357313"/>
          <p14:tracePt t="65854" x="8121650" y="1347788"/>
          <p14:tracePt t="65855" x="8110538" y="1347788"/>
          <p14:tracePt t="65858" x="8101013" y="1347788"/>
          <p14:tracePt t="65859" x="8091488" y="1347788"/>
          <p14:tracePt t="65862" x="8080375" y="1336675"/>
          <p14:tracePt t="65864" x="8070850" y="1336675"/>
          <p14:tracePt t="65867" x="8061325" y="1327150"/>
          <p14:tracePt t="65869" x="8050213" y="1327150"/>
          <p14:tracePt t="65872" x="8040688" y="1327150"/>
          <p14:tracePt t="65875" x="8031163" y="1327150"/>
          <p14:tracePt t="65878" x="8020050" y="1327150"/>
          <p14:tracePt t="65879" x="8020050" y="1317625"/>
          <p14:tracePt t="65880" x="8010525" y="1317625"/>
          <p14:tracePt t="65881" x="8001000" y="1317625"/>
          <p14:tracePt t="65886" x="7989888" y="1317625"/>
          <p14:tracePt t="65887" x="7989888" y="1306513"/>
          <p14:tracePt t="65887" x="7980363" y="1306513"/>
          <p14:tracePt t="65891" x="7970838" y="1306513"/>
          <p14:tracePt t="65893" x="7959725" y="1306513"/>
          <p14:tracePt t="65896" x="7950200" y="1306513"/>
          <p14:tracePt t="65897" x="7940675" y="1306513"/>
          <p14:tracePt t="65900" x="7940675" y="1296988"/>
          <p14:tracePt t="65901" x="7929563" y="1296988"/>
          <p14:tracePt t="65902" x="7920038" y="1296988"/>
          <p14:tracePt t="65907" x="7910513" y="1296988"/>
          <p14:tracePt t="65908" x="7899400" y="1296988"/>
          <p14:tracePt t="65911" x="7889875" y="1287463"/>
          <p14:tracePt t="65913" x="7880350" y="1287463"/>
          <p14:tracePt t="65915" x="7869238" y="1287463"/>
          <p14:tracePt t="65917" x="7859713" y="1287463"/>
          <p14:tracePt t="65919" x="7850188" y="1287463"/>
          <p14:tracePt t="65922" x="7839075" y="1287463"/>
          <p14:tracePt t="65924" x="7829550" y="1287463"/>
          <p14:tracePt t="65927" x="7820025" y="1287463"/>
          <p14:tracePt t="65929" x="7810500" y="1287463"/>
          <p14:tracePt t="65931" x="7799388" y="1287463"/>
          <p14:tracePt t="65933" x="7789863" y="1287463"/>
          <p14:tracePt t="65938" x="7780338" y="1287463"/>
          <p14:tracePt t="65940" x="7769225" y="1287463"/>
          <p14:tracePt t="65943" x="7759700" y="1287463"/>
          <p14:tracePt t="65945" x="7750175" y="1287463"/>
          <p14:tracePt t="65949" x="7739063" y="1287463"/>
          <p14:tracePt t="65951" x="7729538" y="1287463"/>
          <p14:tracePt t="65953" x="7720013" y="1287463"/>
          <p14:tracePt t="65957" x="7708900" y="1287463"/>
          <p14:tracePt t="65959" x="7699375" y="1287463"/>
          <p14:tracePt t="65963" x="7689850" y="1287463"/>
          <p14:tracePt t="65966" x="7678738" y="1287463"/>
          <p14:tracePt t="65970" x="7669213" y="1287463"/>
          <p14:tracePt t="65972" x="7659688" y="1287463"/>
          <p14:tracePt t="65977" x="7648575" y="1287463"/>
          <p14:tracePt t="65979" x="7639050" y="1287463"/>
          <p14:tracePt t="65985" x="7629525" y="1287463"/>
          <p14:tracePt t="65987" x="7618413" y="1296988"/>
          <p14:tracePt t="65991" x="7608888" y="1296988"/>
          <p14:tracePt t="65994" x="7599363" y="1296988"/>
          <p14:tracePt t="65996" x="7588250" y="1306513"/>
          <p14:tracePt t="65999" x="7588250" y="1317625"/>
          <p14:tracePt t="66000" x="7578725" y="1317625"/>
          <p14:tracePt t="66004" x="7569200" y="1317625"/>
          <p14:tracePt t="66007" x="7569200" y="1327150"/>
          <p14:tracePt t="66009" x="7558088" y="1327150"/>
          <p14:tracePt t="66009" x="7558088" y="1336675"/>
          <p14:tracePt t="66011" x="7548563" y="1336675"/>
          <p14:tracePt t="66014" x="7539038" y="1347788"/>
          <p14:tracePt t="66017" x="7539038" y="1357313"/>
          <p14:tracePt t="66017" x="7527925" y="1357313"/>
          <p14:tracePt t="66019" x="7527925" y="1366838"/>
          <p14:tracePt t="66022" x="7518400" y="1377950"/>
          <p14:tracePt t="66023" x="7508875" y="1387475"/>
          <p14:tracePt t="66026" x="7497763" y="1397000"/>
          <p14:tracePt t="66027" x="7497763" y="1408113"/>
          <p14:tracePt t="66029" x="7488238" y="1408113"/>
          <p14:tracePt t="66030" x="7488238" y="1417638"/>
          <p14:tracePt t="66032" x="7488238" y="1427163"/>
          <p14:tracePt t="66033" x="7478713" y="1427163"/>
          <p14:tracePt t="66035" x="7467600" y="1438275"/>
          <p14:tracePt t="66036" x="7467600" y="1447800"/>
          <p14:tracePt t="66039" x="7467600" y="1457325"/>
          <p14:tracePt t="66039" x="7458075" y="1468438"/>
          <p14:tracePt t="66042" x="7448550" y="1468438"/>
          <p14:tracePt t="66043" x="7448550" y="1477963"/>
          <p14:tracePt t="66043" x="7448550" y="1487488"/>
          <p14:tracePt t="66045" x="7437438" y="1487488"/>
          <p14:tracePt t="66046" x="7437438" y="1498600"/>
          <p14:tracePt t="66047" x="7437438" y="1508125"/>
          <p14:tracePt t="66048" x="7437438" y="1517650"/>
          <p14:tracePt t="66049" x="7427913" y="1517650"/>
          <p14:tracePt t="66050" x="7427913" y="1528763"/>
          <p14:tracePt t="66051" x="7427913" y="1538288"/>
          <p14:tracePt t="66053" x="7418388" y="1538288"/>
          <p14:tracePt t="66054" x="7418388" y="1547813"/>
          <p14:tracePt t="66056" x="7418388" y="1558925"/>
          <p14:tracePt t="66058" x="7407275" y="1568450"/>
          <p14:tracePt t="66058" x="7407275" y="1577975"/>
          <p14:tracePt t="66059" x="7397750" y="1577975"/>
          <p14:tracePt t="66060" x="7397750" y="1589088"/>
          <p14:tracePt t="66061" x="7397750" y="1598613"/>
          <p14:tracePt t="66063" x="7397750" y="1608138"/>
          <p14:tracePt t="66064" x="7397750" y="1619250"/>
          <p14:tracePt t="66066" x="7388225" y="1628775"/>
          <p14:tracePt t="66067" x="7388225" y="1638300"/>
          <p14:tracePt t="66069" x="7377113" y="1649413"/>
          <p14:tracePt t="66071" x="7377113" y="1658938"/>
          <p14:tracePt t="66072" x="7377113" y="1668463"/>
          <p14:tracePt t="66074" x="7377113" y="1679575"/>
          <p14:tracePt t="66076" x="7377113" y="1689100"/>
          <p14:tracePt t="66076" x="7367588" y="1689100"/>
          <p14:tracePt t="66077" x="7367588" y="1698625"/>
          <p14:tracePt t="66078" x="7367588" y="1709738"/>
          <p14:tracePt t="66080" x="7358063" y="1719263"/>
          <p14:tracePt t="66081" x="7358063" y="1730375"/>
          <p14:tracePt t="66082" x="7358063" y="1739900"/>
          <p14:tracePt t="66084" x="7358063" y="1749425"/>
          <p14:tracePt t="66086" x="7358063" y="1760538"/>
          <p14:tracePt t="66087" x="7358063" y="1770063"/>
          <p14:tracePt t="66087" x="7358063" y="1779588"/>
          <p14:tracePt t="66089" x="7358063" y="1790700"/>
          <p14:tracePt t="66090" x="7358063" y="1800225"/>
          <p14:tracePt t="66092" x="7358063" y="1809750"/>
          <p14:tracePt t="66093" x="7358063" y="1820863"/>
          <p14:tracePt t="66095" x="7358063" y="1830388"/>
          <p14:tracePt t="66096" x="7358063" y="1839913"/>
          <p14:tracePt t="66097" x="7358063" y="1851025"/>
          <p14:tracePt t="66099" x="7358063" y="1860550"/>
          <p14:tracePt t="66099" x="7358063" y="1870075"/>
          <p14:tracePt t="66101" x="7358063" y="1881188"/>
          <p14:tracePt t="66102" x="7358063" y="1890713"/>
          <p14:tracePt t="66103" x="7358063" y="1900238"/>
          <p14:tracePt t="66104" x="7358063" y="1911350"/>
          <p14:tracePt t="66105" x="7358063" y="1920875"/>
          <p14:tracePt t="66107" x="7358063" y="1930400"/>
          <p14:tracePt t="66109" x="7358063" y="1941513"/>
          <p14:tracePt t="66109" x="7358063" y="1951038"/>
          <p14:tracePt t="66110" x="7358063" y="1960563"/>
          <p14:tracePt t="66111" x="7367588" y="1960563"/>
          <p14:tracePt t="66113" x="7367588" y="1971675"/>
          <p14:tracePt t="66113" x="7367588" y="1981200"/>
          <p14:tracePt t="66115" x="7367588" y="2001838"/>
          <p14:tracePt t="66116" x="7377113" y="2011363"/>
          <p14:tracePt t="66119" x="7388225" y="2020888"/>
          <p14:tracePt t="66120" x="7388225" y="2032000"/>
          <p14:tracePt t="66121" x="7397750" y="2051050"/>
          <p14:tracePt t="66122" x="7407275" y="2051050"/>
          <p14:tracePt t="66123" x="7407275" y="2062163"/>
          <p14:tracePt t="66125" x="7407275" y="2071688"/>
          <p14:tracePt t="66125" x="7418388" y="2081213"/>
          <p14:tracePt t="66126" x="7427913" y="2092325"/>
          <p14:tracePt t="66127" x="7427913" y="2101850"/>
          <p14:tracePt t="66128" x="7437438" y="2101850"/>
          <p14:tracePt t="66129" x="7437438" y="2111375"/>
          <p14:tracePt t="66131" x="7448550" y="2132013"/>
          <p14:tracePt t="66131" x="7458075" y="2132013"/>
          <p14:tracePt t="66133" x="7458075" y="2141538"/>
          <p14:tracePt t="66133" x="7467600" y="2152650"/>
          <p14:tracePt t="66135" x="7478713" y="2152650"/>
          <p14:tracePt t="66136" x="7478713" y="2171700"/>
          <p14:tracePt t="66136" x="7488238" y="2171700"/>
          <p14:tracePt t="66137" x="7497763" y="2182813"/>
          <p14:tracePt t="66139" x="7508875" y="2192338"/>
          <p14:tracePt t="66140" x="7508875" y="2201863"/>
          <p14:tracePt t="66140" x="7518400" y="2212975"/>
          <p14:tracePt t="66141" x="7539038" y="2222500"/>
          <p14:tracePt t="66142" x="7539038" y="2232025"/>
          <p14:tracePt t="66143" x="7548563" y="2232025"/>
          <p14:tracePt t="66144" x="7558088" y="2243138"/>
          <p14:tracePt t="66145" x="7569200" y="2252663"/>
          <p14:tracePt t="66146" x="7578725" y="2262188"/>
          <p14:tracePt t="66147" x="7588250" y="2273300"/>
          <p14:tracePt t="66149" x="7599363" y="2282825"/>
          <p14:tracePt t="66149" x="7608888" y="2282825"/>
          <p14:tracePt t="66150" x="7608888" y="2303463"/>
          <p14:tracePt t="66151" x="7629525" y="2312988"/>
          <p14:tracePt t="66153" x="7639050" y="2312988"/>
          <p14:tracePt t="66153" x="7648575" y="2322513"/>
          <p14:tracePt t="66155" x="7659688" y="2333625"/>
          <p14:tracePt t="66156" x="7669213" y="2333625"/>
          <p14:tracePt t="66156" x="7678738" y="2343150"/>
          <p14:tracePt t="66157" x="7699375" y="2363788"/>
          <p14:tracePt t="66160" x="7720013" y="2373313"/>
          <p14:tracePt t="66160" x="7729538" y="2382838"/>
          <p14:tracePt t="66161" x="7739063" y="2393950"/>
          <p14:tracePt t="66163" x="7759700" y="2393950"/>
          <p14:tracePt t="66164" x="7759700" y="2403475"/>
          <p14:tracePt t="66164" x="7780338" y="2413000"/>
          <p14:tracePt t="66165" x="7799388" y="2424113"/>
          <p14:tracePt t="66168" x="7820025" y="2433638"/>
          <p14:tracePt t="66170" x="7839075" y="2454275"/>
          <p14:tracePt t="66171" x="7859713" y="2463800"/>
          <p14:tracePt t="66171" x="7869238" y="2473325"/>
          <p14:tracePt t="66173" x="7889875" y="2484438"/>
          <p14:tracePt t="66174" x="7910513" y="2493963"/>
          <p14:tracePt t="66175" x="7929563" y="2503488"/>
          <p14:tracePt t="66177" x="7950200" y="2514600"/>
          <p14:tracePt t="66177" x="7959725" y="2524125"/>
          <p14:tracePt t="66179" x="7980363" y="2533650"/>
          <p14:tracePt t="66179" x="7989888" y="2533650"/>
          <p14:tracePt t="66181" x="8001000" y="2533650"/>
          <p14:tracePt t="66181" x="8020050" y="2544763"/>
          <p14:tracePt t="66183" x="8031163" y="2554288"/>
          <p14:tracePt t="66184" x="8050213" y="2563813"/>
          <p14:tracePt t="66185" x="8070850" y="2574925"/>
          <p14:tracePt t="66186" x="8080375" y="2574925"/>
          <p14:tracePt t="66187" x="8101013" y="2584450"/>
          <p14:tracePt t="66187" x="8110538" y="2593975"/>
          <p14:tracePt t="66188" x="8131175" y="2605088"/>
          <p14:tracePt t="66189" x="8151813" y="2614613"/>
          <p14:tracePt t="66190" x="8161338" y="2614613"/>
          <p14:tracePt t="66192" x="8181975" y="2624138"/>
          <p14:tracePt t="66192" x="8201025" y="2624138"/>
          <p14:tracePt t="66193" x="8212138" y="2624138"/>
          <p14:tracePt t="66194" x="8231188" y="2635250"/>
          <p14:tracePt t="66195" x="8242300" y="2644775"/>
          <p14:tracePt t="66196" x="8261350" y="2654300"/>
          <p14:tracePt t="66197" x="8281988" y="2654300"/>
          <p14:tracePt t="66198" x="8291513" y="2665413"/>
          <p14:tracePt t="66199" x="8312150" y="2665413"/>
          <p14:tracePt t="66200" x="8321675" y="2665413"/>
          <p14:tracePt t="66201" x="8342313" y="2674938"/>
          <p14:tracePt t="66202" x="8372475" y="2684463"/>
          <p14:tracePt t="66203" x="8382000" y="2684463"/>
          <p14:tracePt t="66204" x="8402638" y="2695575"/>
          <p14:tracePt t="66205" x="8412163" y="2695575"/>
          <p14:tracePt t="66206" x="8432800" y="2705100"/>
          <p14:tracePt t="66207" x="8453438" y="2714625"/>
          <p14:tracePt t="66208" x="8462963" y="2714625"/>
          <p14:tracePt t="66209" x="8483600" y="2714625"/>
          <p14:tracePt t="66210" x="8502650" y="2725738"/>
          <p14:tracePt t="66211" x="8523288" y="2725738"/>
          <p14:tracePt t="66212" x="8543925" y="2735263"/>
          <p14:tracePt t="66213" x="8553450" y="2735263"/>
          <p14:tracePt t="66214" x="8574088" y="2744788"/>
          <p14:tracePt t="66215" x="8583613" y="2744788"/>
          <p14:tracePt t="66216" x="8604250" y="2755900"/>
          <p14:tracePt t="66217" x="8623300" y="2765425"/>
          <p14:tracePt t="66219" x="8643938" y="2765425"/>
          <p14:tracePt t="66219" x="8664575" y="2765425"/>
          <p14:tracePt t="66220" x="8674100" y="2765425"/>
          <p14:tracePt t="66221" x="8694738" y="2774950"/>
          <p14:tracePt t="66222" x="8713788" y="2786063"/>
          <p14:tracePt t="66223" x="8724900" y="2786063"/>
          <p14:tracePt t="66224" x="8743950" y="2795588"/>
          <p14:tracePt t="66225" x="8755063" y="2795588"/>
          <p14:tracePt t="66226" x="8774113" y="2805113"/>
          <p14:tracePt t="66227" x="8785225" y="2805113"/>
          <p14:tracePt t="66228" x="8804275" y="2805113"/>
          <p14:tracePt t="66229" x="8834438" y="2816225"/>
          <p14:tracePt t="66230" x="8845550" y="2816225"/>
          <p14:tracePt t="66231" x="8864600" y="2816225"/>
          <p14:tracePt t="66232" x="8875713" y="2816225"/>
          <p14:tracePt t="66233" x="8894763" y="2825750"/>
          <p14:tracePt t="66234" x="8915400" y="2825750"/>
          <p14:tracePt t="66235" x="8924925" y="2825750"/>
          <p14:tracePt t="66236" x="8945563" y="2835275"/>
          <p14:tracePt t="66237" x="8955088" y="2835275"/>
          <p14:tracePt t="66238" x="8975725" y="2846388"/>
          <p14:tracePt t="66239" x="8985250" y="2846388"/>
          <p14:tracePt t="66240" x="9005888" y="2846388"/>
          <p14:tracePt t="66241" x="9026525" y="2855913"/>
          <p14:tracePt t="66242" x="9036050" y="2855913"/>
          <p14:tracePt t="66243" x="9056688" y="2855913"/>
          <p14:tracePt t="66244" x="9066213" y="2855913"/>
          <p14:tracePt t="66245" x="9086850" y="2855913"/>
          <p14:tracePt t="66246" x="9096375" y="2855913"/>
          <p14:tracePt t="66247" x="9117013" y="2855913"/>
          <p14:tracePt t="66248" x="9136063" y="2865438"/>
          <p14:tracePt t="66249" x="9147175" y="2865438"/>
          <p14:tracePt t="66250" x="9156700" y="2865438"/>
          <p14:tracePt t="66251" x="9166225" y="2865438"/>
          <p14:tracePt t="66252" x="9186863" y="2876550"/>
          <p14:tracePt t="66253" x="9196388" y="2876550"/>
          <p14:tracePt t="66254" x="9217025" y="2876550"/>
          <p14:tracePt t="66255" x="9226550" y="2876550"/>
          <p14:tracePt t="66256" x="9237663" y="2876550"/>
          <p14:tracePt t="66257" x="9256713" y="2876550"/>
          <p14:tracePt t="66258" x="9267825" y="2876550"/>
          <p14:tracePt t="66259" x="9277350" y="2886075"/>
          <p14:tracePt t="66260" x="9286875" y="2886075"/>
          <p14:tracePt t="66261" x="9307513" y="2886075"/>
          <p14:tracePt t="66262" x="9317038" y="2886075"/>
          <p14:tracePt t="66263" x="9328150" y="2886075"/>
          <p14:tracePt t="66264" x="9337675" y="2886075"/>
          <p14:tracePt t="66265" x="9347200" y="2886075"/>
          <p14:tracePt t="66266" x="9367838" y="2886075"/>
          <p14:tracePt t="66267" x="9377363" y="2886075"/>
          <p14:tracePt t="66269" x="9388475" y="2886075"/>
          <p14:tracePt t="66269" x="9398000" y="2886075"/>
          <p14:tracePt t="66270" x="9407525" y="2886075"/>
          <p14:tracePt t="66271" x="9418638" y="2886075"/>
          <p14:tracePt t="66272" x="9428163" y="2886075"/>
          <p14:tracePt t="66273" x="9448800" y="2886075"/>
          <p14:tracePt t="66275" x="9467850" y="2886075"/>
          <p14:tracePt t="66277" x="9478963" y="2886075"/>
          <p14:tracePt t="66278" x="9498013" y="2886075"/>
          <p14:tracePt t="66280" x="9518650" y="2886075"/>
          <p14:tracePt t="66282" x="9528175" y="2886075"/>
          <p14:tracePt t="66283" x="9539288" y="2886075"/>
          <p14:tracePt t="66284" x="9548813" y="2886075"/>
          <p14:tracePt t="66285" x="9558338" y="2886075"/>
          <p14:tracePt t="66286" x="9569450" y="2886075"/>
          <p14:tracePt t="66287" x="9578975" y="2886075"/>
          <p14:tracePt t="66288" x="9588500" y="2886075"/>
          <p14:tracePt t="66290" x="9609138" y="2886075"/>
          <p14:tracePt t="66292" x="9618663" y="2886075"/>
          <p14:tracePt t="66293" x="9628188" y="2886075"/>
          <p14:tracePt t="66294" x="9639300" y="2886075"/>
          <p14:tracePt t="66295" x="9648825" y="2886075"/>
          <p14:tracePt t="66296" x="9658350" y="2886075"/>
          <p14:tracePt t="66298" x="9669463" y="2886075"/>
          <p14:tracePt t="66299" x="9678988" y="2886075"/>
          <p14:tracePt t="66301" x="9688513" y="2886075"/>
          <p14:tracePt t="66302" x="9699625" y="2886075"/>
          <p14:tracePt t="66305" x="9709150" y="2886075"/>
          <p14:tracePt t="66306" x="9718675" y="2876550"/>
          <p14:tracePt t="66308" x="9729788" y="2876550"/>
          <p14:tracePt t="66309" x="9739313" y="2876550"/>
          <p14:tracePt t="66311" x="9748838" y="2876550"/>
          <p14:tracePt t="66313" x="9759950" y="2876550"/>
          <p14:tracePt t="66314" x="9769475" y="2876550"/>
          <p14:tracePt t="66319" x="9779000" y="2865438"/>
          <p14:tracePt t="66319" x="9790113" y="2865438"/>
          <p14:tracePt t="66323" x="9799638" y="2855913"/>
          <p14:tracePt t="66326" x="9809163" y="2855913"/>
          <p14:tracePt t="66331" x="9820275" y="2855913"/>
          <p14:tracePt t="66333" x="9820275" y="2846388"/>
          <p14:tracePt t="66336" x="9829800" y="2846388"/>
          <p14:tracePt t="66340" x="9829800" y="2835275"/>
          <p14:tracePt t="66353" x="9839325" y="2835275"/>
          <p14:tracePt t="66364" x="9839325" y="2825750"/>
          <p14:tracePt t="67566" x="9829800" y="2825750"/>
          <p14:tracePt t="67576" x="9820275" y="2825750"/>
          <p14:tracePt t="67597" x="9820275" y="2835275"/>
          <p14:tracePt t="67601" x="9820275" y="2846388"/>
          <p14:tracePt t="67607" x="9820275" y="2855913"/>
          <p14:tracePt t="67610" x="9820275" y="2865438"/>
          <p14:tracePt t="67615" x="9829800" y="2865438"/>
          <p14:tracePt t="67616" x="9829800" y="2876550"/>
          <p14:tracePt t="68061" x="9820275" y="2876550"/>
          <p14:tracePt t="68075" x="9809163" y="2876550"/>
          <p14:tracePt t="68081" x="9799638" y="2876550"/>
          <p14:tracePt t="68097" x="9790113" y="2876550"/>
          <p14:tracePt t="68108" x="9779000" y="2876550"/>
          <p14:tracePt t="68127" x="9769475" y="2876550"/>
          <p14:tracePt t="68132" x="9769475" y="2865438"/>
          <p14:tracePt t="68138" x="9759950" y="2865438"/>
          <p14:tracePt t="68161" x="9759950" y="2855913"/>
          <p14:tracePt t="68162" x="9748838" y="2855913"/>
          <p14:tracePt t="68174" x="9739313" y="2855913"/>
          <p14:tracePt t="68185" x="9729788" y="2855913"/>
          <p14:tracePt t="68190" x="9729788" y="2846388"/>
          <p14:tracePt t="68207" x="9729788" y="2835275"/>
          <p14:tracePt t="68209" x="9718675" y="2835275"/>
          <p14:tracePt t="68222" x="9709150" y="2835275"/>
          <p14:tracePt t="68229" x="9709150" y="2825750"/>
          <p14:tracePt t="68237" x="9709150" y="2816225"/>
          <p14:tracePt t="68239" x="9699625" y="2816225"/>
          <p14:tracePt t="68245" x="9688513" y="2816225"/>
          <p14:tracePt t="68248" x="9688513" y="2805113"/>
          <p14:tracePt t="68253" x="9688513" y="2795588"/>
          <p14:tracePt t="68254" x="9678988" y="2795588"/>
          <p14:tracePt t="68257" x="9669463" y="2795588"/>
          <p14:tracePt t="68260" x="9669463" y="2786063"/>
          <p14:tracePt t="68264" x="9658350" y="2774950"/>
          <p14:tracePt t="68267" x="9648825" y="2774950"/>
          <p14:tracePt t="68270" x="9648825" y="2765425"/>
          <p14:tracePt t="68273" x="9639300" y="2755900"/>
          <p14:tracePt t="68275" x="9628188" y="2755900"/>
          <p14:tracePt t="68276" x="9628188" y="2744788"/>
          <p14:tracePt t="68280" x="9618663" y="2744788"/>
          <p14:tracePt t="68281" x="9618663" y="2735263"/>
          <p14:tracePt t="68283" x="9609138" y="2735263"/>
          <p14:tracePt t="68284" x="9609138" y="2725738"/>
          <p14:tracePt t="68285" x="9598025" y="2725738"/>
          <p14:tracePt t="68289" x="9598025" y="2714625"/>
          <p14:tracePt t="68290" x="9588500" y="2714625"/>
          <p14:tracePt t="68291" x="9588500" y="2705100"/>
          <p14:tracePt t="68293" x="9578975" y="2705100"/>
          <p14:tracePt t="68296" x="9578975" y="2695575"/>
          <p14:tracePt t="68298" x="9569450" y="2684463"/>
          <p14:tracePt t="68300" x="9558338" y="2684463"/>
          <p14:tracePt t="68303" x="9558338" y="2674938"/>
          <p14:tracePt t="68305" x="9548813" y="2665413"/>
          <p14:tracePt t="68307" x="9539288" y="2665413"/>
          <p14:tracePt t="68309" x="9539288" y="2654300"/>
          <p14:tracePt t="68311" x="9528175" y="2644775"/>
          <p14:tracePt t="68313" x="9518650" y="2644775"/>
          <p14:tracePt t="68315" x="9518650" y="2635250"/>
          <p14:tracePt t="68316" x="9518650" y="2624138"/>
          <p14:tracePt t="68317" x="9509125" y="2624138"/>
          <p14:tracePt t="68318" x="9498013" y="2624138"/>
          <p14:tracePt t="68320" x="9498013" y="2614613"/>
          <p14:tracePt t="68321" x="9498013" y="2605088"/>
          <p14:tracePt t="68322" x="9488488" y="2605088"/>
          <p14:tracePt t="68323" x="9488488" y="2593975"/>
          <p14:tracePt t="68324" x="9478963" y="2593975"/>
          <p14:tracePt t="68327" x="9467850" y="2584450"/>
          <p14:tracePt t="68329" x="9458325" y="2574925"/>
          <p14:tracePt t="68331" x="9448800" y="2574925"/>
          <p14:tracePt t="68332" x="9448800" y="2563813"/>
          <p14:tracePt t="68334" x="9437688" y="2554288"/>
          <p14:tracePt t="68335" x="9428163" y="2554288"/>
          <p14:tracePt t="68337" x="9428163" y="2544763"/>
          <p14:tracePt t="68339" x="9418638" y="2533650"/>
          <p14:tracePt t="68340" x="9407525" y="2533650"/>
          <p14:tracePt t="68342" x="9407525" y="2524125"/>
          <p14:tracePt t="68343" x="9398000" y="2514600"/>
          <p14:tracePt t="68345" x="9388475" y="2514600"/>
          <p14:tracePt t="68347" x="9377363" y="2503488"/>
          <p14:tracePt t="68349" x="9367838" y="2493963"/>
          <p14:tracePt t="68352" x="9358313" y="2484438"/>
          <p14:tracePt t="68355" x="9337675" y="2463800"/>
          <p14:tracePt t="68357" x="9328150" y="2463800"/>
          <p14:tracePt t="68358" x="9328150" y="2454275"/>
          <p14:tracePt t="68360" x="9317038" y="2443163"/>
          <p14:tracePt t="68361" x="9307513" y="2443163"/>
          <p14:tracePt t="68362" x="9297988" y="2443163"/>
          <p14:tracePt t="68363" x="9297988" y="2433638"/>
          <p14:tracePt t="68365" x="9286875" y="2424113"/>
          <p14:tracePt t="68366" x="9277350" y="2424113"/>
          <p14:tracePt t="68368" x="9277350" y="2413000"/>
          <p14:tracePt t="68369" x="9267825" y="2413000"/>
          <p14:tracePt t="68370" x="9256713" y="2403475"/>
          <p14:tracePt t="68372" x="9247188" y="2403475"/>
          <p14:tracePt t="68374" x="9237663" y="2393950"/>
          <p14:tracePt t="68376" x="9226550" y="2382838"/>
          <p14:tracePt t="68377" x="9217025" y="2382838"/>
          <p14:tracePt t="68380" x="9207500" y="2373313"/>
          <p14:tracePt t="68381" x="9196388" y="2373313"/>
          <p14:tracePt t="68382" x="9196388" y="2363788"/>
          <p14:tracePt t="68384" x="9186863" y="2363788"/>
          <p14:tracePt t="68385" x="9177338" y="2363788"/>
          <p14:tracePt t="68387" x="9166225" y="2352675"/>
          <p14:tracePt t="68388" x="9166225" y="2343150"/>
          <p14:tracePt t="68390" x="9147175" y="2343150"/>
          <p14:tracePt t="68392" x="9136063" y="2333625"/>
          <p14:tracePt t="68393" x="9126538" y="2333625"/>
          <p14:tracePt t="68395" x="9126538" y="2322513"/>
          <p14:tracePt t="68396" x="9117013" y="2322513"/>
          <p14:tracePt t="68399" x="9096375" y="2312988"/>
          <p14:tracePt t="68400" x="9086850" y="2312988"/>
          <p14:tracePt t="68402" x="9086850" y="2303463"/>
          <p14:tracePt t="68404" x="9066213" y="2303463"/>
          <p14:tracePt t="68405" x="9066213" y="2292350"/>
          <p14:tracePt t="68406" x="9056688" y="2292350"/>
          <p14:tracePt t="68407" x="9045575" y="2292350"/>
          <p14:tracePt t="68410" x="9036050" y="2282825"/>
          <p14:tracePt t="68411" x="9026525" y="2282825"/>
          <p14:tracePt t="68412" x="9015413" y="2282825"/>
          <p14:tracePt t="68413" x="9015413" y="2273300"/>
          <p14:tracePt t="68414" x="9005888" y="2273300"/>
          <p14:tracePt t="68415" x="8996363" y="2273300"/>
          <p14:tracePt t="68418" x="8985250" y="2273300"/>
          <p14:tracePt t="68421" x="8966200" y="2262188"/>
          <p14:tracePt t="68422" x="8955088" y="2262188"/>
          <p14:tracePt t="68424" x="8955088" y="2252663"/>
          <p14:tracePt t="68425" x="8945563" y="2252663"/>
          <p14:tracePt t="68426" x="8936038" y="2252663"/>
          <p14:tracePt t="68429" x="8924925" y="2252663"/>
          <p14:tracePt t="68430" x="8915400" y="2252663"/>
          <p14:tracePt t="68432" x="8915400" y="2243138"/>
          <p14:tracePt t="68433" x="8905875" y="2243138"/>
          <p14:tracePt t="68434" x="8894763" y="2243138"/>
          <p14:tracePt t="68436" x="8885238" y="2243138"/>
          <p14:tracePt t="68437" x="8885238" y="2232025"/>
          <p14:tracePt t="68438" x="8875713" y="2232025"/>
          <p14:tracePt t="68440" x="8864600" y="2232025"/>
          <p14:tracePt t="68442" x="8855075" y="2232025"/>
          <p14:tracePt t="68444" x="8845550" y="2232025"/>
          <p14:tracePt t="68447" x="8834438" y="2232025"/>
          <p14:tracePt t="68448" x="8824913" y="2232025"/>
          <p14:tracePt t="68451" x="8815388" y="2222500"/>
          <p14:tracePt t="68452" x="8804275" y="2222500"/>
          <p14:tracePt t="68455" x="8794750" y="2222500"/>
          <p14:tracePt t="68457" x="8785225" y="2222500"/>
          <p14:tracePt t="68460" x="8774113" y="2212975"/>
          <p14:tracePt t="68461" x="8764588" y="2212975"/>
          <p14:tracePt t="68464" x="8755063" y="2212975"/>
          <p14:tracePt t="68465" x="8743950" y="2212975"/>
          <p14:tracePt t="68467" x="8734425" y="2212975"/>
          <p14:tracePt t="68470" x="8724900" y="2212975"/>
          <p14:tracePt t="68472" x="8713788" y="2212975"/>
          <p14:tracePt t="68475" x="8704263" y="2212975"/>
          <p14:tracePt t="68476" x="8694738" y="2212975"/>
          <p14:tracePt t="68479" x="8694738" y="2201863"/>
          <p14:tracePt t="68480" x="8683625" y="2201863"/>
          <p14:tracePt t="68481" x="8674100" y="2201863"/>
          <p14:tracePt t="68485" x="8664575" y="2201863"/>
          <p14:tracePt t="68487" x="8653463" y="2201863"/>
          <p14:tracePt t="68490" x="8653463" y="2192338"/>
          <p14:tracePt t="68491" x="8643938" y="2192338"/>
          <p14:tracePt t="68493" x="8634413" y="2192338"/>
          <p14:tracePt t="68497" x="8623300" y="2192338"/>
          <p14:tracePt t="68500" x="8613775" y="2192338"/>
          <p14:tracePt t="68505" x="8604250" y="2192338"/>
          <p14:tracePt t="68508" x="8593138" y="2192338"/>
          <p14:tracePt t="68511" x="8583613" y="2192338"/>
          <p14:tracePt t="68516" x="8583613" y="2182813"/>
          <p14:tracePt t="68518" x="8574088" y="2182813"/>
          <p14:tracePt t="68523" x="8562975" y="2182813"/>
          <p14:tracePt t="68536" x="8553450" y="2182813"/>
          <p14:tracePt t="68538" x="8553450" y="2171700"/>
          <p14:tracePt t="68551" x="8543925" y="2171700"/>
          <p14:tracePt t="68621" x="8532813" y="2171700"/>
          <p14:tracePt t="68637" x="8523288" y="2171700"/>
          <p14:tracePt t="68648" x="8523288" y="2162175"/>
          <p14:tracePt t="68660" x="8513763" y="2162175"/>
          <p14:tracePt t="68668" x="8502650" y="2162175"/>
          <p14:tracePt t="68685" x="8493125" y="2162175"/>
          <p14:tracePt t="68694" x="8483600" y="2162175"/>
          <p14:tracePt t="68713" x="8472488" y="2162175"/>
          <p14:tracePt t="68722" x="8462963" y="2162175"/>
          <p14:tracePt t="68734" x="8453438" y="2162175"/>
          <p14:tracePt t="68747" x="8453438" y="2152650"/>
          <p14:tracePt t="69946" x="8453438" y="2162175"/>
          <p14:tracePt t="69948" x="8453438" y="2171700"/>
          <p14:tracePt t="69951" x="8453438" y="2182813"/>
          <p14:tracePt t="69954" x="8462963" y="2182813"/>
          <p14:tracePt t="69955" x="8462963" y="2192338"/>
          <p14:tracePt t="69957" x="8462963" y="2201863"/>
          <p14:tracePt t="69959" x="8472488" y="2201863"/>
          <p14:tracePt t="69961" x="8472488" y="2212975"/>
          <p14:tracePt t="69962" x="8472488" y="2222500"/>
          <p14:tracePt t="69965" x="8472488" y="2232025"/>
          <p14:tracePt t="69967" x="8472488" y="2243138"/>
          <p14:tracePt t="69970" x="8472488" y="2252663"/>
          <p14:tracePt t="69971" x="8472488" y="2262188"/>
          <p14:tracePt t="69973" x="8483600" y="2262188"/>
          <p14:tracePt t="69974" x="8483600" y="2273300"/>
          <p14:tracePt t="69975" x="8483600" y="2282825"/>
          <p14:tracePt t="69978" x="8483600" y="2292350"/>
          <p14:tracePt t="69979" x="8483600" y="2303463"/>
          <p14:tracePt t="69980" x="8493125" y="2303463"/>
          <p14:tracePt t="69983" x="8493125" y="2322513"/>
          <p14:tracePt t="69984" x="8493125" y="2333625"/>
          <p14:tracePt t="69987" x="8493125" y="2343150"/>
          <p14:tracePt t="69988" x="8493125" y="2352675"/>
          <p14:tracePt t="69990" x="8493125" y="2363788"/>
          <p14:tracePt t="69991" x="8493125" y="2373313"/>
          <p14:tracePt t="69993" x="8493125" y="2382838"/>
          <p14:tracePt t="69994" x="8493125" y="2393950"/>
          <p14:tracePt t="69996" x="8493125" y="2403475"/>
          <p14:tracePt t="69997" x="8493125" y="2413000"/>
          <p14:tracePt t="69999" x="8493125" y="2424113"/>
          <p14:tracePt t="70000" x="8493125" y="2433638"/>
          <p14:tracePt t="70001" x="8502650" y="2433638"/>
          <p14:tracePt t="70002" x="8502650" y="2443163"/>
          <p14:tracePt t="70003" x="8502650" y="2454275"/>
          <p14:tracePt t="70005" x="8502650" y="2463800"/>
          <p14:tracePt t="70006" x="8502650" y="2473325"/>
          <p14:tracePt t="70007" x="8502650" y="2484438"/>
          <p14:tracePt t="70009" x="8502650" y="2493963"/>
          <p14:tracePt t="70010" x="8513763" y="2503488"/>
          <p14:tracePt t="70012" x="8513763" y="2524125"/>
          <p14:tracePt t="70014" x="8513763" y="2533650"/>
          <p14:tracePt t="70015" x="8513763" y="2544763"/>
          <p14:tracePt t="70017" x="8513763" y="2554288"/>
          <p14:tracePt t="70018" x="8513763" y="2563813"/>
          <p14:tracePt t="70019" x="8513763" y="2574925"/>
          <p14:tracePt t="70020" x="8513763" y="2584450"/>
          <p14:tracePt t="70022" x="8513763" y="2593975"/>
          <p14:tracePt t="70023" x="8513763" y="2605088"/>
          <p14:tracePt t="70024" x="8513763" y="2614613"/>
          <p14:tracePt t="70025" x="8513763" y="2624138"/>
          <p14:tracePt t="70026" x="8513763" y="2644775"/>
          <p14:tracePt t="70028" x="8513763" y="2654300"/>
          <p14:tracePt t="70029" x="8513763" y="2665413"/>
          <p14:tracePt t="70030" x="8513763" y="2674938"/>
          <p14:tracePt t="70031" x="8513763" y="2695575"/>
          <p14:tracePt t="70032" x="8513763" y="2705100"/>
          <p14:tracePt t="70033" x="8513763" y="2714625"/>
          <p14:tracePt t="70034" x="8513763" y="2725738"/>
          <p14:tracePt t="70035" x="8513763" y="2735263"/>
          <p14:tracePt t="70036" x="8513763" y="2744788"/>
          <p14:tracePt t="70037" x="8513763" y="2765425"/>
          <p14:tracePt t="70038" x="8513763" y="2774950"/>
          <p14:tracePt t="70039" x="8513763" y="2786063"/>
          <p14:tracePt t="70040" x="8513763" y="2805113"/>
          <p14:tracePt t="70041" x="8513763" y="2816225"/>
          <p14:tracePt t="70042" x="8513763" y="2835275"/>
          <p14:tracePt t="70044" x="8513763" y="2855913"/>
          <p14:tracePt t="70045" x="8513763" y="2865438"/>
          <p14:tracePt t="70046" x="8513763" y="2886075"/>
          <p14:tracePt t="70047" x="8513763" y="2895600"/>
          <p14:tracePt t="70048" x="8513763" y="2916238"/>
          <p14:tracePt t="70049" x="8513763" y="2936875"/>
          <p14:tracePt t="70050" x="8513763" y="2946400"/>
          <p14:tracePt t="70051" x="8513763" y="2967038"/>
          <p14:tracePt t="70052" x="8513763" y="2976563"/>
          <p14:tracePt t="70053" x="8502650" y="2997200"/>
          <p14:tracePt t="70054" x="8502650" y="3006725"/>
          <p14:tracePt t="70055" x="8502650" y="3027363"/>
          <p14:tracePt t="70056" x="8502650" y="3036888"/>
          <p14:tracePt t="70057" x="8502650" y="3067050"/>
          <p14:tracePt t="70058" x="8493125" y="3087688"/>
          <p14:tracePt t="70059" x="8493125" y="3097213"/>
          <p14:tracePt t="70060" x="8493125" y="3117850"/>
          <p14:tracePt t="70061" x="8483600" y="3127375"/>
          <p14:tracePt t="70062" x="8483600" y="3148013"/>
          <p14:tracePt t="70063" x="8483600" y="3167063"/>
          <p14:tracePt t="70064" x="8483600" y="3187700"/>
          <p14:tracePt t="70065" x="8483600" y="3208338"/>
          <p14:tracePt t="70066" x="8483600" y="3217863"/>
          <p14:tracePt t="70067" x="8483600" y="3248025"/>
          <p14:tracePt t="70068" x="8472488" y="3257550"/>
          <p14:tracePt t="70069" x="8472488" y="3278188"/>
          <p14:tracePt t="70070" x="8472488" y="3287713"/>
          <p14:tracePt t="70071" x="8472488" y="3317875"/>
          <p14:tracePt t="70072" x="8462963" y="3338513"/>
          <p14:tracePt t="70073" x="8462963" y="3348038"/>
          <p14:tracePt t="70074" x="8462963" y="3378200"/>
          <p14:tracePt t="70075" x="8462963" y="3389313"/>
          <p14:tracePt t="70076" x="8453438" y="3408363"/>
          <p14:tracePt t="70077" x="8453438" y="3429000"/>
          <p14:tracePt t="70078" x="8453438" y="3449638"/>
          <p14:tracePt t="70079" x="8453438" y="3479800"/>
          <p14:tracePt t="70080" x="8442325" y="3489325"/>
          <p14:tracePt t="70081" x="8442325" y="3519488"/>
          <p14:tracePt t="70082" x="8442325" y="3529013"/>
          <p14:tracePt t="70083" x="8442325" y="3559175"/>
          <p14:tracePt t="70084" x="8432800" y="3570288"/>
          <p14:tracePt t="70085" x="8432800" y="3589338"/>
          <p14:tracePt t="70086" x="8432800" y="3619500"/>
          <p14:tracePt t="70087" x="8432800" y="3630613"/>
          <p14:tracePt t="70088" x="8432800" y="3649663"/>
          <p14:tracePt t="70089" x="8432800" y="3670300"/>
          <p14:tracePt t="70090" x="8423275" y="3690938"/>
          <p14:tracePt t="70091" x="8423275" y="3700463"/>
          <p14:tracePt t="70092" x="8423275" y="3730625"/>
          <p14:tracePt t="70093" x="8412163" y="3751263"/>
          <p14:tracePt t="70094" x="8412163" y="3760788"/>
          <p14:tracePt t="70095" x="8412163" y="3781425"/>
          <p14:tracePt t="70096" x="8402638" y="3800475"/>
          <p14:tracePt t="70097" x="8402638" y="3821113"/>
          <p14:tracePt t="70098" x="8402638" y="3830638"/>
          <p14:tracePt t="70099" x="8393113" y="3851275"/>
          <p14:tracePt t="70100" x="8393113" y="3871913"/>
          <p14:tracePt t="70101" x="8393113" y="3881438"/>
          <p14:tracePt t="70102" x="8382000" y="3902075"/>
          <p14:tracePt t="70103" x="8382000" y="3911600"/>
          <p14:tracePt t="70104" x="8382000" y="3932238"/>
          <p14:tracePt t="70105" x="8382000" y="3951288"/>
          <p14:tracePt t="70106" x="8382000" y="3962400"/>
          <p14:tracePt t="70107" x="8382000" y="3981450"/>
          <p14:tracePt t="70108" x="8382000" y="3992563"/>
          <p14:tracePt t="70109" x="8372475" y="4011613"/>
          <p14:tracePt t="70111" x="8372475" y="4032250"/>
          <p14:tracePt t="70112" x="8372475" y="4041775"/>
          <p14:tracePt t="70113" x="8362950" y="4062413"/>
          <p14:tracePt t="70114" x="8362950" y="4071938"/>
          <p14:tracePt t="70115" x="8362950" y="4083050"/>
          <p14:tracePt t="70116" x="8351838" y="4102100"/>
          <p14:tracePt t="70117" x="8351838" y="4113213"/>
          <p14:tracePt t="70118" x="8351838" y="4122738"/>
          <p14:tracePt t="70119" x="8351838" y="4132263"/>
          <p14:tracePt t="70120" x="8342313" y="4143375"/>
          <p14:tracePt t="70121" x="8342313" y="4152900"/>
          <p14:tracePt t="70122" x="8342313" y="4162425"/>
          <p14:tracePt t="70123" x="8342313" y="4173538"/>
          <p14:tracePt t="70124" x="8342313" y="4183063"/>
          <p14:tracePt t="70125" x="8342313" y="4192588"/>
          <p14:tracePt t="70126" x="8342313" y="4203700"/>
          <p14:tracePt t="70127" x="8342313" y="4213225"/>
          <p14:tracePt t="70128" x="8342313" y="4222750"/>
          <p14:tracePt t="70129" x="8332788" y="4233863"/>
          <p14:tracePt t="70130" x="8332788" y="4243388"/>
          <p14:tracePt t="70131" x="8332788" y="4252913"/>
          <p14:tracePt t="70133" x="8321675" y="4273550"/>
          <p14:tracePt t="70134" x="8321675" y="4283075"/>
          <p14:tracePt t="70136" x="8321675" y="4294188"/>
          <p14:tracePt t="70137" x="8312150" y="4313238"/>
          <p14:tracePt t="70139" x="8312150" y="4324350"/>
          <p14:tracePt t="70140" x="8312150" y="4333875"/>
          <p14:tracePt t="70142" x="8312150" y="4354513"/>
          <p14:tracePt t="70144" x="8312150" y="4364038"/>
          <p14:tracePt t="70145" x="8302625" y="4373563"/>
          <p14:tracePt t="70147" x="8302625" y="4394200"/>
          <p14:tracePt t="70148" x="8291513" y="4403725"/>
          <p14:tracePt t="70150" x="8291513" y="4424363"/>
          <p14:tracePt t="70152" x="8291513" y="4433888"/>
          <p14:tracePt t="70153" x="8291513" y="4445000"/>
          <p14:tracePt t="70154" x="8281988" y="4454525"/>
          <p14:tracePt t="70155" x="8281988" y="4464050"/>
          <p14:tracePt t="70156" x="8272463" y="4475163"/>
          <p14:tracePt t="70157" x="8272463" y="4484688"/>
          <p14:tracePt t="70158" x="8272463" y="4494213"/>
          <p14:tracePt t="70160" x="8272463" y="4514850"/>
          <p14:tracePt t="70161" x="8261350" y="4524375"/>
          <p14:tracePt t="70163" x="8251825" y="4545013"/>
          <p14:tracePt t="70165" x="8251825" y="4554538"/>
          <p14:tracePt t="70166" x="8242300" y="4575175"/>
          <p14:tracePt t="70168" x="8242300" y="4584700"/>
          <p14:tracePt t="70169" x="8242300" y="4595813"/>
          <p14:tracePt t="70170" x="8231188" y="4605338"/>
          <p14:tracePt t="70171" x="8231188" y="4625975"/>
          <p14:tracePt t="70172" x="8221663" y="4625975"/>
          <p14:tracePt t="70173" x="8221663" y="4635500"/>
          <p14:tracePt t="70174" x="8221663" y="4645025"/>
          <p14:tracePt t="70175" x="8221663" y="4656138"/>
          <p14:tracePt t="70176" x="8212138" y="4665663"/>
          <p14:tracePt t="70177" x="8212138" y="4675188"/>
          <p14:tracePt t="70178" x="8201025" y="4686300"/>
          <p14:tracePt t="70179" x="8201025" y="4695825"/>
          <p14:tracePt t="70180" x="8201025" y="4705350"/>
          <p14:tracePt t="70181" x="8201025" y="4716463"/>
          <p14:tracePt t="70182" x="8191500" y="4725988"/>
          <p14:tracePt t="70183" x="8191500" y="4735513"/>
          <p14:tracePt t="70184" x="8181975" y="4746625"/>
          <p14:tracePt t="70185" x="8181975" y="4756150"/>
          <p14:tracePt t="70186" x="8170863" y="4765675"/>
          <p14:tracePt t="70188" x="8170863" y="4776788"/>
          <p14:tracePt t="70189" x="8170863" y="4795838"/>
          <p14:tracePt t="70190" x="8161338" y="4795838"/>
          <p14:tracePt t="70191" x="8161338" y="4806950"/>
          <p14:tracePt t="70192" x="8151813" y="4816475"/>
          <p14:tracePt t="70193" x="8151813" y="4826000"/>
          <p14:tracePt t="70194" x="8151813" y="4837113"/>
          <p14:tracePt t="70195" x="8151813" y="4846638"/>
          <p14:tracePt t="70196" x="8140700" y="4856163"/>
          <p14:tracePt t="70197" x="8140700" y="4867275"/>
          <p14:tracePt t="70198" x="8131175" y="4867275"/>
          <p14:tracePt t="70199" x="8131175" y="4886325"/>
          <p14:tracePt t="70201" x="8131175" y="4897438"/>
          <p14:tracePt t="70202" x="8121650" y="4906963"/>
          <p14:tracePt t="70203" x="8121650" y="4916488"/>
          <p14:tracePt t="70204" x="8110538" y="4927600"/>
          <p14:tracePt t="70205" x="8110538" y="4937125"/>
          <p14:tracePt t="70207" x="8110538" y="4957763"/>
          <p14:tracePt t="70208" x="8101013" y="4957763"/>
          <p14:tracePt t="70209" x="8101013" y="4967288"/>
          <p14:tracePt t="70210" x="8091488" y="4976813"/>
          <p14:tracePt t="70211" x="8091488" y="4987925"/>
          <p14:tracePt t="70212" x="8091488" y="4997450"/>
          <p14:tracePt t="70213" x="8091488" y="5006975"/>
          <p14:tracePt t="70214" x="8080375" y="5006975"/>
          <p14:tracePt t="70215" x="8080375" y="5018088"/>
          <p14:tracePt t="70216" x="8070850" y="5027613"/>
          <p14:tracePt t="70217" x="8070850" y="5037138"/>
          <p14:tracePt t="70218" x="8061325" y="5048250"/>
          <p14:tracePt t="70220" x="8061325" y="5057775"/>
          <p14:tracePt t="70221" x="8061325" y="5078413"/>
          <p14:tracePt t="70222" x="8050213" y="5078413"/>
          <p14:tracePt t="70223" x="8050213" y="5087938"/>
          <p14:tracePt t="70224" x="8040688" y="5097463"/>
          <p14:tracePt t="70226" x="8040688" y="5108575"/>
          <p14:tracePt t="70227" x="8031163" y="5127625"/>
          <p14:tracePt t="70229" x="8020050" y="5138738"/>
          <p14:tracePt t="70230" x="8020050" y="5148263"/>
          <p14:tracePt t="70232" x="8020050" y="5159375"/>
          <p14:tracePt t="70233" x="8010525" y="5168900"/>
          <p14:tracePt t="70234" x="8010525" y="5178425"/>
          <p14:tracePt t="70235" x="8001000" y="5189538"/>
          <p14:tracePt t="70236" x="8001000" y="5199063"/>
          <p14:tracePt t="70237" x="7989888" y="5199063"/>
          <p14:tracePt t="70238" x="7989888" y="5219700"/>
          <p14:tracePt t="70240" x="7980363" y="5229225"/>
          <p14:tracePt t="70241" x="7980363" y="5238750"/>
          <p14:tracePt t="70242" x="7970838" y="5238750"/>
          <p14:tracePt t="70243" x="7970838" y="5249863"/>
          <p14:tracePt t="70244" x="7970838" y="5259388"/>
          <p14:tracePt t="70245" x="7970838" y="5268913"/>
          <p14:tracePt t="70246" x="7959725" y="5280025"/>
          <p14:tracePt t="70247" x="7959725" y="5289550"/>
          <p14:tracePt t="70248" x="7950200" y="5289550"/>
          <p14:tracePt t="70249" x="7950200" y="5299075"/>
          <p14:tracePt t="70250" x="7950200" y="5310188"/>
          <p14:tracePt t="70251" x="7940675" y="5310188"/>
          <p14:tracePt t="70252" x="7940675" y="5319713"/>
          <p14:tracePt t="70253" x="7929563" y="5329238"/>
          <p14:tracePt t="70255" x="7929563" y="5349875"/>
          <p14:tracePt t="70256" x="7929563" y="5359400"/>
          <p14:tracePt t="70257" x="7920038" y="5359400"/>
          <p14:tracePt t="70258" x="7910513" y="5370513"/>
          <p14:tracePt t="70259" x="7910513" y="5380038"/>
          <p14:tracePt t="70262" x="7899400" y="5389563"/>
          <p14:tracePt t="70263" x="7899400" y="5400675"/>
          <p14:tracePt t="70264" x="7889875" y="5400675"/>
          <p14:tracePt t="70265" x="7880350" y="5410200"/>
          <p14:tracePt t="70266" x="7880350" y="5419725"/>
          <p14:tracePt t="70268" x="7880350" y="5430838"/>
          <p14:tracePt t="70269" x="7869238" y="5440363"/>
          <p14:tracePt t="70270" x="7859713" y="5440363"/>
          <p14:tracePt t="70272" x="7859713" y="5449888"/>
          <p14:tracePt t="70273" x="7859713" y="5461000"/>
          <p14:tracePt t="70274" x="7850188" y="5461000"/>
          <p14:tracePt t="70275" x="7839075" y="5470525"/>
          <p14:tracePt t="70277" x="7839075" y="5480050"/>
          <p14:tracePt t="70278" x="7839075" y="5491163"/>
          <p14:tracePt t="70279" x="7829550" y="5491163"/>
          <p14:tracePt t="70280" x="7820025" y="5491163"/>
          <p14:tracePt t="70281" x="7820025" y="5500688"/>
          <p14:tracePt t="70282" x="7820025" y="5510213"/>
          <p14:tracePt t="70283" x="7810500" y="5510213"/>
          <p14:tracePt t="70285" x="7799388" y="5521325"/>
          <p14:tracePt t="70286" x="7799388" y="5530850"/>
          <p14:tracePt t="70288" x="7789863" y="5530850"/>
          <p14:tracePt t="70289" x="7789863" y="5540375"/>
          <p14:tracePt t="70290" x="7780338" y="5540375"/>
          <p14:tracePt t="70291" x="7780338" y="5551488"/>
          <p14:tracePt t="70294" x="7769225" y="5551488"/>
          <p14:tracePt t="70295" x="7769225" y="5561013"/>
          <p14:tracePt t="70296" x="7759700" y="5561013"/>
          <p14:tracePt t="70297" x="7759700" y="5570538"/>
          <p14:tracePt t="70300" x="7750175" y="5570538"/>
          <p14:tracePt t="70302" x="7739063" y="5581650"/>
          <p14:tracePt t="70304" x="7729538" y="5581650"/>
          <p14:tracePt t="70305" x="7729538" y="5591175"/>
          <p14:tracePt t="70309" x="7720013" y="5591175"/>
          <p14:tracePt t="70311" x="7708900" y="5591175"/>
          <p14:tracePt t="70312" x="7708900" y="5600700"/>
          <p14:tracePt t="70317" x="7699375" y="5611813"/>
          <p14:tracePt t="70320" x="7689850" y="5611813"/>
          <p14:tracePt t="70327" x="7678738" y="5611813"/>
          <p14:tracePt t="70331" x="7669213" y="5611813"/>
          <p14:tracePt t="70343" x="7669213" y="5621338"/>
          <p14:tracePt t="70424" x="7669213" y="5611813"/>
          <p14:tracePt t="70433" x="7669213" y="5600700"/>
          <p14:tracePt t="70453" x="7669213" y="5591175"/>
          <p14:tracePt t="70470" x="7669213" y="5581650"/>
          <p14:tracePt t="70813" x="7678738" y="5581650"/>
          <p14:tracePt t="70860" x="7689850" y="5581650"/>
          <p14:tracePt t="70900" x="7699375" y="5581650"/>
          <p14:tracePt t="70926" x="7699375" y="5570538"/>
          <p14:tracePt t="70927" x="7708900" y="5570538"/>
          <p14:tracePt t="70931" x="7720013" y="5570538"/>
          <p14:tracePt t="70938" x="7729538" y="5570538"/>
          <p14:tracePt t="70940" x="7739063" y="5570538"/>
          <p14:tracePt t="70942" x="7750175" y="5570538"/>
          <p14:tracePt t="70945" x="7759700" y="5570538"/>
          <p14:tracePt t="70946" x="7759700" y="5561013"/>
          <p14:tracePt t="70947" x="7769225" y="5561013"/>
          <p14:tracePt t="70950" x="7780338" y="5561013"/>
          <p14:tracePt t="70951" x="7789863" y="5561013"/>
          <p14:tracePt t="70954" x="7799388" y="5561013"/>
          <p14:tracePt t="70956" x="7810500" y="5561013"/>
          <p14:tracePt t="70958" x="7820025" y="5561013"/>
          <p14:tracePt t="70959" x="7829550" y="5561013"/>
          <p14:tracePt t="70961" x="7839075" y="5561013"/>
          <p14:tracePt t="70962" x="7850188" y="5561013"/>
          <p14:tracePt t="70964" x="7869238" y="5561013"/>
          <p14:tracePt t="70965" x="7880350" y="5561013"/>
          <p14:tracePt t="70967" x="7889875" y="5561013"/>
          <p14:tracePt t="70968" x="7899400" y="5561013"/>
          <p14:tracePt t="70969" x="7910513" y="5561013"/>
          <p14:tracePt t="70970" x="7920038" y="5561013"/>
          <p14:tracePt t="70972" x="7940675" y="5561013"/>
          <p14:tracePt t="70973" x="7950200" y="5561013"/>
          <p14:tracePt t="70974" x="7959725" y="5551488"/>
          <p14:tracePt t="70975" x="7970838" y="5551488"/>
          <p14:tracePt t="70976" x="7980363" y="5551488"/>
          <p14:tracePt t="70977" x="7989888" y="5551488"/>
          <p14:tracePt t="70978" x="8001000" y="5551488"/>
          <p14:tracePt t="70980" x="8031163" y="5551488"/>
          <p14:tracePt t="70981" x="8040688" y="5551488"/>
          <p14:tracePt t="70982" x="8061325" y="5551488"/>
          <p14:tracePt t="70983" x="8070850" y="5551488"/>
          <p14:tracePt t="70984" x="8091488" y="5551488"/>
          <p14:tracePt t="70985" x="8101013" y="5551488"/>
          <p14:tracePt t="70987" x="8131175" y="5551488"/>
          <p14:tracePt t="70988" x="8161338" y="5551488"/>
          <p14:tracePt t="70989" x="8170863" y="5551488"/>
          <p14:tracePt t="70990" x="8191500" y="5551488"/>
          <p14:tracePt t="70991" x="8201025" y="5551488"/>
          <p14:tracePt t="70992" x="8231188" y="5551488"/>
          <p14:tracePt t="70993" x="8242300" y="5551488"/>
          <p14:tracePt t="70994" x="8261350" y="5551488"/>
          <p14:tracePt t="70995" x="8291513" y="5551488"/>
          <p14:tracePt t="70996" x="8302625" y="5551488"/>
          <p14:tracePt t="70997" x="8332788" y="5551488"/>
          <p14:tracePt t="70998" x="8351838" y="5551488"/>
          <p14:tracePt t="70999" x="8372475" y="5551488"/>
          <p14:tracePt t="71000" x="8393113" y="5551488"/>
          <p14:tracePt t="71001" x="8423275" y="5551488"/>
          <p14:tracePt t="71002" x="8432800" y="5551488"/>
          <p14:tracePt t="71003" x="8462963" y="5551488"/>
          <p14:tracePt t="71004" x="8493125" y="5551488"/>
          <p14:tracePt t="71005" x="8513763" y="5551488"/>
          <p14:tracePt t="71006" x="8543925" y="5551488"/>
          <p14:tracePt t="71007" x="8553450" y="5551488"/>
          <p14:tracePt t="71008" x="8583613" y="5551488"/>
          <p14:tracePt t="71009" x="8613775" y="5551488"/>
          <p14:tracePt t="71010" x="8643938" y="5551488"/>
          <p14:tracePt t="71011" x="8674100" y="5551488"/>
          <p14:tracePt t="71012" x="8694738" y="5551488"/>
          <p14:tracePt t="71013" x="8724900" y="5551488"/>
          <p14:tracePt t="71014" x="8743950" y="5551488"/>
          <p14:tracePt t="71015" x="8774113" y="5551488"/>
          <p14:tracePt t="71016" x="8794750" y="5551488"/>
          <p14:tracePt t="71017" x="8834438" y="5561013"/>
          <p14:tracePt t="71018" x="8864600" y="5561013"/>
          <p14:tracePt t="71019" x="8885238" y="5561013"/>
          <p14:tracePt t="71020" x="8924925" y="5561013"/>
          <p14:tracePt t="71021" x="8955088" y="5570538"/>
          <p14:tracePt t="71022" x="8985250" y="5570538"/>
          <p14:tracePt t="71023" x="9026525" y="5570538"/>
          <p14:tracePt t="71024" x="9045575" y="5570538"/>
          <p14:tracePt t="71025" x="9075738" y="5570538"/>
          <p14:tracePt t="71026" x="9105900" y="5581650"/>
          <p14:tracePt t="71027" x="9136063" y="5581650"/>
          <p14:tracePt t="71028" x="9177338" y="5581650"/>
          <p14:tracePt t="71029" x="9196388" y="5581650"/>
          <p14:tracePt t="71030" x="9226550" y="5581650"/>
          <p14:tracePt t="71031" x="9256713" y="5581650"/>
          <p14:tracePt t="71032" x="9286875" y="5581650"/>
          <p14:tracePt t="71033" x="9328150" y="5581650"/>
          <p14:tracePt t="71034" x="9347200" y="5581650"/>
          <p14:tracePt t="71035" x="9388475" y="5591175"/>
          <p14:tracePt t="71036" x="9407525" y="5591175"/>
          <p14:tracePt t="71037" x="9437688" y="5591175"/>
          <p14:tracePt t="71038" x="9467850" y="5591175"/>
          <p14:tracePt t="71039" x="9498013" y="5591175"/>
          <p14:tracePt t="71040" x="9539288" y="5591175"/>
          <p14:tracePt t="71041" x="9558338" y="5600700"/>
          <p14:tracePt t="71042" x="9588500" y="5600700"/>
          <p14:tracePt t="71043" x="9618663" y="5600700"/>
          <p14:tracePt t="71044" x="9648825" y="5600700"/>
          <p14:tracePt t="71045" x="9678988" y="5600700"/>
          <p14:tracePt t="71046" x="9709150" y="5611813"/>
          <p14:tracePt t="71047" x="9739313" y="5611813"/>
          <p14:tracePt t="71048" x="9759950" y="5611813"/>
          <p14:tracePt t="71049" x="9790113" y="5611813"/>
          <p14:tracePt t="71050" x="9820275" y="5611813"/>
          <p14:tracePt t="71051" x="9850438" y="5611813"/>
          <p14:tracePt t="71052" x="9880600" y="5621338"/>
          <p14:tracePt t="71053" x="9899650" y="5621338"/>
          <p14:tracePt t="71054" x="9929813" y="5621338"/>
          <p14:tracePt t="71055" x="9950450" y="5621338"/>
          <p14:tracePt t="71056" x="9980613" y="5621338"/>
          <p14:tracePt t="71057" x="10010775" y="5630863"/>
          <p14:tracePt t="71058" x="10031413" y="5630863"/>
          <p14:tracePt t="71059" x="10061575" y="5630863"/>
          <p14:tracePt t="71060" x="10091738" y="5630863"/>
          <p14:tracePt t="71061" x="10121900" y="5630863"/>
          <p14:tracePt t="71062" x="10140950" y="5630863"/>
          <p14:tracePt t="71063" x="10161588" y="5630863"/>
          <p14:tracePt t="71064" x="10201275" y="5630863"/>
          <p14:tracePt t="71065" x="10212388" y="5641975"/>
          <p14:tracePt t="71066" x="10242550" y="5641975"/>
          <p14:tracePt t="71067" x="10261600" y="5641975"/>
          <p14:tracePt t="71068" x="10291763" y="5641975"/>
          <p14:tracePt t="71069" x="10312400" y="5641975"/>
          <p14:tracePt t="71070" x="10342563" y="5641975"/>
          <p14:tracePt t="71071" x="10363200" y="5641975"/>
          <p14:tracePt t="71072" x="10382250" y="5641975"/>
          <p14:tracePt t="71073" x="10412413" y="5641975"/>
          <p14:tracePt t="71074" x="10423525" y="5641975"/>
          <p14:tracePt t="71075" x="10453688" y="5641975"/>
          <p14:tracePt t="71076" x="10472738" y="5641975"/>
          <p14:tracePt t="71077" x="10493375" y="5641975"/>
          <p14:tracePt t="71078" x="10514013" y="5641975"/>
          <p14:tracePt t="71079" x="10533063" y="5641975"/>
          <p14:tracePt t="71080" x="10563225" y="5641975"/>
          <p14:tracePt t="71081" x="10574338" y="5641975"/>
          <p14:tracePt t="71082" x="10604500" y="5641975"/>
          <p14:tracePt t="71083" x="10614025" y="5641975"/>
          <p14:tracePt t="71084" x="10644188" y="5641975"/>
          <p14:tracePt t="71085" x="10653713" y="5641975"/>
          <p14:tracePt t="71086" x="10674350" y="5641975"/>
          <p14:tracePt t="71087" x="10683875" y="5641975"/>
          <p14:tracePt t="71088" x="10714038" y="5641975"/>
          <p14:tracePt t="71089" x="10725150" y="5641975"/>
          <p14:tracePt t="71090" x="10744200" y="5641975"/>
          <p14:tracePt t="71091" x="10755313" y="5641975"/>
          <p14:tracePt t="71092" x="10785475" y="5641975"/>
          <p14:tracePt t="71093" x="10804525" y="5641975"/>
          <p14:tracePt t="71094" x="10815638" y="5641975"/>
          <p14:tracePt t="71095" x="10834688" y="5641975"/>
          <p14:tracePt t="71096" x="10845800" y="5641975"/>
          <p14:tracePt t="71097" x="10864850" y="5641975"/>
          <p14:tracePt t="71098" x="10875963" y="5641975"/>
          <p14:tracePt t="71099" x="10895013" y="5641975"/>
          <p14:tracePt t="71100" x="10915650" y="5641975"/>
          <p14:tracePt t="71101" x="10936288" y="5641975"/>
          <p14:tracePt t="71102" x="10945813" y="5641975"/>
          <p14:tracePt t="71103" x="10966450" y="5641975"/>
          <p14:tracePt t="71104" x="10985500" y="5641975"/>
          <p14:tracePt t="71106" x="11006138" y="5641975"/>
          <p14:tracePt t="71107" x="11015663" y="5641975"/>
          <p14:tracePt t="71108" x="11036300" y="5641975"/>
          <p14:tracePt t="71109" x="11045825" y="5641975"/>
          <p14:tracePt t="71110" x="11056938" y="5641975"/>
          <p14:tracePt t="71111" x="11066463" y="5641975"/>
          <p14:tracePt t="71112" x="11087100" y="5641975"/>
          <p14:tracePt t="71113" x="11096625" y="5641975"/>
          <p14:tracePt t="71114" x="11106150" y="5641975"/>
          <p14:tracePt t="71115" x="11117263" y="5641975"/>
          <p14:tracePt t="71116" x="11126788" y="5641975"/>
          <p14:tracePt t="71117" x="11136313" y="5641975"/>
          <p14:tracePt t="71118" x="11147425" y="5641975"/>
          <p14:tracePt t="71119" x="11156950" y="5641975"/>
          <p14:tracePt t="71120" x="11166475" y="5641975"/>
          <p14:tracePt t="71122" x="11187113" y="5641975"/>
          <p14:tracePt t="71123" x="11196638" y="5641975"/>
          <p14:tracePt t="71125" x="11207750" y="5641975"/>
          <p14:tracePt t="71126" x="11217275" y="5641975"/>
          <p14:tracePt t="71127" x="11217275" y="5630863"/>
          <p14:tracePt t="71128" x="11226800" y="5630863"/>
          <p14:tracePt t="71129" x="11237913" y="5630863"/>
          <p14:tracePt t="71131" x="11247438" y="5630863"/>
          <p14:tracePt t="71132" x="11256963" y="5630863"/>
          <p14:tracePt t="71135" x="11268075" y="5630863"/>
          <p14:tracePt t="71136" x="11277600" y="5630863"/>
          <p14:tracePt t="71140" x="11287125" y="5630863"/>
          <p14:tracePt t="71141" x="11298238" y="5630863"/>
          <p14:tracePt t="71144" x="11298238" y="5621338"/>
          <p14:tracePt t="71146" x="11307763" y="5621338"/>
          <p14:tracePt t="71150" x="11317288" y="5621338"/>
          <p14:tracePt t="71156" x="11317288" y="5611813"/>
          <p14:tracePt t="71200" x="11317288" y="5600700"/>
          <p14:tracePt t="71222" x="11317288" y="5591175"/>
          <p14:tracePt t="71239" x="11307763" y="5591175"/>
          <p14:tracePt t="71260" x="11307763" y="5581650"/>
          <p14:tracePt t="71262" x="11298238" y="5581650"/>
          <p14:tracePt t="71268" x="11287125" y="5581650"/>
          <p14:tracePt t="71273" x="11287125" y="5570538"/>
          <p14:tracePt t="71276" x="11277600" y="5570538"/>
          <p14:tracePt t="71279" x="11268075" y="5570538"/>
          <p14:tracePt t="71285" x="11256963" y="5570538"/>
          <p14:tracePt t="71288" x="11247438" y="5570538"/>
          <p14:tracePt t="71291" x="11247438" y="5561013"/>
          <p14:tracePt t="71293" x="11237913" y="5561013"/>
          <p14:tracePt t="71295" x="11226800" y="5561013"/>
          <p14:tracePt t="71299" x="11217275" y="5561013"/>
          <p14:tracePt t="71300" x="11217275" y="5551488"/>
          <p14:tracePt t="71301" x="11207750" y="5551488"/>
          <p14:tracePt t="71304" x="11196638" y="5551488"/>
          <p14:tracePt t="71306" x="11187113" y="5540375"/>
          <p14:tracePt t="71308" x="11177588" y="5540375"/>
          <p14:tracePt t="71311" x="11166475" y="5540375"/>
          <p14:tracePt t="71312" x="11156950" y="5540375"/>
          <p14:tracePt t="71315" x="11147425" y="5540375"/>
          <p14:tracePt t="71317" x="11136313" y="5530850"/>
          <p14:tracePt t="71320" x="11126788" y="5530850"/>
          <p14:tracePt t="71321" x="11117263" y="5530850"/>
          <p14:tracePt t="71323" x="11117263" y="5521325"/>
          <p14:tracePt t="71324" x="11106150" y="5521325"/>
          <p14:tracePt t="71325" x="11096625" y="5521325"/>
          <p14:tracePt t="71328" x="11087100" y="5521325"/>
          <p14:tracePt t="71329" x="11075988" y="5521325"/>
          <p14:tracePt t="71332" x="11066463" y="5521325"/>
          <p14:tracePt t="71333" x="11056938" y="5510213"/>
          <p14:tracePt t="71334" x="11045825" y="5510213"/>
          <p14:tracePt t="71337" x="11036300" y="5510213"/>
          <p14:tracePt t="71338" x="11036300" y="5500688"/>
          <p14:tracePt t="71339" x="11026775" y="5500688"/>
          <p14:tracePt t="71341" x="11015663" y="5500688"/>
          <p14:tracePt t="71343" x="11006138" y="5500688"/>
          <p14:tracePt t="71345" x="10996613" y="5500688"/>
          <p14:tracePt t="71347" x="10985500" y="5500688"/>
          <p14:tracePt t="71348" x="10985500" y="5491163"/>
          <p14:tracePt t="71350" x="10975975" y="5491163"/>
          <p14:tracePt t="71351" x="10966450" y="5491163"/>
          <p14:tracePt t="71354" x="10955338" y="5480050"/>
          <p14:tracePt t="71356" x="10945813" y="5480050"/>
          <p14:tracePt t="71359" x="10936288" y="5480050"/>
          <p14:tracePt t="71361" x="10925175" y="5480050"/>
          <p14:tracePt t="71365" x="10915650" y="5480050"/>
          <p14:tracePt t="71366" x="10906125" y="5480050"/>
          <p14:tracePt t="71368" x="10895013" y="5470525"/>
          <p14:tracePt t="71373" x="10885488" y="5470525"/>
          <p14:tracePt t="71375" x="10875963" y="5470525"/>
          <p14:tracePt t="71376" x="10875963" y="5461000"/>
          <p14:tracePt t="71380" x="10864850" y="5461000"/>
          <p14:tracePt t="71382" x="10855325" y="5461000"/>
          <p14:tracePt t="71388" x="10845800" y="5461000"/>
          <p14:tracePt t="71391" x="10834688" y="5461000"/>
          <p14:tracePt t="71393" x="10834688" y="5449888"/>
          <p14:tracePt t="71397" x="10825163" y="5449888"/>
          <p14:tracePt t="71401" x="10815638" y="5449888"/>
          <p14:tracePt t="71403" x="10815638" y="5440363"/>
          <p14:tracePt t="71410" x="10804525" y="5440363"/>
          <p14:tracePt t="71418" x="10795000" y="5440363"/>
          <p14:tracePt t="71469" x="10795000" y="5430838"/>
          <p14:tracePt t="71507" x="10795000" y="5419725"/>
          <p14:tracePt t="71546" x="10804525" y="5419725"/>
          <p14:tracePt t="71549" x="10804525" y="5410200"/>
          <p14:tracePt t="71564" x="10804525" y="5400675"/>
          <p14:tracePt t="71577" x="10804525" y="5389563"/>
          <p14:tracePt t="71580" x="10815638" y="5389563"/>
          <p14:tracePt t="71591" x="10825163" y="5389563"/>
          <p14:tracePt t="71598" x="10825163" y="5380038"/>
          <p14:tracePt t="71614" x="10825163" y="5370513"/>
          <p14:tracePt t="71618" x="10834688" y="5370513"/>
          <p14:tracePt t="71640" x="10845800" y="5370513"/>
          <p14:tracePt t="71751" x="10855325" y="5370513"/>
          <p14:tracePt t="71754" x="10855325" y="5359400"/>
          <p14:tracePt t="71764" x="10864850" y="5359400"/>
          <p14:tracePt t="71796" x="10875963" y="5359400"/>
          <p14:tracePt t="71808" x="10875963" y="5349875"/>
          <p14:tracePt t="71819" x="10885488" y="5349875"/>
          <p14:tracePt t="71848" x="10895013" y="5349875"/>
          <p14:tracePt t="71855" x="10906125" y="5349875"/>
          <p14:tracePt t="71862" x="10915650" y="5349875"/>
          <p14:tracePt t="71870" x="10915650" y="5340350"/>
          <p14:tracePt t="71873" x="10925175" y="5340350"/>
          <p14:tracePt t="71879" x="10936288" y="5340350"/>
          <p14:tracePt t="71880" x="10936288" y="5329238"/>
          <p14:tracePt t="71889" x="10945813" y="5329238"/>
          <p14:tracePt t="71894" x="10955338" y="5319713"/>
          <p14:tracePt t="71899" x="10955338" y="5310188"/>
          <p14:tracePt t="71903" x="10966450" y="5310188"/>
          <p14:tracePt t="71907" x="10975975" y="5299075"/>
          <p14:tracePt t="71911" x="10975975" y="5289550"/>
          <p14:tracePt t="71914" x="10985500" y="5289550"/>
          <p14:tracePt t="71918" x="10996613" y="5280025"/>
          <p14:tracePt t="71921" x="10996613" y="5268913"/>
          <p14:tracePt t="71923" x="10996613" y="5259388"/>
          <p14:tracePt t="71927" x="11006138" y="5259388"/>
          <p14:tracePt t="71929" x="11006138" y="5249863"/>
          <p14:tracePt t="71931" x="11006138" y="5238750"/>
          <p14:tracePt t="71933" x="11015663" y="5238750"/>
          <p14:tracePt t="71935" x="11015663" y="5229225"/>
          <p14:tracePt t="71937" x="11015663" y="5219700"/>
          <p14:tracePt t="71941" x="11015663" y="5208588"/>
          <p14:tracePt t="71942" x="11015663" y="5199063"/>
          <p14:tracePt t="71946" x="11015663" y="5189538"/>
          <p14:tracePt t="71947" x="11015663" y="5178425"/>
          <p14:tracePt t="71949" x="11026775" y="5178425"/>
          <p14:tracePt t="71950" x="11026775" y="5168900"/>
          <p14:tracePt t="71952" x="11026775" y="5159375"/>
          <p14:tracePt t="71954" x="11026775" y="5148263"/>
          <p14:tracePt t="71955" x="11026775" y="5138738"/>
          <p14:tracePt t="71958" x="11036300" y="5127625"/>
          <p14:tracePt t="71959" x="11036300" y="5118100"/>
          <p14:tracePt t="71960" x="11036300" y="5108575"/>
          <p14:tracePt t="71962" x="11036300" y="5097463"/>
          <p14:tracePt t="71963" x="11036300" y="5087938"/>
          <p14:tracePt t="71965" x="11036300" y="5078413"/>
          <p14:tracePt t="71966" x="11036300" y="5067300"/>
          <p14:tracePt t="71968" x="11036300" y="5048250"/>
          <p14:tracePt t="71970" x="11036300" y="5037138"/>
          <p14:tracePt t="71972" x="11045825" y="5018088"/>
          <p14:tracePt t="71973" x="11045825" y="5006975"/>
          <p14:tracePt t="71974" x="11045825" y="4997450"/>
          <p14:tracePt t="71975" x="11045825" y="4987925"/>
          <p14:tracePt t="71976" x="11045825" y="4967288"/>
          <p14:tracePt t="71977" x="11056938" y="4967288"/>
          <p14:tracePt t="71979" x="11056938" y="4946650"/>
          <p14:tracePt t="71980" x="11056938" y="4927600"/>
          <p14:tracePt t="71981" x="11056938" y="4916488"/>
          <p14:tracePt t="71982" x="11056938" y="4906963"/>
          <p14:tracePt t="71983" x="11056938" y="4886325"/>
          <p14:tracePt t="71985" x="11056938" y="4867275"/>
          <p14:tracePt t="71987" x="11056938" y="4846638"/>
          <p14:tracePt t="71988" x="11056938" y="4837113"/>
          <p14:tracePt t="71989" x="11056938" y="4826000"/>
          <p14:tracePt t="71990" x="11056938" y="4816475"/>
          <p14:tracePt t="71991" x="11056938" y="4795838"/>
          <p14:tracePt t="71992" x="11056938" y="4786313"/>
          <p14:tracePt t="71993" x="11056938" y="4776788"/>
          <p14:tracePt t="71994" x="11056938" y="4756150"/>
          <p14:tracePt t="71996" x="11056938" y="4735513"/>
          <p14:tracePt t="71998" x="11056938" y="4705350"/>
          <p14:tracePt t="72000" x="11056938" y="4686300"/>
          <p14:tracePt t="72001" x="11056938" y="4675188"/>
          <p14:tracePt t="72002" x="11056938" y="4665663"/>
          <p14:tracePt t="72004" x="11056938" y="4645025"/>
          <p14:tracePt t="72005" x="11045825" y="4625975"/>
          <p14:tracePt t="72006" x="11045825" y="4614863"/>
          <p14:tracePt t="72007" x="11045825" y="4605338"/>
          <p14:tracePt t="72008" x="11045825" y="4595813"/>
          <p14:tracePt t="72009" x="11045825" y="4575175"/>
          <p14:tracePt t="72010" x="11036300" y="4565650"/>
          <p14:tracePt t="72011" x="11036300" y="4554538"/>
          <p14:tracePt t="72012" x="11026775" y="4535488"/>
          <p14:tracePt t="72014" x="11026775" y="4514850"/>
          <p14:tracePt t="72015" x="11015663" y="4494213"/>
          <p14:tracePt t="72016" x="11015663" y="4484688"/>
          <p14:tracePt t="72017" x="11015663" y="4475163"/>
          <p14:tracePt t="72018" x="11006138" y="4464050"/>
          <p14:tracePt t="72019" x="11006138" y="4445000"/>
          <p14:tracePt t="72020" x="10996613" y="4433888"/>
          <p14:tracePt t="72021" x="10996613" y="4424363"/>
          <p14:tracePt t="72022" x="10985500" y="4403725"/>
          <p14:tracePt t="72023" x="10985500" y="4394200"/>
          <p14:tracePt t="72024" x="10985500" y="4373563"/>
          <p14:tracePt t="72025" x="10975975" y="4364038"/>
          <p14:tracePt t="72026" x="10975975" y="4354513"/>
          <p14:tracePt t="72027" x="10966450" y="4333875"/>
          <p14:tracePt t="72028" x="10955338" y="4324350"/>
          <p14:tracePt t="72029" x="10955338" y="4303713"/>
          <p14:tracePt t="72030" x="10945813" y="4294188"/>
          <p14:tracePt t="72031" x="10945813" y="4273550"/>
          <p14:tracePt t="72032" x="10936288" y="4264025"/>
          <p14:tracePt t="72033" x="10936288" y="4252913"/>
          <p14:tracePt t="72034" x="10925175" y="4233863"/>
          <p14:tracePt t="72035" x="10915650" y="4222750"/>
          <p14:tracePt t="72036" x="10906125" y="4203700"/>
          <p14:tracePt t="72037" x="10906125" y="4183063"/>
          <p14:tracePt t="72038" x="10895013" y="4173538"/>
          <p14:tracePt t="72039" x="10885488" y="4152900"/>
          <p14:tracePt t="72040" x="10875963" y="4132263"/>
          <p14:tracePt t="72041" x="10864850" y="4122738"/>
          <p14:tracePt t="72042" x="10864850" y="4102100"/>
          <p14:tracePt t="72043" x="10855325" y="4083050"/>
          <p14:tracePt t="72044" x="10845800" y="4071938"/>
          <p14:tracePt t="72045" x="10834688" y="4052888"/>
          <p14:tracePt t="72046" x="10825163" y="4041775"/>
          <p14:tracePt t="72047" x="10815638" y="4022725"/>
          <p14:tracePt t="72048" x="10815638" y="4002088"/>
          <p14:tracePt t="72049" x="10804525" y="3992563"/>
          <p14:tracePt t="72050" x="10795000" y="3971925"/>
          <p14:tracePt t="72051" x="10785475" y="3951288"/>
          <p14:tracePt t="72053" x="10774363" y="3941763"/>
          <p14:tracePt t="72053" x="10764838" y="3921125"/>
          <p14:tracePt t="72054" x="10755313" y="3902075"/>
          <p14:tracePt t="72055" x="10744200" y="3890963"/>
          <p14:tracePt t="72056" x="10734675" y="3871913"/>
          <p14:tracePt t="72057" x="10714038" y="3851275"/>
          <p14:tracePt t="72058" x="10714038" y="3841750"/>
          <p14:tracePt t="72059" x="10704513" y="3821113"/>
          <p14:tracePt t="72060" x="10683875" y="3800475"/>
          <p14:tracePt t="72061" x="10674350" y="3790950"/>
          <p14:tracePt t="72062" x="10664825" y="3770313"/>
          <p14:tracePt t="72063" x="10653713" y="3751263"/>
          <p14:tracePt t="72064" x="10634663" y="3740150"/>
          <p14:tracePt t="72065" x="10623550" y="3721100"/>
          <p14:tracePt t="72066" x="10604500" y="3690938"/>
          <p14:tracePt t="72067" x="10593388" y="3679825"/>
          <p14:tracePt t="72068" x="10583863" y="3660775"/>
          <p14:tracePt t="72069" x="10563225" y="3640138"/>
          <p14:tracePt t="72070" x="10553700" y="3630613"/>
          <p14:tracePt t="72071" x="10533063" y="3609975"/>
          <p14:tracePt t="72072" x="10523538" y="3589338"/>
          <p14:tracePt t="72073" x="10502900" y="3579813"/>
          <p14:tracePt t="72074" x="10493375" y="3559175"/>
          <p14:tracePt t="72075" x="10472738" y="3540125"/>
          <p14:tracePt t="72076" x="10453688" y="3519488"/>
          <p14:tracePt t="72077" x="10433050" y="3509963"/>
          <p14:tracePt t="72078" x="10423525" y="3489325"/>
          <p14:tracePt t="72079" x="10402888" y="3479800"/>
          <p14:tracePt t="72080" x="10382250" y="3449638"/>
          <p14:tracePt t="72081" x="10372725" y="3438525"/>
          <p14:tracePt t="72082" x="10352088" y="3419475"/>
          <p14:tracePt t="72083" x="10333038" y="3408363"/>
          <p14:tracePt t="72084" x="10321925" y="3398838"/>
          <p14:tracePt t="72085" x="10302875" y="3378200"/>
          <p14:tracePt t="72086" x="10282238" y="3359150"/>
          <p14:tracePt t="72087" x="10261600" y="3348038"/>
          <p14:tracePt t="72088" x="10252075" y="3338513"/>
          <p14:tracePt t="72089" x="10231438" y="3317875"/>
          <p14:tracePt t="72090" x="10212388" y="3308350"/>
          <p14:tracePt t="72091" x="10201275" y="3287713"/>
          <p14:tracePt t="72092" x="10171113" y="3278188"/>
          <p14:tracePt t="72093" x="10152063" y="3268663"/>
          <p14:tracePt t="72094" x="10140950" y="3248025"/>
          <p14:tracePt t="72095" x="10121900" y="3238500"/>
          <p14:tracePt t="72096" x="10101263" y="3217863"/>
          <p14:tracePt t="72097" x="10091738" y="3217863"/>
          <p14:tracePt t="72098" x="10071100" y="3208338"/>
          <p14:tracePt t="72099" x="10050463" y="3187700"/>
          <p14:tracePt t="72100" x="10040938" y="3178175"/>
          <p14:tracePt t="72101" x="10020300" y="3167063"/>
          <p14:tracePt t="72102" x="10001250" y="3157538"/>
          <p14:tracePt t="72103" x="10001250" y="3148013"/>
          <p14:tracePt t="72104" x="9980613" y="3136900"/>
          <p14:tracePt t="72105" x="9971088" y="3136900"/>
          <p14:tracePt t="72106" x="9950450" y="3127375"/>
          <p14:tracePt t="72107" x="9929813" y="3117850"/>
          <p14:tracePt t="72108" x="9920288" y="3106738"/>
          <p14:tracePt t="72109" x="9899650" y="3097213"/>
          <p14:tracePt t="72110" x="9890125" y="3097213"/>
          <p14:tracePt t="72111" x="9880600" y="3087688"/>
          <p14:tracePt t="72112" x="9859963" y="3076575"/>
          <p14:tracePt t="72113" x="9850438" y="3067050"/>
          <p14:tracePt t="72114" x="9839325" y="3067050"/>
          <p14:tracePt t="72115" x="9829800" y="3057525"/>
          <p14:tracePt t="72116" x="9820275" y="3046413"/>
          <p14:tracePt t="72117" x="9799638" y="3036888"/>
          <p14:tracePt t="72118" x="9790113" y="3036888"/>
          <p14:tracePt t="72119" x="9779000" y="3036888"/>
          <p14:tracePt t="72120" x="9769475" y="3027363"/>
          <p14:tracePt t="72121" x="9759950" y="3016250"/>
          <p14:tracePt t="72122" x="9748838" y="3006725"/>
          <p14:tracePt t="72123" x="9739313" y="3006725"/>
          <p14:tracePt t="72124" x="9729788" y="3006725"/>
          <p14:tracePt t="72125" x="9718675" y="2997200"/>
          <p14:tracePt t="72126" x="9709150" y="2997200"/>
          <p14:tracePt t="72127" x="9699625" y="2986088"/>
          <p14:tracePt t="72128" x="9688513" y="2986088"/>
          <p14:tracePt t="72129" x="9678988" y="2986088"/>
          <p14:tracePt t="72130" x="9669463" y="2976563"/>
          <p14:tracePt t="72132" x="9648825" y="2967038"/>
          <p14:tracePt t="72133" x="9639300" y="2967038"/>
          <p14:tracePt t="72135" x="9628188" y="2955925"/>
          <p14:tracePt t="72136" x="9618663" y="2955925"/>
          <p14:tracePt t="72137" x="9609138" y="2946400"/>
          <p14:tracePt t="72138" x="9598025" y="2946400"/>
          <p14:tracePt t="72140" x="9578975" y="2936875"/>
          <p14:tracePt t="72141" x="9569450" y="2936875"/>
          <p14:tracePt t="72142" x="9569450" y="2925763"/>
          <p14:tracePt t="72143" x="9558338" y="2925763"/>
          <p14:tracePt t="72144" x="9548813" y="2916238"/>
          <p14:tracePt t="72146" x="9528175" y="2916238"/>
          <p14:tracePt t="72147" x="9528175" y="2906713"/>
          <p14:tracePt t="72148" x="9518650" y="2906713"/>
          <p14:tracePt t="72149" x="9509125" y="2895600"/>
          <p14:tracePt t="72151" x="9498013" y="2895600"/>
          <p14:tracePt t="72152" x="9488488" y="2895600"/>
          <p14:tracePt t="72153" x="9478963" y="2886075"/>
          <p14:tracePt t="72154" x="9467850" y="2886075"/>
          <p14:tracePt t="72155" x="9458325" y="2876550"/>
          <p14:tracePt t="72157" x="9448800" y="2876550"/>
          <p14:tracePt t="72158" x="9437688" y="2876550"/>
          <p14:tracePt t="72159" x="9437688" y="2865438"/>
          <p14:tracePt t="72160" x="9418638" y="2865438"/>
          <p14:tracePt t="72161" x="9407525" y="2855913"/>
          <p14:tracePt t="72163" x="9398000" y="2855913"/>
          <p14:tracePt t="72164" x="9388475" y="2855913"/>
          <p14:tracePt t="72165" x="9388475" y="2846388"/>
          <p14:tracePt t="72166" x="9377363" y="2846388"/>
          <p14:tracePt t="72167" x="9367838" y="2835275"/>
          <p14:tracePt t="72170" x="9358313" y="2835275"/>
          <p14:tracePt t="72170" x="9347200" y="2825750"/>
          <p14:tracePt t="72172" x="9337675" y="2825750"/>
          <p14:tracePt t="72173" x="9328150" y="2825750"/>
          <p14:tracePt t="72174" x="9328150" y="2816225"/>
          <p14:tracePt t="72175" x="9317038" y="2816225"/>
          <p14:tracePt t="72176" x="9307513" y="2816225"/>
          <p14:tracePt t="72177" x="9297988" y="2805113"/>
          <p14:tracePt t="72179" x="9286875" y="2805113"/>
          <p14:tracePt t="72180" x="9277350" y="2805113"/>
          <p14:tracePt t="72181" x="9277350" y="2795588"/>
          <p14:tracePt t="72182" x="9256713" y="2795588"/>
          <p14:tracePt t="72184" x="9247188" y="2786063"/>
          <p14:tracePt t="72185" x="9237663" y="2786063"/>
          <p14:tracePt t="72187" x="9226550" y="2786063"/>
          <p14:tracePt t="72188" x="9217025" y="2786063"/>
          <p14:tracePt t="72189" x="9217025" y="2774950"/>
          <p14:tracePt t="72190" x="9207500" y="2774950"/>
          <p14:tracePt t="72191" x="9196388" y="2765425"/>
          <p14:tracePt t="72192" x="9186863" y="2765425"/>
          <p14:tracePt t="72193" x="9177338" y="2765425"/>
          <p14:tracePt t="72194" x="9166225" y="2765425"/>
          <p14:tracePt t="72196" x="9156700" y="2755900"/>
          <p14:tracePt t="72197" x="9147175" y="2755900"/>
          <p14:tracePt t="72198" x="9147175" y="2744788"/>
          <p14:tracePt t="72199" x="9126538" y="2744788"/>
          <p14:tracePt t="72200" x="9117013" y="2744788"/>
          <p14:tracePt t="72203" x="9105900" y="2744788"/>
          <p14:tracePt t="72203" x="9096375" y="2744788"/>
          <p14:tracePt t="72204" x="9096375" y="2735263"/>
          <p14:tracePt t="72205" x="9075738" y="2735263"/>
          <p14:tracePt t="72207" x="9066213" y="2725738"/>
          <p14:tracePt t="72208" x="9056688" y="2725738"/>
          <p14:tracePt t="72210" x="9045575" y="2725738"/>
          <p14:tracePt t="72211" x="9036050" y="2725738"/>
          <p14:tracePt t="72213" x="9026525" y="2725738"/>
          <p14:tracePt t="72214" x="9005888" y="2714625"/>
          <p14:tracePt t="72216" x="8996363" y="2714625"/>
          <p14:tracePt t="72217" x="8985250" y="2714625"/>
          <p14:tracePt t="72218" x="8985250" y="2705100"/>
          <p14:tracePt t="72219" x="8975725" y="2705100"/>
          <p14:tracePt t="72220" x="8966200" y="2705100"/>
          <p14:tracePt t="72222" x="8955088" y="2695575"/>
          <p14:tracePt t="72223" x="8945563" y="2695575"/>
          <p14:tracePt t="72225" x="8936038" y="2695575"/>
          <p14:tracePt t="72226" x="8924925" y="2695575"/>
          <p14:tracePt t="72227" x="8915400" y="2695575"/>
          <p14:tracePt t="72229" x="8905875" y="2695575"/>
          <p14:tracePt t="72230" x="8894763" y="2695575"/>
          <p14:tracePt t="72233" x="8885238" y="2684463"/>
          <p14:tracePt t="72234" x="8875713" y="2684463"/>
          <p14:tracePt t="72236" x="8864600" y="2684463"/>
          <p14:tracePt t="72237" x="8855075" y="2684463"/>
          <p14:tracePt t="72238" x="8855075" y="2674938"/>
          <p14:tracePt t="72239" x="8845550" y="2674938"/>
          <p14:tracePt t="72240" x="8834438" y="2674938"/>
          <p14:tracePt t="72242" x="8824913" y="2674938"/>
          <p14:tracePt t="72244" x="8815388" y="2674938"/>
          <p14:tracePt t="72246" x="8804275" y="2674938"/>
          <p14:tracePt t="72247" x="8794750" y="2674938"/>
          <p14:tracePt t="72248" x="8785225" y="2674938"/>
          <p14:tracePt t="72250" x="8774113" y="2674938"/>
          <p14:tracePt t="72252" x="8764588" y="2665413"/>
          <p14:tracePt t="72254" x="8755063" y="2665413"/>
          <p14:tracePt t="72255" x="8743950" y="2665413"/>
          <p14:tracePt t="72257" x="8734425" y="2665413"/>
          <p14:tracePt t="72259" x="8724900" y="2665413"/>
          <p14:tracePt t="72260" x="8724900" y="2654300"/>
          <p14:tracePt t="72261" x="8713788" y="2654300"/>
          <p14:tracePt t="72262" x="8704263" y="2654300"/>
          <p14:tracePt t="72265" x="8694738" y="2654300"/>
          <p14:tracePt t="72266" x="8683625" y="2654300"/>
          <p14:tracePt t="72269" x="8674100" y="2654300"/>
          <p14:tracePt t="72270" x="8664575" y="2654300"/>
          <p14:tracePt t="72272" x="8653463" y="2654300"/>
          <p14:tracePt t="72274" x="8643938" y="2654300"/>
          <p14:tracePt t="72275" x="8634413" y="2654300"/>
          <p14:tracePt t="72278" x="8623300" y="2644775"/>
          <p14:tracePt t="72279" x="8613775" y="2644775"/>
          <p14:tracePt t="72282" x="8604250" y="2644775"/>
          <p14:tracePt t="72283" x="8593138" y="2644775"/>
          <p14:tracePt t="72285" x="8593138" y="2635250"/>
          <p14:tracePt t="72286" x="8583613" y="2635250"/>
          <p14:tracePt t="72287" x="8574088" y="2635250"/>
          <p14:tracePt t="72290" x="8562975" y="2635250"/>
          <p14:tracePt t="72291" x="8553450" y="2635250"/>
          <p14:tracePt t="72294" x="8543925" y="2635250"/>
          <p14:tracePt t="72295" x="8532813" y="2635250"/>
          <p14:tracePt t="72298" x="8523288" y="2624138"/>
          <p14:tracePt t="72300" x="8513763" y="2624138"/>
          <p14:tracePt t="72302" x="8502650" y="2624138"/>
          <p14:tracePt t="72304" x="8493125" y="2614613"/>
          <p14:tracePt t="72306" x="8483600" y="2614613"/>
          <p14:tracePt t="72309" x="8472488" y="2614613"/>
          <p14:tracePt t="72311" x="8462963" y="2614613"/>
          <p14:tracePt t="72315" x="8453438" y="2605088"/>
          <p14:tracePt t="72317" x="8442325" y="2605088"/>
          <p14:tracePt t="72320" x="8442325" y="2593975"/>
          <p14:tracePt t="72322" x="8432800" y="2593975"/>
          <p14:tracePt t="72325" x="8423275" y="2593975"/>
          <p14:tracePt t="72331" x="8412163" y="2584450"/>
          <p14:tracePt t="72334" x="8402638" y="2584450"/>
          <p14:tracePt t="72337" x="8402638" y="2574925"/>
          <p14:tracePt t="72342" x="8393113" y="2563813"/>
          <p14:tracePt t="72346" x="8382000" y="2563813"/>
          <p14:tracePt t="72351" x="8382000" y="2554288"/>
          <p14:tracePt t="72355" x="8372475" y="2544763"/>
          <p14:tracePt t="72359" x="8362950" y="2544763"/>
          <p14:tracePt t="72363" x="8362950" y="2533650"/>
          <p14:tracePt t="72364" x="8351838" y="2533650"/>
          <p14:tracePt t="72367" x="8351838" y="2524125"/>
          <p14:tracePt t="72374" x="8342313" y="2524125"/>
          <p14:tracePt t="72376" x="8342313" y="2514600"/>
          <p14:tracePt t="72380" x="8332788" y="2514600"/>
          <p14:tracePt t="72381" x="8332788" y="2503488"/>
          <p14:tracePt t="72400" x="8332788" y="2493963"/>
          <p14:tracePt t="72427" x="8332788" y="2484438"/>
          <p14:tracePt t="72448" x="8332788" y="2473325"/>
          <p14:tracePt t="72453" x="8321675" y="2473325"/>
          <p14:tracePt t="72454" x="8321675" y="2463800"/>
          <p14:tracePt t="72463" x="8321675" y="2454275"/>
          <p14:tracePt t="72467" x="8321675" y="2443163"/>
          <p14:tracePt t="72477" x="8321675" y="2433638"/>
          <p14:tracePt t="72487" x="8321675" y="2413000"/>
          <p14:tracePt t="72491" x="8321675" y="2403475"/>
          <p14:tracePt t="72494" x="8321675" y="2393950"/>
          <p14:tracePt t="72502" x="8321675" y="2382838"/>
          <p14:tracePt t="72505" x="8321675" y="2373313"/>
          <p14:tracePt t="72511" x="8321675" y="2363788"/>
          <p14:tracePt t="72515" x="8321675" y="2352675"/>
          <p14:tracePt t="72522" x="8321675" y="2343150"/>
          <p14:tracePt t="72525" x="8321675" y="2333625"/>
          <p14:tracePt t="72532" x="8321675" y="2322513"/>
          <p14:tracePt t="72535" x="8321675" y="2312988"/>
          <p14:tracePt t="72542" x="8321675" y="2303463"/>
          <p14:tracePt t="72545" x="8321675" y="2292350"/>
          <p14:tracePt t="72549" x="8321675" y="2282825"/>
          <p14:tracePt t="72558" x="8321675" y="2273300"/>
          <p14:tracePt t="72563" x="8321675" y="2262188"/>
          <p14:tracePt t="72572" x="8321675" y="2252663"/>
          <p14:tracePt t="72578" x="8321675" y="2243138"/>
          <p14:tracePt t="72588" x="8321675" y="2232025"/>
          <p14:tracePt t="72593" x="8321675" y="2222500"/>
          <p14:tracePt t="72607" x="8321675" y="2212975"/>
          <p14:tracePt t="72615" x="8321675" y="2201863"/>
          <p14:tracePt t="72635" x="8321675" y="2192338"/>
          <p14:tracePt t="72654" x="8321675" y="2182813"/>
          <p14:tracePt t="73003" x="8332788" y="2182813"/>
          <p14:tracePt t="73020" x="8342313" y="2182813"/>
          <p14:tracePt t="73026" x="8351838" y="2182813"/>
          <p14:tracePt t="73028" x="8362950" y="2182813"/>
          <p14:tracePt t="73030" x="8372475" y="2182813"/>
          <p14:tracePt t="73034" x="8382000" y="2182813"/>
          <p14:tracePt t="73035" x="8393113" y="2182813"/>
          <p14:tracePt t="73038" x="8402638" y="2182813"/>
          <p14:tracePt t="73039" x="8412163" y="2182813"/>
          <p14:tracePt t="73042" x="8423275" y="2182813"/>
          <p14:tracePt t="73043" x="8432800" y="2182813"/>
          <p14:tracePt t="73045" x="8432800" y="2192338"/>
          <p14:tracePt t="73046" x="8442325" y="2192338"/>
          <p14:tracePt t="73047" x="8453438" y="2192338"/>
          <p14:tracePt t="73048" x="8462963" y="2192338"/>
          <p14:tracePt t="73048" x="8472488" y="2192338"/>
          <p14:tracePt t="73049" x="8483600" y="2192338"/>
          <p14:tracePt t="73050" x="8493125" y="2192338"/>
          <p14:tracePt t="73051" x="8513763" y="2192338"/>
          <p14:tracePt t="73054" x="8543925" y="2192338"/>
          <p14:tracePt t="73056" x="8553450" y="2192338"/>
          <p14:tracePt t="73057" x="8583613" y="2201863"/>
          <p14:tracePt t="73058" x="8604250" y="2201863"/>
          <p14:tracePt t="73059" x="8613775" y="2201863"/>
          <p14:tracePt t="73060" x="8634413" y="2201863"/>
          <p14:tracePt t="73061" x="8643938" y="2201863"/>
          <p14:tracePt t="73062" x="8664575" y="2212975"/>
          <p14:tracePt t="73063" x="8674100" y="2212975"/>
          <p14:tracePt t="73064" x="8694738" y="2212975"/>
          <p14:tracePt t="73065" x="8704263" y="2212975"/>
          <p14:tracePt t="73066" x="8734425" y="2222500"/>
          <p14:tracePt t="73067" x="8755063" y="2222500"/>
          <p14:tracePt t="73068" x="8764588" y="2222500"/>
          <p14:tracePt t="73070" x="8804275" y="2222500"/>
          <p14:tracePt t="73071" x="8824913" y="2232025"/>
          <p14:tracePt t="73072" x="8845550" y="2232025"/>
          <p14:tracePt t="73073" x="8864600" y="2232025"/>
          <p14:tracePt t="73074" x="8885238" y="2243138"/>
          <p14:tracePt t="73075" x="8905875" y="2243138"/>
          <p14:tracePt t="73076" x="8924925" y="2243138"/>
          <p14:tracePt t="73077" x="8945563" y="2243138"/>
          <p14:tracePt t="73078" x="8975725" y="2243138"/>
          <p14:tracePt t="73079" x="8985250" y="2243138"/>
          <p14:tracePt t="73080" x="9015413" y="2243138"/>
          <p14:tracePt t="73081" x="9036050" y="2243138"/>
          <p14:tracePt t="73082" x="9056688" y="2252663"/>
          <p14:tracePt t="73083" x="9075738" y="2252663"/>
          <p14:tracePt t="73084" x="9096375" y="2252663"/>
          <p14:tracePt t="73087" x="9147175" y="2262188"/>
          <p14:tracePt t="73088" x="9196388" y="2262188"/>
          <p14:tracePt t="73089" x="9217025" y="2262188"/>
          <p14:tracePt t="73090" x="9237663" y="2273300"/>
          <p14:tracePt t="73091" x="9256713" y="2273300"/>
          <p14:tracePt t="73092" x="9286875" y="2273300"/>
          <p14:tracePt t="73093" x="9317038" y="2273300"/>
          <p14:tracePt t="73094" x="9328150" y="2273300"/>
          <p14:tracePt t="73095" x="9358313" y="2282825"/>
          <p14:tracePt t="73096" x="9377363" y="2282825"/>
          <p14:tracePt t="73097" x="9407525" y="2282825"/>
          <p14:tracePt t="73098" x="9418638" y="2282825"/>
          <p14:tracePt t="73099" x="9448800" y="2292350"/>
          <p14:tracePt t="73100" x="9488488" y="2292350"/>
          <p14:tracePt t="73101" x="9509125" y="2292350"/>
          <p14:tracePt t="73103" x="9548813" y="2303463"/>
          <p14:tracePt t="73104" x="9578975" y="2303463"/>
          <p14:tracePt t="73105" x="9598025" y="2303463"/>
          <p14:tracePt t="73106" x="9628188" y="2303463"/>
          <p14:tracePt t="73107" x="9648825" y="2303463"/>
          <p14:tracePt t="73108" x="9669463" y="2303463"/>
          <p14:tracePt t="73109" x="9699625" y="2303463"/>
          <p14:tracePt t="73110" x="9718675" y="2303463"/>
          <p14:tracePt t="73111" x="9739313" y="2303463"/>
          <p14:tracePt t="73112" x="9759950" y="2303463"/>
          <p14:tracePt t="73113" x="9779000" y="2312988"/>
          <p14:tracePt t="73114" x="9809163" y="2312988"/>
          <p14:tracePt t="73115" x="9829800" y="2312988"/>
          <p14:tracePt t="73116" x="9850438" y="2312988"/>
          <p14:tracePt t="73117" x="9869488" y="2312988"/>
          <p14:tracePt t="73118" x="9890125" y="2312988"/>
          <p14:tracePt t="73119" x="9910763" y="2312988"/>
          <p14:tracePt t="73120" x="9929813" y="2312988"/>
          <p14:tracePt t="73121" x="9940925" y="2312988"/>
          <p14:tracePt t="73122" x="9971088" y="2322513"/>
          <p14:tracePt t="73123" x="9990138" y="2322513"/>
          <p14:tracePt t="73124" x="10001250" y="2322513"/>
          <p14:tracePt t="73125" x="10020300" y="2322513"/>
          <p14:tracePt t="73126" x="10040938" y="2322513"/>
          <p14:tracePt t="73127" x="10061575" y="2322513"/>
          <p14:tracePt t="73128" x="10071100" y="2322513"/>
          <p14:tracePt t="73129" x="10091738" y="2322513"/>
          <p14:tracePt t="73130" x="10101263" y="2322513"/>
          <p14:tracePt t="73131" x="10121900" y="2322513"/>
          <p14:tracePt t="73132" x="10131425" y="2322513"/>
          <p14:tracePt t="73133" x="10152063" y="2322513"/>
          <p14:tracePt t="73134" x="10171113" y="2322513"/>
          <p14:tracePt t="73135" x="10182225" y="2322513"/>
          <p14:tracePt t="73136" x="10201275" y="2322513"/>
          <p14:tracePt t="73137" x="10212388" y="2322513"/>
          <p14:tracePt t="73138" x="10221913" y="2322513"/>
          <p14:tracePt t="73139" x="10231438" y="2333625"/>
          <p14:tracePt t="73140" x="10252075" y="2333625"/>
          <p14:tracePt t="73141" x="10261600" y="2333625"/>
          <p14:tracePt t="73142" x="10272713" y="2333625"/>
          <p14:tracePt t="73143" x="10282238" y="2333625"/>
          <p14:tracePt t="73144" x="10291763" y="2333625"/>
          <p14:tracePt t="73145" x="10312400" y="2333625"/>
          <p14:tracePt t="73147" x="10333038" y="2333625"/>
          <p14:tracePt t="73149" x="10342563" y="2333625"/>
          <p14:tracePt t="73150" x="10363200" y="2333625"/>
          <p14:tracePt t="73153" x="10372725" y="2333625"/>
          <p14:tracePt t="73153" x="10382250" y="2333625"/>
          <p14:tracePt t="73154" x="10393363" y="2333625"/>
          <p14:tracePt t="73155" x="10402888" y="2333625"/>
          <p14:tracePt t="73157" x="10412413" y="2333625"/>
          <p14:tracePt t="73158" x="10423525" y="2333625"/>
          <p14:tracePt t="73159" x="10433050" y="2333625"/>
          <p14:tracePt t="73161" x="10442575" y="2333625"/>
          <p14:tracePt t="73162" x="10453688" y="2333625"/>
          <p14:tracePt t="73164" x="10463213" y="2333625"/>
          <p14:tracePt t="73166" x="10472738" y="2333625"/>
          <p14:tracePt t="73169" x="10483850" y="2333625"/>
          <p14:tracePt t="73170" x="10493375" y="2333625"/>
          <p14:tracePt t="73175" x="10502900" y="2333625"/>
          <p14:tracePt t="73178" x="10514013" y="2333625"/>
          <p14:tracePt t="73365" x="10502900" y="2333625"/>
          <p14:tracePt t="73373" x="10493375" y="2333625"/>
          <p14:tracePt t="73376" x="10483850" y="2333625"/>
          <p14:tracePt t="73382" x="10472738" y="2333625"/>
          <p14:tracePt t="73385" x="10463213" y="2333625"/>
          <p14:tracePt t="73389" x="10463213" y="2322513"/>
          <p14:tracePt t="73391" x="10453688" y="2322513"/>
          <p14:tracePt t="73394" x="10442575" y="2322513"/>
          <p14:tracePt t="73397" x="10442575" y="2312988"/>
          <p14:tracePt t="73399" x="10433050" y="2312988"/>
          <p14:tracePt t="73403" x="10423525" y="2312988"/>
          <p14:tracePt t="73404" x="10412413" y="2312988"/>
          <p14:tracePt t="73409" x="10402888" y="2312988"/>
          <p14:tracePt t="73411" x="10393363" y="2312988"/>
          <p14:tracePt t="73413" x="10393363" y="2303463"/>
          <p14:tracePt t="73415" x="10382250" y="2303463"/>
          <p14:tracePt t="73417" x="10372725" y="2303463"/>
          <p14:tracePt t="73420" x="10372725" y="2292350"/>
          <p14:tracePt t="73421" x="10363200" y="2292350"/>
          <p14:tracePt t="73423" x="10352088" y="2292350"/>
          <p14:tracePt t="73425" x="10352088" y="2282825"/>
          <p14:tracePt t="73427" x="10342563" y="2282825"/>
          <p14:tracePt t="73429" x="10333038" y="2282825"/>
          <p14:tracePt t="73433" x="10321925" y="2282825"/>
          <p14:tracePt t="73435" x="10312400" y="2282825"/>
          <p14:tracePt t="73439" x="10302875" y="2273300"/>
          <p14:tracePt t="73442" x="10291763" y="2273300"/>
          <p14:tracePt t="73445" x="10291763" y="2262188"/>
          <p14:tracePt t="73447" x="10282238" y="2262188"/>
          <p14:tracePt t="73449" x="10272713" y="2262188"/>
          <p14:tracePt t="73453" x="10261600" y="2262188"/>
          <p14:tracePt t="73458" x="10252075" y="2262188"/>
          <p14:tracePt t="73461" x="10242550" y="2252663"/>
          <p14:tracePt t="73468" x="10231438" y="2252663"/>
          <p14:tracePt t="73470" x="10231438" y="2243138"/>
          <p14:tracePt t="73472" x="10221913" y="2243138"/>
          <p14:tracePt t="73480" x="10212388" y="2243138"/>
          <p14:tracePt t="73487" x="10201275" y="2243138"/>
          <p14:tracePt t="73497" x="10201275" y="2232025"/>
          <p14:tracePt t="73503" x="10191750" y="2232025"/>
          <p14:tracePt t="74543" x="10182225" y="2232025"/>
          <p14:tracePt t="74555" x="10171113" y="2232025"/>
          <p14:tracePt t="74560" x="10161588" y="2232025"/>
          <p14:tracePt t="74568" x="10152063" y="2232025"/>
          <p14:tracePt t="74572" x="10140950" y="2232025"/>
          <p14:tracePt t="74576" x="10131425" y="2232025"/>
          <p14:tracePt t="74581" x="10121900" y="2232025"/>
          <p14:tracePt t="74584" x="10110788" y="2232025"/>
          <p14:tracePt t="74589" x="10101263" y="2232025"/>
          <p14:tracePt t="74591" x="10091738" y="2232025"/>
          <p14:tracePt t="74595" x="10080625" y="2232025"/>
          <p14:tracePt t="74597" x="10071100" y="2232025"/>
          <p14:tracePt t="74600" x="10061575" y="2232025"/>
          <p14:tracePt t="74604" x="10050463" y="2232025"/>
          <p14:tracePt t="74605" x="10040938" y="2232025"/>
          <p14:tracePt t="74607" x="10031413" y="2232025"/>
          <p14:tracePt t="74609" x="10020300" y="2232025"/>
          <p14:tracePt t="74611" x="10010775" y="2232025"/>
          <p14:tracePt t="74614" x="10001250" y="2232025"/>
          <p14:tracePt t="74616" x="9990138" y="2232025"/>
          <p14:tracePt t="74616" x="9980613" y="2232025"/>
          <p14:tracePt t="74620" x="9971088" y="2232025"/>
          <p14:tracePt t="74621" x="9959975" y="2232025"/>
          <p14:tracePt t="74622" x="9950450" y="2232025"/>
          <p14:tracePt t="74624" x="9940925" y="2232025"/>
          <p14:tracePt t="74626" x="9929813" y="2232025"/>
          <p14:tracePt t="74627" x="9920288" y="2232025"/>
          <p14:tracePt t="74630" x="9910763" y="2232025"/>
          <p14:tracePt t="74631" x="9899650" y="2232025"/>
          <p14:tracePt t="74633" x="9890125" y="2232025"/>
          <p14:tracePt t="74634" x="9880600" y="2232025"/>
          <p14:tracePt t="74637" x="9869488" y="2232025"/>
          <p14:tracePt t="74639" x="9859963" y="2232025"/>
          <p14:tracePt t="74640" x="9850438" y="2232025"/>
          <p14:tracePt t="74641" x="9839325" y="2232025"/>
          <p14:tracePt t="74643" x="9829800" y="2232025"/>
          <p14:tracePt t="74645" x="9820275" y="2232025"/>
          <p14:tracePt t="74646" x="9809163" y="2232025"/>
          <p14:tracePt t="74649" x="9799638" y="2232025"/>
          <p14:tracePt t="74650" x="9790113" y="2232025"/>
          <p14:tracePt t="74654" x="9779000" y="2232025"/>
          <p14:tracePt t="74656" x="9769475" y="2232025"/>
          <p14:tracePt t="74658" x="9759950" y="2232025"/>
          <p14:tracePt t="74659" x="9748838" y="2232025"/>
          <p14:tracePt t="74662" x="9739313" y="2232025"/>
          <p14:tracePt t="74664" x="9729788" y="2232025"/>
          <p14:tracePt t="74668" x="9718675" y="2232025"/>
          <p14:tracePt t="74670" x="9709150" y="2232025"/>
          <p14:tracePt t="74672" x="9699625" y="2232025"/>
          <p14:tracePt t="74674" x="9699625" y="2222500"/>
          <p14:tracePt t="74677" x="9688513" y="2222500"/>
          <p14:tracePt t="74680" x="9678988" y="2222500"/>
          <p14:tracePt t="74768" x="9669463" y="2222500"/>
          <p14:tracePt t="74776" x="9658350" y="2222500"/>
          <p14:tracePt t="74782" x="9648825" y="2222500"/>
          <p14:tracePt t="74784" x="9639300" y="2222500"/>
          <p14:tracePt t="74788" x="9628188" y="2222500"/>
          <p14:tracePt t="74790" x="9618663" y="2222500"/>
          <p14:tracePt t="74791" x="9618663" y="2212975"/>
          <p14:tracePt t="74793" x="9609138" y="2212975"/>
          <p14:tracePt t="74794" x="9598025" y="2212975"/>
          <p14:tracePt t="74795" x="9588500" y="2212975"/>
          <p14:tracePt t="74796" x="9578975" y="2212975"/>
          <p14:tracePt t="74797" x="9569450" y="2212975"/>
          <p14:tracePt t="74799" x="9558338" y="2212975"/>
          <p14:tracePt t="74800" x="9548813" y="2212975"/>
          <p14:tracePt t="74801" x="9539288" y="2212975"/>
          <p14:tracePt t="74803" x="9528175" y="2212975"/>
          <p14:tracePt t="74804" x="9509125" y="2212975"/>
          <p14:tracePt t="74805" x="9498013" y="2212975"/>
          <p14:tracePt t="74807" x="9478963" y="2212975"/>
          <p14:tracePt t="74809" x="9458325" y="2212975"/>
          <p14:tracePt t="74810" x="9448800" y="2212975"/>
          <p14:tracePt t="74811" x="9437688" y="2212975"/>
          <p14:tracePt t="74812" x="9428163" y="2212975"/>
          <p14:tracePt t="74813" x="9418638" y="2212975"/>
          <p14:tracePt t="74814" x="9398000" y="2212975"/>
          <p14:tracePt t="74815" x="9388475" y="2212975"/>
          <p14:tracePt t="74816" x="9377363" y="2212975"/>
          <p14:tracePt t="74817" x="9367838" y="2212975"/>
          <p14:tracePt t="74818" x="9347200" y="2212975"/>
          <p14:tracePt t="74820" x="9328150" y="2212975"/>
          <p14:tracePt t="74821" x="9307513" y="2212975"/>
          <p14:tracePt t="74823" x="9286875" y="2212975"/>
          <p14:tracePt t="74824" x="9277350" y="2212975"/>
          <p14:tracePt t="74825" x="9256713" y="2212975"/>
          <p14:tracePt t="74826" x="9247188" y="2212975"/>
          <p14:tracePt t="74827" x="9226550" y="2212975"/>
          <p14:tracePt t="74828" x="9217025" y="2212975"/>
          <p14:tracePt t="74829" x="9196388" y="2212975"/>
          <p14:tracePt t="74830" x="9186863" y="2212975"/>
          <p14:tracePt t="74831" x="9166225" y="2212975"/>
          <p14:tracePt t="74832" x="9147175" y="2212975"/>
          <p14:tracePt t="74833" x="9136063" y="2212975"/>
          <p14:tracePt t="74834" x="9117013" y="2222500"/>
          <p14:tracePt t="74835" x="9105900" y="2222500"/>
          <p14:tracePt t="74837" x="9086850" y="2222500"/>
          <p14:tracePt t="74838" x="9056688" y="2222500"/>
          <p14:tracePt t="74839" x="9045575" y="2222500"/>
          <p14:tracePt t="74840" x="9026525" y="2222500"/>
          <p14:tracePt t="74841" x="9015413" y="2222500"/>
          <p14:tracePt t="74842" x="8996363" y="2222500"/>
          <p14:tracePt t="74843" x="8975725" y="2222500"/>
          <p14:tracePt t="74844" x="8966200" y="2222500"/>
          <p14:tracePt t="74845" x="8945563" y="2222500"/>
          <p14:tracePt t="74846" x="8936038" y="2222500"/>
          <p14:tracePt t="74847" x="8915400" y="2222500"/>
          <p14:tracePt t="74848" x="8905875" y="2222500"/>
          <p14:tracePt t="74849" x="8885238" y="2222500"/>
          <p14:tracePt t="74850" x="8875713" y="2222500"/>
          <p14:tracePt t="74851" x="8845550" y="2222500"/>
          <p14:tracePt t="74853" x="8815388" y="2222500"/>
          <p14:tracePt t="74854" x="8804275" y="2222500"/>
          <p14:tracePt t="74855" x="8785225" y="2222500"/>
          <p14:tracePt t="74856" x="8764588" y="2222500"/>
          <p14:tracePt t="74857" x="8755063" y="2222500"/>
          <p14:tracePt t="74858" x="8734425" y="2222500"/>
          <p14:tracePt t="74859" x="8724900" y="2222500"/>
          <p14:tracePt t="74860" x="8704263" y="2222500"/>
          <p14:tracePt t="74861" x="8694738" y="2222500"/>
          <p14:tracePt t="74862" x="8674100" y="2222500"/>
          <p14:tracePt t="74863" x="8664575" y="2222500"/>
          <p14:tracePt t="74864" x="8653463" y="2222500"/>
          <p14:tracePt t="74866" x="8634413" y="2222500"/>
          <p14:tracePt t="74867" x="8623300" y="2222500"/>
          <p14:tracePt t="74867" x="8604250" y="2222500"/>
          <p14:tracePt t="74868" x="8593138" y="2232025"/>
          <p14:tracePt t="74870" x="8583613" y="2232025"/>
          <p14:tracePt t="74871" x="8574088" y="2232025"/>
          <p14:tracePt t="74871" x="8553450" y="2232025"/>
          <p14:tracePt t="74872" x="8543925" y="2232025"/>
          <p14:tracePt t="74873" x="8532813" y="2232025"/>
          <p14:tracePt t="74874" x="8523288" y="2232025"/>
          <p14:tracePt t="74875" x="8513763" y="2232025"/>
          <p14:tracePt t="74876" x="8502650" y="2232025"/>
          <p14:tracePt t="74877" x="8493125" y="2232025"/>
          <p14:tracePt t="74878" x="8483600" y="2232025"/>
          <p14:tracePt t="74879" x="8472488" y="2232025"/>
          <p14:tracePt t="74880" x="8462963" y="2232025"/>
          <p14:tracePt t="74881" x="8453438" y="2232025"/>
          <p14:tracePt t="74882" x="8442325" y="2232025"/>
          <p14:tracePt t="74884" x="8432800" y="2232025"/>
          <p14:tracePt t="74885" x="8423275" y="2232025"/>
          <p14:tracePt t="74887" x="8412163" y="2232025"/>
          <p14:tracePt t="74888" x="8402638" y="2232025"/>
          <p14:tracePt t="74888" x="8402638" y="2243138"/>
          <p14:tracePt t="74890" x="8393113" y="2243138"/>
          <p14:tracePt t="74891" x="8382000" y="2243138"/>
          <p14:tracePt t="74893" x="8372475" y="2243138"/>
          <p14:tracePt t="74895" x="8362950" y="2243138"/>
          <p14:tracePt t="74898" x="8351838" y="2243138"/>
          <p14:tracePt t="74899" x="8342313" y="2243138"/>
          <p14:tracePt t="74902" x="8332788" y="2243138"/>
          <p14:tracePt t="74908" x="8321675" y="2243138"/>
          <p14:tracePt t="75028" x="8332788" y="2243138"/>
          <p14:tracePt t="75031" x="8342313" y="2243138"/>
          <p14:tracePt t="75034" x="8351838" y="2243138"/>
          <p14:tracePt t="75039" x="8362950" y="2243138"/>
          <p14:tracePt t="75040" x="8372475" y="2243138"/>
          <p14:tracePt t="75044" x="8382000" y="2243138"/>
          <p14:tracePt t="75046" x="8393113" y="2243138"/>
          <p14:tracePt t="75049" x="8402638" y="2243138"/>
          <p14:tracePt t="75050" x="8412163" y="2243138"/>
          <p14:tracePt t="75054" x="8432800" y="2243138"/>
          <p14:tracePt t="75057" x="8442325" y="2243138"/>
          <p14:tracePt t="75059" x="8453438" y="2243138"/>
          <p14:tracePt t="75060" x="8462963" y="2243138"/>
          <p14:tracePt t="75061" x="8472488" y="2243138"/>
          <p14:tracePt t="75062" x="8483600" y="2243138"/>
          <p14:tracePt t="75064" x="8493125" y="2243138"/>
          <p14:tracePt t="75065" x="8502650" y="2243138"/>
          <p14:tracePt t="75067" x="8513763" y="2243138"/>
          <p14:tracePt t="75068" x="8523288" y="2243138"/>
          <p14:tracePt t="75069" x="8532813" y="2243138"/>
          <p14:tracePt t="75071" x="8543925" y="2243138"/>
          <p14:tracePt t="75072" x="8553450" y="2243138"/>
          <p14:tracePt t="75073" x="8574088" y="2243138"/>
          <p14:tracePt t="75075" x="8583613" y="2243138"/>
          <p14:tracePt t="75076" x="8593138" y="2243138"/>
          <p14:tracePt t="75077" x="8604250" y="2243138"/>
          <p14:tracePt t="75078" x="8623300" y="2243138"/>
          <p14:tracePt t="75080" x="8643938" y="2243138"/>
          <p14:tracePt t="75082" x="8664575" y="2243138"/>
          <p14:tracePt t="75084" x="8683625" y="2243138"/>
          <p14:tracePt t="75085" x="8694738" y="2243138"/>
          <p14:tracePt t="75087" x="8704263" y="2243138"/>
          <p14:tracePt t="75088" x="8734425" y="2232025"/>
          <p14:tracePt t="75089" x="8743950" y="2232025"/>
          <p14:tracePt t="75090" x="8755063" y="2232025"/>
          <p14:tracePt t="75091" x="8774113" y="2232025"/>
          <p14:tracePt t="75092" x="8785225" y="2232025"/>
          <p14:tracePt t="75093" x="8804275" y="2232025"/>
          <p14:tracePt t="75094" x="8815388" y="2232025"/>
          <p14:tracePt t="75095" x="8824913" y="2232025"/>
          <p14:tracePt t="75096" x="8845550" y="2232025"/>
          <p14:tracePt t="75097" x="8855075" y="2232025"/>
          <p14:tracePt t="75098" x="8875713" y="2232025"/>
          <p14:tracePt t="75099" x="8885238" y="2232025"/>
          <p14:tracePt t="75100" x="8905875" y="2232025"/>
          <p14:tracePt t="75101" x="8915400" y="2232025"/>
          <p14:tracePt t="75102" x="8936038" y="2232025"/>
          <p14:tracePt t="75104" x="8945563" y="2232025"/>
          <p14:tracePt t="75105" x="8966200" y="2232025"/>
          <p14:tracePt t="75106" x="8975725" y="2232025"/>
          <p14:tracePt t="75107" x="8996363" y="2232025"/>
          <p14:tracePt t="75107" x="9015413" y="2232025"/>
          <p14:tracePt t="75108" x="9026525" y="2232025"/>
          <p14:tracePt t="75109" x="9045575" y="2232025"/>
          <p14:tracePt t="75110" x="9056688" y="2232025"/>
          <p14:tracePt t="75111" x="9086850" y="2232025"/>
          <p14:tracePt t="75112" x="9096375" y="2232025"/>
          <p14:tracePt t="75113" x="9117013" y="2232025"/>
          <p14:tracePt t="75114" x="9126538" y="2232025"/>
          <p14:tracePt t="75115" x="9147175" y="2232025"/>
          <p14:tracePt t="75116" x="9156700" y="2232025"/>
          <p14:tracePt t="75117" x="9177338" y="2232025"/>
          <p14:tracePt t="75118" x="9186863" y="2232025"/>
          <p14:tracePt t="75119" x="9217025" y="2232025"/>
          <p14:tracePt t="75120" x="9237663" y="2232025"/>
          <p14:tracePt t="75121" x="9247188" y="2232025"/>
          <p14:tracePt t="75122" x="9267825" y="2232025"/>
          <p14:tracePt t="75123" x="9277350" y="2232025"/>
          <p14:tracePt t="75124" x="9297988" y="2232025"/>
          <p14:tracePt t="75125" x="9307513" y="2232025"/>
          <p14:tracePt t="75126" x="9337675" y="2232025"/>
          <p14:tracePt t="75127" x="9347200" y="2232025"/>
          <p14:tracePt t="75128" x="9367838" y="2232025"/>
          <p14:tracePt t="75129" x="9377363" y="2232025"/>
          <p14:tracePt t="75130" x="9398000" y="2232025"/>
          <p14:tracePt t="75131" x="9418638" y="2232025"/>
          <p14:tracePt t="75132" x="9437688" y="2232025"/>
          <p14:tracePt t="75133" x="9458325" y="2232025"/>
          <p14:tracePt t="75134" x="9467850" y="2232025"/>
          <p14:tracePt t="75135" x="9488488" y="2232025"/>
          <p14:tracePt t="75136" x="9498013" y="2232025"/>
          <p14:tracePt t="75137" x="9518650" y="2232025"/>
          <p14:tracePt t="75138" x="9528175" y="2232025"/>
          <p14:tracePt t="75139" x="9548813" y="2232025"/>
          <p14:tracePt t="75140" x="9569450" y="2232025"/>
          <p14:tracePt t="75141" x="9578975" y="2232025"/>
          <p14:tracePt t="75142" x="9598025" y="2232025"/>
          <p14:tracePt t="75143" x="9609138" y="2232025"/>
          <p14:tracePt t="75144" x="9628188" y="2232025"/>
          <p14:tracePt t="75145" x="9639300" y="2232025"/>
          <p14:tracePt t="75146" x="9658350" y="2232025"/>
          <p14:tracePt t="75147" x="9669463" y="2243138"/>
          <p14:tracePt t="75148" x="9688513" y="2243138"/>
          <p14:tracePt t="75149" x="9699625" y="2243138"/>
          <p14:tracePt t="75150" x="9718675" y="2243138"/>
          <p14:tracePt t="75151" x="9739313" y="2243138"/>
          <p14:tracePt t="75152" x="9748838" y="2243138"/>
          <p14:tracePt t="75153" x="9769475" y="2243138"/>
          <p14:tracePt t="75155" x="9790113" y="2243138"/>
          <p14:tracePt t="75156" x="9799638" y="2252663"/>
          <p14:tracePt t="75157" x="9820275" y="2252663"/>
          <p14:tracePt t="75158" x="9829800" y="2252663"/>
          <p14:tracePt t="75159" x="9839325" y="2252663"/>
          <p14:tracePt t="75160" x="9859963" y="2252663"/>
          <p14:tracePt t="75161" x="9869488" y="2252663"/>
          <p14:tracePt t="75162" x="9890125" y="2252663"/>
          <p14:tracePt t="75164" x="9910763" y="2262188"/>
          <p14:tracePt t="75166" x="9929813" y="2262188"/>
          <p14:tracePt t="75167" x="9940925" y="2262188"/>
          <p14:tracePt t="75168" x="9950450" y="2262188"/>
          <p14:tracePt t="75169" x="9971088" y="2262188"/>
          <p14:tracePt t="75171" x="9990138" y="2273300"/>
          <p14:tracePt t="75173" x="10001250" y="2273300"/>
          <p14:tracePt t="75174" x="10010775" y="2273300"/>
          <p14:tracePt t="75175" x="10020300" y="2273300"/>
          <p14:tracePt t="75176" x="10031413" y="2273300"/>
          <p14:tracePt t="75177" x="10040938" y="2273300"/>
          <p14:tracePt t="75178" x="10050463" y="2273300"/>
          <p14:tracePt t="75179" x="10061575" y="2273300"/>
          <p14:tracePt t="75181" x="10071100" y="2273300"/>
          <p14:tracePt t="75182" x="10080625" y="2273300"/>
          <p14:tracePt t="75183" x="10091738" y="2273300"/>
          <p14:tracePt t="75185" x="10101263" y="2273300"/>
          <p14:tracePt t="75186" x="10110788" y="2273300"/>
          <p14:tracePt t="75188" x="10121900" y="2273300"/>
          <p14:tracePt t="75189" x="10131425" y="2273300"/>
          <p14:tracePt t="75192" x="10140950" y="2273300"/>
          <p14:tracePt t="75193" x="10152063" y="2273300"/>
          <p14:tracePt t="75196" x="10161588" y="2273300"/>
          <p14:tracePt t="75198" x="10171113" y="2282825"/>
          <p14:tracePt t="75202" x="10182225" y="2282825"/>
          <p14:tracePt t="75204" x="10191750" y="2282825"/>
          <p14:tracePt t="75209" x="10201275" y="2282825"/>
          <p14:tracePt t="75213" x="10212388" y="2282825"/>
          <p14:tracePt t="75405" x="10212388" y="2292350"/>
          <p14:tracePt t="75409" x="10201275" y="2292350"/>
          <p14:tracePt t="75413" x="10191750" y="2292350"/>
          <p14:tracePt t="75414" x="10182225" y="2292350"/>
          <p14:tracePt t="75417" x="10171113" y="2292350"/>
          <p14:tracePt t="75419" x="10161588" y="2303463"/>
          <p14:tracePt t="75422" x="10152063" y="2303463"/>
          <p14:tracePt t="75423" x="10131425" y="2312988"/>
          <p14:tracePt t="75425" x="10121900" y="2312988"/>
          <p14:tracePt t="75426" x="10110788" y="2312988"/>
          <p14:tracePt t="75428" x="10101263" y="2312988"/>
          <p14:tracePt t="75429" x="10091738" y="2322513"/>
          <p14:tracePt t="75430" x="10080625" y="2322513"/>
          <p14:tracePt t="75431" x="10061575" y="2333625"/>
          <p14:tracePt t="75433" x="10050463" y="2343150"/>
          <p14:tracePt t="75434" x="10040938" y="2343150"/>
          <p14:tracePt t="75435" x="10031413" y="2343150"/>
          <p14:tracePt t="75437" x="10010775" y="2343150"/>
          <p14:tracePt t="75438" x="10001250" y="2352675"/>
          <p14:tracePt t="75439" x="9980613" y="2352675"/>
          <p14:tracePt t="75440" x="9980613" y="2363788"/>
          <p14:tracePt t="75441" x="9959975" y="2363788"/>
          <p14:tracePt t="75441" x="9950450" y="2373313"/>
          <p14:tracePt t="75442" x="9929813" y="2373313"/>
          <p14:tracePt t="75443" x="9910763" y="2373313"/>
          <p14:tracePt t="75444" x="9899650" y="2382838"/>
          <p14:tracePt t="75445" x="9880600" y="2382838"/>
          <p14:tracePt t="75446" x="9869488" y="2393950"/>
          <p14:tracePt t="75448" x="9839325" y="2403475"/>
          <p14:tracePt t="75449" x="9820275" y="2403475"/>
          <p14:tracePt t="75450" x="9799638" y="2413000"/>
          <p14:tracePt t="75451" x="9779000" y="2424113"/>
          <p14:tracePt t="75452" x="9739313" y="2424113"/>
          <p14:tracePt t="75454" x="9688513" y="2443163"/>
          <p14:tracePt t="75455" x="9658350" y="2443163"/>
          <p14:tracePt t="75456" x="9628188" y="2454275"/>
          <p14:tracePt t="75457" x="9609138" y="2463800"/>
          <p14:tracePt t="75458" x="9578975" y="2473325"/>
          <p14:tracePt t="75459" x="9558338" y="2484438"/>
          <p14:tracePt t="75460" x="9528175" y="2484438"/>
          <p14:tracePt t="75461" x="9498013" y="2493963"/>
          <p14:tracePt t="75462" x="9478963" y="2493963"/>
          <p14:tracePt t="75463" x="9437688" y="2503488"/>
          <p14:tracePt t="75464" x="9407525" y="2514600"/>
          <p14:tracePt t="75465" x="9388475" y="2524125"/>
          <p14:tracePt t="75466" x="9347200" y="2533650"/>
          <p14:tracePt t="75467" x="9307513" y="2544763"/>
          <p14:tracePt t="75468" x="9286875" y="2554288"/>
          <p14:tracePt t="75470" x="9247188" y="2563813"/>
          <p14:tracePt t="75470" x="9207500" y="2574925"/>
          <p14:tracePt t="75471" x="9177338" y="2584450"/>
          <p14:tracePt t="75472" x="9136063" y="2584450"/>
          <p14:tracePt t="75473" x="9096375" y="2593975"/>
          <p14:tracePt t="75474" x="9075738" y="2605088"/>
          <p14:tracePt t="75475" x="9036050" y="2614613"/>
          <p14:tracePt t="75476" x="8985250" y="2624138"/>
          <p14:tracePt t="75477" x="8955088" y="2635250"/>
          <p14:tracePt t="75478" x="8905875" y="2644775"/>
          <p14:tracePt t="75479" x="8864600" y="2654300"/>
          <p14:tracePt t="75480" x="8815388" y="2674938"/>
          <p14:tracePt t="75481" x="8774113" y="2684463"/>
          <p14:tracePt t="75482" x="8724900" y="2695575"/>
          <p14:tracePt t="75483" x="8683625" y="2714625"/>
          <p14:tracePt t="75484" x="8634413" y="2725738"/>
          <p14:tracePt t="75485" x="8593138" y="2744788"/>
          <p14:tracePt t="75486" x="8543925" y="2755900"/>
          <p14:tracePt t="75487" x="8502650" y="2765425"/>
          <p14:tracePt t="75488" x="8453438" y="2786063"/>
          <p14:tracePt t="75489" x="8412163" y="2795588"/>
          <p14:tracePt t="75490" x="8351838" y="2816225"/>
          <p14:tracePt t="75491" x="8302625" y="2846388"/>
          <p14:tracePt t="75492" x="8251825" y="2855913"/>
          <p14:tracePt t="75493" x="8191500" y="2876550"/>
          <p14:tracePt t="75494" x="8140700" y="2895600"/>
          <p14:tracePt t="75495" x="8091488" y="2906713"/>
          <p14:tracePt t="75496" x="8031163" y="2925763"/>
          <p14:tracePt t="75497" x="7980363" y="2946400"/>
          <p14:tracePt t="75498" x="7920038" y="2976563"/>
          <p14:tracePt t="75499" x="7859713" y="2997200"/>
          <p14:tracePt t="75500" x="7799388" y="3016250"/>
          <p14:tracePt t="75501" x="7750175" y="3036888"/>
          <p14:tracePt t="75503" x="7689850" y="3057525"/>
          <p14:tracePt t="75503" x="7618413" y="3087688"/>
          <p14:tracePt t="75504" x="7569200" y="3106738"/>
          <p14:tracePt t="75505" x="7518400" y="3127375"/>
          <p14:tracePt t="75506" x="7458075" y="3148013"/>
          <p14:tracePt t="75507" x="7388225" y="3167063"/>
          <p14:tracePt t="75508" x="7337425" y="3197225"/>
          <p14:tracePt t="75509" x="7277100" y="3217863"/>
          <p14:tracePt t="75510" x="7226300" y="3248025"/>
          <p14:tracePt t="75511" x="7156450" y="3268663"/>
          <p14:tracePt t="75512" x="7096125" y="3298825"/>
          <p14:tracePt t="75513" x="7045325" y="3317875"/>
          <p14:tracePt t="75514" x="6975475" y="3348038"/>
          <p14:tracePt t="75515" x="6915150" y="3378200"/>
          <p14:tracePt t="75516" x="6854825" y="3398838"/>
          <p14:tracePt t="75519" x="6743700" y="3449638"/>
          <p14:tracePt t="75521" x="6613525" y="3509963"/>
          <p14:tracePt t="75521" x="6562725" y="3529013"/>
          <p14:tracePt t="75522" x="6502400" y="3549650"/>
          <p14:tracePt t="75523" x="6432550" y="3589338"/>
          <p14:tracePt t="75524" x="6381750" y="3609975"/>
          <p14:tracePt t="75525" x="6321425" y="3640138"/>
          <p14:tracePt t="75526" x="6272213" y="3670300"/>
          <p14:tracePt t="75527" x="6200775" y="3700463"/>
          <p14:tracePt t="75528" x="6140450" y="3721100"/>
          <p14:tracePt t="75529" x="6081713" y="3760788"/>
          <p14:tracePt t="75530" x="6030913" y="3781425"/>
          <p14:tracePt t="75531" x="5970588" y="3811588"/>
          <p14:tracePt t="75532" x="5919788" y="3830638"/>
          <p14:tracePt t="75533" x="5870575" y="3860800"/>
          <p14:tracePt t="75534" x="5819775" y="3890963"/>
          <p14:tracePt t="75535" x="5768975" y="3911600"/>
          <p14:tracePt t="75536" x="5719763" y="3932238"/>
          <p14:tracePt t="75537" x="5659438" y="3962400"/>
          <p14:tracePt t="75538" x="5618163" y="3981450"/>
          <p14:tracePt t="75539" x="5557838" y="4022725"/>
          <p14:tracePt t="75540" x="5518150" y="4041775"/>
          <p14:tracePt t="75541" x="5467350" y="4062413"/>
          <p14:tracePt t="75542" x="5427663" y="4083050"/>
          <p14:tracePt t="75543" x="5376863" y="4102100"/>
          <p14:tracePt t="75544" x="5337175" y="4122738"/>
          <p14:tracePt t="75545" x="5297488" y="4152900"/>
          <p14:tracePt t="75546" x="5256213" y="4173538"/>
          <p14:tracePt t="75547" x="5195888" y="4192588"/>
          <p14:tracePt t="75548" x="5156200" y="4213225"/>
          <p14:tracePt t="75549" x="5116513" y="4233863"/>
          <p14:tracePt t="75550" x="5075238" y="4252913"/>
          <p14:tracePt t="75551" x="5035550" y="4273550"/>
          <p14:tracePt t="75552" x="4984750" y="4294188"/>
          <p14:tracePt t="75553" x="4954588" y="4313238"/>
          <p14:tracePt t="75554" x="4914900" y="4333875"/>
          <p14:tracePt t="75555" x="4875213" y="4354513"/>
          <p14:tracePt t="75556" x="4854575" y="4373563"/>
          <p14:tracePt t="75557" x="4803775" y="4394200"/>
          <p14:tracePt t="75558" x="4764088" y="4414838"/>
          <p14:tracePt t="75559" x="4733925" y="4424363"/>
          <p14:tracePt t="75560" x="4694238" y="4445000"/>
          <p14:tracePt t="75561" x="4673600" y="4454525"/>
          <p14:tracePt t="75562" x="4633913" y="4475163"/>
          <p14:tracePt t="75563" x="4603750" y="4494213"/>
          <p14:tracePt t="75564" x="4573588" y="4505325"/>
          <p14:tracePt t="75565" x="4543425" y="4524375"/>
          <p14:tracePt t="75566" x="4513263" y="4545013"/>
          <p14:tracePt t="75567" x="4483100" y="4554538"/>
          <p14:tracePt t="75568" x="4462463" y="4565650"/>
          <p14:tracePt t="75569" x="4422775" y="4575175"/>
          <p14:tracePt t="75570" x="4392613" y="4595813"/>
          <p14:tracePt t="75571" x="4371975" y="4605338"/>
          <p14:tracePt t="75572" x="4341813" y="4625975"/>
          <p14:tracePt t="75573" x="4311650" y="4635500"/>
          <p14:tracePt t="75574" x="4292600" y="4645025"/>
          <p14:tracePt t="75575" x="4271963" y="4656138"/>
          <p14:tracePt t="75576" x="4241800" y="4675188"/>
          <p14:tracePt t="75577" x="4221163" y="4686300"/>
          <p14:tracePt t="75578" x="4191000" y="4695825"/>
          <p14:tracePt t="75579" x="4171950" y="4716463"/>
          <p14:tracePt t="75580" x="4151313" y="4716463"/>
          <p14:tracePt t="75581" x="4130675" y="4725988"/>
          <p14:tracePt t="75582" x="4100513" y="4746625"/>
          <p14:tracePt t="75583" x="4090988" y="4756150"/>
          <p14:tracePt t="75584" x="4060825" y="4765675"/>
          <p14:tracePt t="75586" x="4030663" y="4776788"/>
          <p14:tracePt t="75587" x="4000500" y="4786313"/>
          <p14:tracePt t="75588" x="3979863" y="4795838"/>
          <p14:tracePt t="75589" x="3970338" y="4816475"/>
          <p14:tracePt t="75590" x="3949700" y="4826000"/>
          <p14:tracePt t="75591" x="3930650" y="4826000"/>
          <p14:tracePt t="75592" x="3919538" y="4837113"/>
          <p14:tracePt t="75593" x="3900488" y="4846638"/>
          <p14:tracePt t="75594" x="3870325" y="4856163"/>
          <p14:tracePt t="75595" x="3859213" y="4867275"/>
          <p14:tracePt t="75596" x="3840163" y="4876800"/>
          <p14:tracePt t="75597" x="3829050" y="4876800"/>
          <p14:tracePt t="75598" x="3819525" y="4886325"/>
          <p14:tracePt t="75599" x="3798888" y="4886325"/>
          <p14:tracePt t="75600" x="3789363" y="4897438"/>
          <p14:tracePt t="75601" x="3768725" y="4906963"/>
          <p14:tracePt t="75602" x="3749675" y="4916488"/>
          <p14:tracePt t="75603" x="3738563" y="4916488"/>
          <p14:tracePt t="75604" x="3729038" y="4927600"/>
          <p14:tracePt t="75605" x="3719513" y="4937125"/>
          <p14:tracePt t="75606" x="3698875" y="4937125"/>
          <p14:tracePt t="75607" x="3678238" y="4946650"/>
          <p14:tracePt t="75609" x="3659188" y="4957763"/>
          <p14:tracePt t="75610" x="3648075" y="4967288"/>
          <p14:tracePt t="75611" x="3638550" y="4967288"/>
          <p14:tracePt t="75612" x="3617913" y="4976813"/>
          <p14:tracePt t="75613" x="3608388" y="4976813"/>
          <p14:tracePt t="75614" x="3598863" y="4987925"/>
          <p14:tracePt t="75615" x="3587750" y="4987925"/>
          <p14:tracePt t="75616" x="3568700" y="4997450"/>
          <p14:tracePt t="75617" x="3557588" y="5006975"/>
          <p14:tracePt t="75618" x="3548063" y="5006975"/>
          <p14:tracePt t="75619" x="3538538" y="5006975"/>
          <p14:tracePt t="75620" x="3527425" y="5018088"/>
          <p14:tracePt t="75621" x="3508375" y="5027613"/>
          <p14:tracePt t="75622" x="3497263" y="5037138"/>
          <p14:tracePt t="75623" x="3487738" y="5037138"/>
          <p14:tracePt t="75624" x="3478213" y="5037138"/>
          <p14:tracePt t="75625" x="3467100" y="5048250"/>
          <p14:tracePt t="75626" x="3448050" y="5057775"/>
          <p14:tracePt t="75627" x="3436938" y="5057775"/>
          <p14:tracePt t="75628" x="3427413" y="5067300"/>
          <p14:tracePt t="75629" x="3417888" y="5067300"/>
          <p14:tracePt t="75630" x="3406775" y="5078413"/>
          <p14:tracePt t="75631" x="3387725" y="5087938"/>
          <p14:tracePt t="75632" x="3376613" y="5097463"/>
          <p14:tracePt t="75633" x="3367088" y="5097463"/>
          <p14:tracePt t="75634" x="3357563" y="5097463"/>
          <p14:tracePt t="75635" x="3346450" y="5108575"/>
          <p14:tracePt t="75636" x="3327400" y="5118100"/>
          <p14:tracePt t="75637" x="3306763" y="5127625"/>
          <p14:tracePt t="75638" x="3297238" y="5127625"/>
          <p14:tracePt t="75639" x="3286125" y="5127625"/>
          <p14:tracePt t="75640" x="3276600" y="5138738"/>
          <p14:tracePt t="75641" x="3255963" y="5148263"/>
          <p14:tracePt t="75642" x="3236913" y="5159375"/>
          <p14:tracePt t="75643" x="3236913" y="5168900"/>
          <p14:tracePt t="75644" x="3216275" y="5168900"/>
          <p14:tracePt t="75645" x="3206750" y="5178425"/>
          <p14:tracePt t="75646" x="3186113" y="5189538"/>
          <p14:tracePt t="75647" x="3165475" y="5199063"/>
          <p14:tracePt t="75648" x="3155950" y="5199063"/>
          <p14:tracePt t="75649" x="3135313" y="5208588"/>
          <p14:tracePt t="75650" x="3116263" y="5208588"/>
          <p14:tracePt t="75651" x="3105150" y="5219700"/>
          <p14:tracePt t="75652" x="3086100" y="5229225"/>
          <p14:tracePt t="75653" x="3086100" y="5238750"/>
          <p14:tracePt t="75654" x="3065463" y="5238750"/>
          <p14:tracePt t="75655" x="3044825" y="5249863"/>
          <p14:tracePt t="75656" x="3035300" y="5249863"/>
          <p14:tracePt t="75657" x="3014663" y="5259388"/>
          <p14:tracePt t="75658" x="3005138" y="5268913"/>
          <p14:tracePt t="75659" x="2974975" y="5280025"/>
          <p14:tracePt t="75660" x="2954338" y="5289550"/>
          <p14:tracePt t="75661" x="2944813" y="5289550"/>
          <p14:tracePt t="75662" x="2924175" y="5299075"/>
          <p14:tracePt t="75663" x="2905125" y="5310188"/>
          <p14:tracePt t="75664" x="2894013" y="5319713"/>
          <p14:tracePt t="75665" x="2874963" y="5329238"/>
          <p14:tracePt t="75666" x="2854325" y="5340350"/>
          <p14:tracePt t="75667" x="2844800" y="5340350"/>
          <p14:tracePt t="75668" x="2824163" y="5349875"/>
          <p14:tracePt t="75670" x="2814638" y="5359400"/>
          <p14:tracePt t="75670" x="2794000" y="5370513"/>
          <p14:tracePt t="75671" x="2763838" y="5380038"/>
          <p14:tracePt t="75672" x="2754313" y="5389563"/>
          <p14:tracePt t="75673" x="2733675" y="5389563"/>
          <p14:tracePt t="75674" x="2713038" y="5389563"/>
          <p14:tracePt t="75675" x="2713038" y="5400675"/>
          <p14:tracePt t="75676" x="2693988" y="5410200"/>
          <p14:tracePt t="75677" x="2682875" y="5419725"/>
          <p14:tracePt t="75678" x="2663825" y="5419725"/>
          <p14:tracePt t="75679" x="2652713" y="5419725"/>
          <p14:tracePt t="75680" x="2643188" y="5430838"/>
          <p14:tracePt t="75681" x="2622550" y="5440363"/>
          <p14:tracePt t="75683" x="2603500" y="5449888"/>
          <p14:tracePt t="75684" x="2582863" y="5449888"/>
          <p14:tracePt t="75686" x="2573338" y="5449888"/>
          <p14:tracePt t="75686" x="2563813" y="5461000"/>
          <p14:tracePt t="75687" x="2552700" y="5470525"/>
          <p14:tracePt t="75688" x="2533650" y="5480050"/>
          <p14:tracePt t="75689" x="2522538" y="5480050"/>
          <p14:tracePt t="75690" x="2513013" y="5480050"/>
          <p14:tracePt t="75691" x="2492375" y="5491163"/>
          <p14:tracePt t="75693" x="2473325" y="5500688"/>
          <p14:tracePt t="75694" x="2452688" y="5510213"/>
          <p14:tracePt t="75696" x="2432050" y="5521325"/>
          <p14:tracePt t="75697" x="2422525" y="5521325"/>
          <p14:tracePt t="75698" x="2413000" y="5521325"/>
          <p14:tracePt t="75699" x="2392363" y="5530850"/>
          <p14:tracePt t="75700" x="2382838" y="5540375"/>
          <p14:tracePt t="75701" x="2371725" y="5540375"/>
          <p14:tracePt t="75702" x="2362200" y="5551488"/>
          <p14:tracePt t="75703" x="2341563" y="5561013"/>
          <p14:tracePt t="75704" x="2332038" y="5561013"/>
          <p14:tracePt t="75705" x="2322513" y="5561013"/>
          <p14:tracePt t="75706" x="2301875" y="5570538"/>
          <p14:tracePt t="75707" x="2292350" y="5570538"/>
          <p14:tracePt t="75708" x="2281238" y="5581650"/>
          <p14:tracePt t="75709" x="2271713" y="5581650"/>
          <p14:tracePt t="75710" x="2262188" y="5591175"/>
          <p14:tracePt t="75711" x="2251075" y="5591175"/>
          <p14:tracePt t="75712" x="2241550" y="5591175"/>
          <p14:tracePt t="75713" x="2232025" y="5600700"/>
          <p14:tracePt t="75714" x="2211388" y="5600700"/>
          <p14:tracePt t="75715" x="2211388" y="5611813"/>
          <p14:tracePt t="75716" x="2190750" y="5611813"/>
          <p14:tracePt t="75718" x="2171700" y="5611813"/>
          <p14:tracePt t="75719" x="2160588" y="5621338"/>
          <p14:tracePt t="75720" x="2151063" y="5621338"/>
          <p14:tracePt t="75721" x="2141538" y="5630863"/>
          <p14:tracePt t="75722" x="2130425" y="5630863"/>
          <p14:tracePt t="75723" x="2120900" y="5630863"/>
          <p14:tracePt t="75725" x="2100263" y="5641975"/>
          <p14:tracePt t="75726" x="2090738" y="5641975"/>
          <p14:tracePt t="75727" x="2090738" y="5651500"/>
          <p14:tracePt t="75728" x="2081213" y="5651500"/>
          <p14:tracePt t="75729" x="2060575" y="5661025"/>
          <p14:tracePt t="75731" x="2051050" y="5661025"/>
          <p14:tracePt t="75732" x="2039938" y="5661025"/>
          <p14:tracePt t="75733" x="2039938" y="5672138"/>
          <p14:tracePt t="75734" x="2020888" y="5672138"/>
          <p14:tracePt t="75736" x="2009775" y="5681663"/>
          <p14:tracePt t="75737" x="2000250" y="5681663"/>
          <p14:tracePt t="75738" x="1990725" y="5681663"/>
          <p14:tracePt t="75739" x="1979613" y="5681663"/>
          <p14:tracePt t="75740" x="1970088" y="5691188"/>
          <p14:tracePt t="75742" x="1960563" y="5702300"/>
          <p14:tracePt t="75743" x="1949450" y="5702300"/>
          <p14:tracePt t="75744" x="1939925" y="5711825"/>
          <p14:tracePt t="75745" x="1930400" y="5711825"/>
          <p14:tracePt t="75746" x="1919288" y="5711825"/>
          <p14:tracePt t="75748" x="1909763" y="5711825"/>
          <p14:tracePt t="75749" x="1900238" y="5721350"/>
          <p14:tracePt t="75751" x="1889125" y="5721350"/>
          <p14:tracePt t="75752" x="1879600" y="5732463"/>
          <p14:tracePt t="75754" x="1870075" y="5732463"/>
          <p14:tracePt t="75755" x="1858963" y="5732463"/>
          <p14:tracePt t="75757" x="1849438" y="5741988"/>
          <p14:tracePt t="75758" x="1839913" y="5741988"/>
          <p14:tracePt t="75760" x="1828800" y="5751513"/>
          <p14:tracePt t="75761" x="1819275" y="5751513"/>
          <p14:tracePt t="75764" x="1809750" y="5751513"/>
          <p14:tracePt t="75765" x="1798638" y="5751513"/>
          <p14:tracePt t="75766" x="1789113" y="5762625"/>
          <p14:tracePt t="75768" x="1779588" y="5762625"/>
          <p14:tracePt t="75769" x="1768475" y="5772150"/>
          <p14:tracePt t="75772" x="1758950" y="5772150"/>
          <p14:tracePt t="75773" x="1749425" y="5772150"/>
          <p14:tracePt t="75775" x="1749425" y="5781675"/>
          <p14:tracePt t="75776" x="1738313" y="5781675"/>
          <p14:tracePt t="75777" x="1728788" y="5781675"/>
          <p14:tracePt t="75778" x="1728788" y="5792788"/>
          <p14:tracePt t="75779" x="1719263" y="5792788"/>
          <p14:tracePt t="75781" x="1708150" y="5792788"/>
          <p14:tracePt t="75783" x="1698625" y="5792788"/>
          <p14:tracePt t="75784" x="1698625" y="5802313"/>
          <p14:tracePt t="75785" x="1689100" y="5802313"/>
          <p14:tracePt t="75788" x="1677988" y="5811838"/>
          <p14:tracePt t="75789" x="1668463" y="5811838"/>
          <p14:tracePt t="75792" x="1658938" y="5811838"/>
          <p14:tracePt t="75793" x="1647825" y="5811838"/>
          <p14:tracePt t="75795" x="1638300" y="5822950"/>
          <p14:tracePt t="75798" x="1628775" y="5822950"/>
          <p14:tracePt t="75799" x="1617663" y="5832475"/>
          <p14:tracePt t="75803" x="1608138" y="5842000"/>
          <p14:tracePt t="75804" x="1598613" y="5842000"/>
          <p14:tracePt t="75808" x="1587500" y="5842000"/>
          <p14:tracePt t="75810" x="1577975" y="5842000"/>
          <p14:tracePt t="75812" x="1577975" y="5853113"/>
          <p14:tracePt t="75814" x="1568450" y="5853113"/>
          <p14:tracePt t="75816" x="1557338" y="5853113"/>
          <p14:tracePt t="75819" x="1557338" y="5862638"/>
          <p14:tracePt t="75821" x="1547813" y="5862638"/>
          <p14:tracePt t="75824" x="1538288" y="5862638"/>
          <p14:tracePt t="75830" x="1527175" y="5862638"/>
          <p14:tracePt t="75833" x="1517650" y="5862638"/>
          <p14:tracePt t="75838" x="1517650" y="5872163"/>
          <p14:tracePt t="75840" x="1508125" y="5872163"/>
          <p14:tracePt t="75844" x="1497013" y="5872163"/>
          <p14:tracePt t="75848" x="1487488" y="5872163"/>
          <p14:tracePt t="75850" x="1487488" y="5883275"/>
          <p14:tracePt t="75857" x="1477963" y="5883275"/>
          <p14:tracePt t="75864" x="1466850" y="5883275"/>
          <p14:tracePt t="75889" x="1457325" y="5883275"/>
          <p14:tracePt t="75894" x="1457325" y="5892800"/>
          <p14:tracePt t="76045" x="1466850" y="5892800"/>
          <p14:tracePt t="76049" x="1477963" y="5892800"/>
          <p14:tracePt t="76055" x="1487488" y="5892800"/>
          <p14:tracePt t="76058" x="1497013" y="5892800"/>
          <p14:tracePt t="76060" x="1508125" y="5892800"/>
          <p14:tracePt t="76064" x="1517650" y="5892800"/>
          <p14:tracePt t="76066" x="1527175" y="5892800"/>
          <p14:tracePt t="76071" x="1538288" y="5892800"/>
          <p14:tracePt t="76072" x="1547813" y="5892800"/>
          <p14:tracePt t="76074" x="1557338" y="5892800"/>
          <p14:tracePt t="76075" x="1568450" y="5883275"/>
          <p14:tracePt t="76078" x="1577975" y="5883275"/>
          <p14:tracePt t="76079" x="1587500" y="5883275"/>
          <p14:tracePt t="76082" x="1598613" y="5883275"/>
          <p14:tracePt t="76083" x="1608138" y="5883275"/>
          <p14:tracePt t="76085" x="1617663" y="5872163"/>
          <p14:tracePt t="76086" x="1628775" y="5872163"/>
          <p14:tracePt t="76088" x="1638300" y="5872163"/>
          <p14:tracePt t="76090" x="1658938" y="5872163"/>
          <p14:tracePt t="76091" x="1677988" y="5872163"/>
          <p14:tracePt t="76093" x="1689100" y="5872163"/>
          <p14:tracePt t="76094" x="1698625" y="5872163"/>
          <p14:tracePt t="76095" x="1708150" y="5862638"/>
          <p14:tracePt t="76096" x="1719263" y="5862638"/>
          <p14:tracePt t="76097" x="1728788" y="5862638"/>
          <p14:tracePt t="76098" x="1738313" y="5862638"/>
          <p14:tracePt t="76099" x="1758950" y="5853113"/>
          <p14:tracePt t="76101" x="1779588" y="5853113"/>
          <p14:tracePt t="76104" x="1798638" y="5853113"/>
          <p14:tracePt t="76105" x="1798638" y="5842000"/>
          <p14:tracePt t="76106" x="1828800" y="5842000"/>
          <p14:tracePt t="76107" x="1849438" y="5842000"/>
          <p14:tracePt t="76108" x="1858963" y="5842000"/>
          <p14:tracePt t="76109" x="1870075" y="5842000"/>
          <p14:tracePt t="76110" x="1889125" y="5842000"/>
          <p14:tracePt t="76111" x="1900238" y="5832475"/>
          <p14:tracePt t="76112" x="1919288" y="5832475"/>
          <p14:tracePt t="76113" x="1939925" y="5832475"/>
          <p14:tracePt t="76114" x="1960563" y="5832475"/>
          <p14:tracePt t="76115" x="1979613" y="5822950"/>
          <p14:tracePt t="76116" x="1990725" y="5822950"/>
          <p14:tracePt t="76117" x="2009775" y="5822950"/>
          <p14:tracePt t="76118" x="2020888" y="5822950"/>
          <p14:tracePt t="76120" x="2051050" y="5811838"/>
          <p14:tracePt t="76121" x="2070100" y="5811838"/>
          <p14:tracePt t="76122" x="2100263" y="5802313"/>
          <p14:tracePt t="76123" x="2111375" y="5802313"/>
          <p14:tracePt t="76124" x="2130425" y="5802313"/>
          <p14:tracePt t="76125" x="2151063" y="5802313"/>
          <p14:tracePt t="76126" x="2171700" y="5802313"/>
          <p14:tracePt t="76127" x="2181225" y="5802313"/>
          <p14:tracePt t="76128" x="2211388" y="5802313"/>
          <p14:tracePt t="76129" x="2232025" y="5792788"/>
          <p14:tracePt t="76130" x="2251075" y="5792788"/>
          <p14:tracePt t="76131" x="2271713" y="5792788"/>
          <p14:tracePt t="76132" x="2281238" y="5792788"/>
          <p14:tracePt t="76133" x="2311400" y="5781675"/>
          <p14:tracePt t="76134" x="2332038" y="5781675"/>
          <p14:tracePt t="76135" x="2352675" y="5781675"/>
          <p14:tracePt t="76137" x="2392363" y="5781675"/>
          <p14:tracePt t="76138" x="2422525" y="5772150"/>
          <p14:tracePt t="76139" x="2443163" y="5772150"/>
          <p14:tracePt t="76140" x="2462213" y="5772150"/>
          <p14:tracePt t="76141" x="2482850" y="5772150"/>
          <p14:tracePt t="76142" x="2513013" y="5772150"/>
          <p14:tracePt t="76144" x="2533650" y="5762625"/>
          <p14:tracePt t="76144" x="2552700" y="5762625"/>
          <p14:tracePt t="76146" x="2582863" y="5762625"/>
          <p14:tracePt t="76147" x="2593975" y="5762625"/>
          <p14:tracePt t="76147" x="2622550" y="5751513"/>
          <p14:tracePt t="76148" x="2643188" y="5751513"/>
          <p14:tracePt t="76149" x="2673350" y="5751513"/>
          <p14:tracePt t="76150" x="2703513" y="5751513"/>
          <p14:tracePt t="76151" x="2713038" y="5751513"/>
          <p14:tracePt t="76152" x="2743200" y="5751513"/>
          <p14:tracePt t="76154" x="2794000" y="5741988"/>
          <p14:tracePt t="76155" x="2814638" y="5741988"/>
          <p14:tracePt t="76156" x="2844800" y="5741988"/>
          <p14:tracePt t="76157" x="2863850" y="5741988"/>
          <p14:tracePt t="76158" x="2884488" y="5741988"/>
          <p14:tracePt t="76159" x="2914650" y="5741988"/>
          <p14:tracePt t="76160" x="2935288" y="5741988"/>
          <p14:tracePt t="76161" x="2965450" y="5741988"/>
          <p14:tracePt t="76162" x="2984500" y="5741988"/>
          <p14:tracePt t="76163" x="3014663" y="5732463"/>
          <p14:tracePt t="76164" x="3035300" y="5732463"/>
          <p14:tracePt t="76165" x="3055938" y="5732463"/>
          <p14:tracePt t="76166" x="3086100" y="5732463"/>
          <p14:tracePt t="76167" x="3105150" y="5732463"/>
          <p14:tracePt t="76168" x="3135313" y="5721350"/>
          <p14:tracePt t="76170" x="3155950" y="5721350"/>
          <p14:tracePt t="76170" x="3186113" y="5721350"/>
          <p14:tracePt t="76171" x="3206750" y="5721350"/>
          <p14:tracePt t="76172" x="3225800" y="5721350"/>
          <p14:tracePt t="76173" x="3255963" y="5711825"/>
          <p14:tracePt t="76174" x="3276600" y="5711825"/>
          <p14:tracePt t="76175" x="3306763" y="5711825"/>
          <p14:tracePt t="76176" x="3316288" y="5711825"/>
          <p14:tracePt t="76177" x="3346450" y="5702300"/>
          <p14:tracePt t="76178" x="3376613" y="5702300"/>
          <p14:tracePt t="76179" x="3397250" y="5702300"/>
          <p14:tracePt t="76180" x="3417888" y="5702300"/>
          <p14:tracePt t="76181" x="3436938" y="5691188"/>
          <p14:tracePt t="76182" x="3467100" y="5691188"/>
          <p14:tracePt t="76183" x="3478213" y="5691188"/>
          <p14:tracePt t="76184" x="3508375" y="5681663"/>
          <p14:tracePt t="76185" x="3538538" y="5681663"/>
          <p14:tracePt t="76186" x="3557588" y="5681663"/>
          <p14:tracePt t="76187" x="3578225" y="5681663"/>
          <p14:tracePt t="76188" x="3598863" y="5672138"/>
          <p14:tracePt t="76189" x="3629025" y="5672138"/>
          <p14:tracePt t="76190" x="3648075" y="5672138"/>
          <p14:tracePt t="76191" x="3668713" y="5672138"/>
          <p14:tracePt t="76192" x="3698875" y="5672138"/>
          <p14:tracePt t="76193" x="3708400" y="5672138"/>
          <p14:tracePt t="76194" x="3738563" y="5661025"/>
          <p14:tracePt t="76195" x="3759200" y="5661025"/>
          <p14:tracePt t="76196" x="3779838" y="5661025"/>
          <p14:tracePt t="76197" x="3798888" y="5661025"/>
          <p14:tracePt t="76198" x="3819525" y="5651500"/>
          <p14:tracePt t="76199" x="3840163" y="5651500"/>
          <p14:tracePt t="76200" x="3859213" y="5651500"/>
          <p14:tracePt t="76201" x="3879850" y="5641975"/>
          <p14:tracePt t="76203" x="3900488" y="5641975"/>
          <p14:tracePt t="76203" x="3919538" y="5641975"/>
          <p14:tracePt t="76204" x="3949700" y="5630863"/>
          <p14:tracePt t="76205" x="3960813" y="5630863"/>
          <p14:tracePt t="76206" x="3979863" y="5630863"/>
          <p14:tracePt t="76207" x="4000500" y="5630863"/>
          <p14:tracePt t="76208" x="4021138" y="5621338"/>
          <p14:tracePt t="76209" x="4030663" y="5621338"/>
          <p14:tracePt t="76210" x="4060825" y="5621338"/>
          <p14:tracePt t="76211" x="4081463" y="5621338"/>
          <p14:tracePt t="76212" x="4090988" y="5621338"/>
          <p14:tracePt t="76213" x="4121150" y="5611813"/>
          <p14:tracePt t="76214" x="4130675" y="5611813"/>
          <p14:tracePt t="76215" x="4151313" y="5611813"/>
          <p14:tracePt t="76216" x="4160838" y="5611813"/>
          <p14:tracePt t="76217" x="4191000" y="5611813"/>
          <p14:tracePt t="76218" x="4202113" y="5611813"/>
          <p14:tracePt t="76220" x="4221163" y="5611813"/>
          <p14:tracePt t="76220" x="4241800" y="5611813"/>
          <p14:tracePt t="76221" x="4251325" y="5611813"/>
          <p14:tracePt t="76222" x="4271963" y="5611813"/>
          <p14:tracePt t="76223" x="4292600" y="5611813"/>
          <p14:tracePt t="76224" x="4311650" y="5611813"/>
          <p14:tracePt t="76225" x="4322763" y="5611813"/>
          <p14:tracePt t="76226" x="4341813" y="5600700"/>
          <p14:tracePt t="76227" x="4352925" y="5600700"/>
          <p14:tracePt t="76228" x="4371975" y="5600700"/>
          <p14:tracePt t="76229" x="4392613" y="5600700"/>
          <p14:tracePt t="76230" x="4402138" y="5600700"/>
          <p14:tracePt t="76231" x="4422775" y="5600700"/>
          <p14:tracePt t="76232" x="4432300" y="5600700"/>
          <p14:tracePt t="76233" x="4452938" y="5600700"/>
          <p14:tracePt t="76234" x="4462463" y="5600700"/>
          <p14:tracePt t="76235" x="4483100" y="5591175"/>
          <p14:tracePt t="76236" x="4492625" y="5591175"/>
          <p14:tracePt t="76237" x="4513263" y="5591175"/>
          <p14:tracePt t="76238" x="4522788" y="5591175"/>
          <p14:tracePt t="76239" x="4543425" y="5591175"/>
          <p14:tracePt t="76240" x="4562475" y="5591175"/>
          <p14:tracePt t="76241" x="4573588" y="5591175"/>
          <p14:tracePt t="76242" x="4583113" y="5591175"/>
          <p14:tracePt t="76243" x="4592638" y="5591175"/>
          <p14:tracePt t="76244" x="4613275" y="5591175"/>
          <p14:tracePt t="76245" x="4622800" y="5581650"/>
          <p14:tracePt t="76246" x="4633913" y="5581650"/>
          <p14:tracePt t="76247" x="4652963" y="5581650"/>
          <p14:tracePt t="76248" x="4664075" y="5581650"/>
          <p14:tracePt t="76249" x="4673600" y="5581650"/>
          <p14:tracePt t="76250" x="4683125" y="5581650"/>
          <p14:tracePt t="76251" x="4703763" y="5581650"/>
          <p14:tracePt t="76253" x="4724400" y="5581650"/>
          <p14:tracePt t="76254" x="4733925" y="5581650"/>
          <p14:tracePt t="76255" x="4743450" y="5581650"/>
          <p14:tracePt t="76256" x="4754563" y="5581650"/>
          <p14:tracePt t="76257" x="4764088" y="5570538"/>
          <p14:tracePt t="76258" x="4773613" y="5570538"/>
          <p14:tracePt t="76259" x="4784725" y="5570538"/>
          <p14:tracePt t="76260" x="4794250" y="5570538"/>
          <p14:tracePt t="76261" x="4803775" y="5570538"/>
          <p14:tracePt t="76263" x="4824413" y="5570538"/>
          <p14:tracePt t="76265" x="4833938" y="5570538"/>
          <p14:tracePt t="76266" x="4845050" y="5570538"/>
          <p14:tracePt t="76267" x="4854575" y="5570538"/>
          <p14:tracePt t="76268" x="4864100" y="5570538"/>
          <p14:tracePt t="76269" x="4875213" y="5570538"/>
          <p14:tracePt t="76271" x="4884738" y="5570538"/>
          <p14:tracePt t="76272" x="4894263" y="5570538"/>
          <p14:tracePt t="76274" x="4905375" y="5570538"/>
          <p14:tracePt t="76275" x="4914900" y="5570538"/>
          <p14:tracePt t="76277" x="4924425" y="5570538"/>
          <p14:tracePt t="76278" x="4935538" y="5570538"/>
          <p14:tracePt t="76280" x="4945063" y="5570538"/>
          <p14:tracePt t="76282" x="4954588" y="5570538"/>
          <p14:tracePt t="76283" x="4965700" y="5570538"/>
          <p14:tracePt t="76285" x="4975225" y="5570538"/>
          <p14:tracePt t="76286" x="4984750" y="5570538"/>
          <p14:tracePt t="76289" x="4995863" y="5570538"/>
          <p14:tracePt t="76290" x="5005388" y="5570538"/>
          <p14:tracePt t="76293" x="5014913" y="5570538"/>
          <p14:tracePt t="76295" x="5026025" y="5570538"/>
          <p14:tracePt t="76298" x="5035550" y="5570538"/>
          <p14:tracePt t="76300" x="5045075" y="5570538"/>
          <p14:tracePt t="76304" x="5056188" y="5570538"/>
          <p14:tracePt t="76307" x="5065713" y="5570538"/>
          <p14:tracePt t="76312" x="5075238" y="5570538"/>
          <p14:tracePt t="76314" x="5075238" y="5561013"/>
          <p14:tracePt t="76316" x="5086350" y="5561013"/>
          <p14:tracePt t="76320" x="5095875" y="5561013"/>
          <p14:tracePt t="76550" x="5105400" y="5561013"/>
          <p14:tracePt t="76554" x="5116513" y="5551488"/>
          <p14:tracePt t="76560" x="5126038" y="5551488"/>
          <p14:tracePt t="76562" x="5126038" y="5540375"/>
          <p14:tracePt t="76563" x="5135563" y="5540375"/>
          <p14:tracePt t="76565" x="5135563" y="5530850"/>
          <p14:tracePt t="76566" x="5146675" y="5530850"/>
          <p14:tracePt t="76569" x="5156200" y="5530850"/>
          <p14:tracePt t="76570" x="5156200" y="5521325"/>
          <p14:tracePt t="76572" x="5165725" y="5510213"/>
          <p14:tracePt t="76573" x="5176838" y="5510213"/>
          <p14:tracePt t="76574" x="5186363" y="5500688"/>
          <p14:tracePt t="76575" x="5195888" y="5500688"/>
          <p14:tracePt t="76576" x="5195888" y="5491163"/>
          <p14:tracePt t="76577" x="5207000" y="5491163"/>
          <p14:tracePt t="76578" x="5216525" y="5491163"/>
          <p14:tracePt t="76579" x="5216525" y="5480050"/>
          <p14:tracePt t="76580" x="5226050" y="5480050"/>
          <p14:tracePt t="76582" x="5237163" y="5470525"/>
          <p14:tracePt t="76582" x="5246688" y="5461000"/>
          <p14:tracePt t="76584" x="5267325" y="5461000"/>
          <p14:tracePt t="76587" x="5276850" y="5440363"/>
          <p14:tracePt t="76588" x="5297488" y="5440363"/>
          <p14:tracePt t="76590" x="5316538" y="5430838"/>
          <p14:tracePt t="76591" x="5327650" y="5419725"/>
          <p14:tracePt t="76592" x="5337175" y="5410200"/>
          <p14:tracePt t="76592" x="5357813" y="5410200"/>
          <p14:tracePt t="76594" x="5367338" y="5400675"/>
          <p14:tracePt t="76594" x="5387975" y="5389563"/>
          <p14:tracePt t="76595" x="5397500" y="5380038"/>
          <p14:tracePt t="76596" x="5407025" y="5380038"/>
          <p14:tracePt t="76598" x="5427663" y="5370513"/>
          <p14:tracePt t="76598" x="5437188" y="5359400"/>
          <p14:tracePt t="76599" x="5467350" y="5349875"/>
          <p14:tracePt t="76600" x="5487988" y="5329238"/>
          <p14:tracePt t="76601" x="5497513" y="5319713"/>
          <p14:tracePt t="76602" x="5518150" y="5319713"/>
          <p14:tracePt t="76604" x="5557838" y="5289550"/>
          <p14:tracePt t="76605" x="5578475" y="5280025"/>
          <p14:tracePt t="76606" x="5608638" y="5268913"/>
          <p14:tracePt t="76607" x="5618163" y="5268913"/>
          <p14:tracePt t="76608" x="5648325" y="5249863"/>
          <p14:tracePt t="76609" x="5668963" y="5238750"/>
          <p14:tracePt t="76610" x="5689600" y="5229225"/>
          <p14:tracePt t="76611" x="5719763" y="5208588"/>
          <p14:tracePt t="76612" x="5738813" y="5199063"/>
          <p14:tracePt t="76613" x="5759450" y="5189538"/>
          <p14:tracePt t="76614" x="5789613" y="5178425"/>
          <p14:tracePt t="76615" x="5819775" y="5159375"/>
          <p14:tracePt t="76616" x="5829300" y="5148263"/>
          <p14:tracePt t="76617" x="5859463" y="5138738"/>
          <p14:tracePt t="76618" x="5889625" y="5118100"/>
          <p14:tracePt t="76619" x="5910263" y="5118100"/>
          <p14:tracePt t="76620" x="5940425" y="5097463"/>
          <p14:tracePt t="76621" x="5961063" y="5087938"/>
          <p14:tracePt t="76622" x="5991225" y="5067300"/>
          <p14:tracePt t="76623" x="6010275" y="5057775"/>
          <p14:tracePt t="76624" x="6030913" y="5048250"/>
          <p14:tracePt t="76625" x="6061075" y="5037138"/>
          <p14:tracePt t="76626" x="6091238" y="5018088"/>
          <p14:tracePt t="76627" x="6121400" y="4997450"/>
          <p14:tracePt t="76628" x="6140450" y="4987925"/>
          <p14:tracePt t="76629" x="6170613" y="4967288"/>
          <p14:tracePt t="76630" x="6191250" y="4967288"/>
          <p14:tracePt t="76631" x="6221413" y="4946650"/>
          <p14:tracePt t="76632" x="6261100" y="4937125"/>
          <p14:tracePt t="76633" x="6291263" y="4916488"/>
          <p14:tracePt t="76634" x="6311900" y="4897438"/>
          <p14:tracePt t="76635" x="6342063" y="4886325"/>
          <p14:tracePt t="76636" x="6372225" y="4876800"/>
          <p14:tracePt t="76637" x="6392863" y="4867275"/>
          <p14:tracePt t="76638" x="6423025" y="4846638"/>
          <p14:tracePt t="76639" x="6453188" y="4826000"/>
          <p14:tracePt t="76640" x="6472238" y="4816475"/>
          <p14:tracePt t="76641" x="6513513" y="4795838"/>
          <p14:tracePt t="76642" x="6543675" y="4776788"/>
          <p14:tracePt t="76643" x="6562725" y="4776788"/>
          <p14:tracePt t="76644" x="6592888" y="4756150"/>
          <p14:tracePt t="76645" x="6623050" y="4735513"/>
          <p14:tracePt t="76646" x="6664325" y="4716463"/>
          <p14:tracePt t="76647" x="6683375" y="4705350"/>
          <p14:tracePt t="76648" x="6713538" y="4686300"/>
          <p14:tracePt t="76649" x="6754813" y="4686300"/>
          <p14:tracePt t="76650" x="6773863" y="4665663"/>
          <p14:tracePt t="76651" x="6804025" y="4645025"/>
          <p14:tracePt t="76652" x="6834188" y="4635500"/>
          <p14:tracePt t="76653" x="6864350" y="4614863"/>
          <p14:tracePt t="76654" x="6894513" y="4595813"/>
          <p14:tracePt t="76655" x="6924675" y="4584700"/>
          <p14:tracePt t="76656" x="6945313" y="4575175"/>
          <p14:tracePt t="76657" x="6985000" y="4565650"/>
          <p14:tracePt t="76658" x="7015163" y="4545013"/>
          <p14:tracePt t="76659" x="7035800" y="4535488"/>
          <p14:tracePt t="76660" x="7065963" y="4514850"/>
          <p14:tracePt t="76661" x="7105650" y="4505325"/>
          <p14:tracePt t="76662" x="7135813" y="4494213"/>
          <p14:tracePt t="76663" x="7156450" y="4484688"/>
          <p14:tracePt t="76664" x="7196138" y="4464050"/>
          <p14:tracePt t="76665" x="7226300" y="4454525"/>
          <p14:tracePt t="76666" x="7246938" y="4433888"/>
          <p14:tracePt t="76667" x="7286625" y="4424363"/>
          <p14:tracePt t="76668" x="7316788" y="4414838"/>
          <p14:tracePt t="76669" x="7337425" y="4394200"/>
          <p14:tracePt t="76670" x="7377113" y="4394200"/>
          <p14:tracePt t="76671" x="7407275" y="4384675"/>
          <p14:tracePt t="76672" x="7427913" y="4373563"/>
          <p14:tracePt t="76673" x="7467600" y="4354513"/>
          <p14:tracePt t="76674" x="7497763" y="4343400"/>
          <p14:tracePt t="76675" x="7518400" y="4333875"/>
          <p14:tracePt t="76676" x="7548563" y="4313238"/>
          <p14:tracePt t="76677" x="7578725" y="4303713"/>
          <p14:tracePt t="76678" x="7608888" y="4303713"/>
          <p14:tracePt t="76679" x="7639050" y="4294188"/>
          <p14:tracePt t="76680" x="7669213" y="4283075"/>
          <p14:tracePt t="76681" x="7689850" y="4264025"/>
          <p14:tracePt t="76682" x="7720013" y="4252913"/>
          <p14:tracePt t="76683" x="7750175" y="4243388"/>
          <p14:tracePt t="76684" x="7769225" y="4233863"/>
          <p14:tracePt t="76685" x="7799388" y="4222750"/>
          <p14:tracePt t="76686" x="7829550" y="4222750"/>
          <p14:tracePt t="76687" x="7850188" y="4213225"/>
          <p14:tracePt t="76688" x="7880350" y="4192588"/>
          <p14:tracePt t="76689" x="7910513" y="4183063"/>
          <p14:tracePt t="76690" x="7929563" y="4173538"/>
          <p14:tracePt t="76691" x="7959725" y="4162425"/>
          <p14:tracePt t="76692" x="7980363" y="4152900"/>
          <p14:tracePt t="76693" x="8010525" y="4152900"/>
          <p14:tracePt t="76694" x="8040688" y="4143375"/>
          <p14:tracePt t="76695" x="8061325" y="4132263"/>
          <p14:tracePt t="76696" x="8091488" y="4122738"/>
          <p14:tracePt t="76697" x="8121650" y="4102100"/>
          <p14:tracePt t="76698" x="8140700" y="4092575"/>
          <p14:tracePt t="76699" x="8170863" y="4083050"/>
          <p14:tracePt t="76700" x="8201025" y="4071938"/>
          <p14:tracePt t="76701" x="8221663" y="4071938"/>
          <p14:tracePt t="76702" x="8242300" y="4062413"/>
          <p14:tracePt t="76703" x="8261350" y="4052888"/>
          <p14:tracePt t="76704" x="8281988" y="4041775"/>
          <p14:tracePt t="76705" x="8302625" y="4032250"/>
          <p14:tracePt t="76706" x="8321675" y="4022725"/>
          <p14:tracePt t="76707" x="8342313" y="4022725"/>
          <p14:tracePt t="76708" x="8362950" y="4011613"/>
          <p14:tracePt t="76709" x="8382000" y="4002088"/>
          <p14:tracePt t="76710" x="8402638" y="3992563"/>
          <p14:tracePt t="76711" x="8423275" y="3981450"/>
          <p14:tracePt t="76712" x="8442325" y="3971925"/>
          <p14:tracePt t="76713" x="8462963" y="3971925"/>
          <p14:tracePt t="76714" x="8483600" y="3962400"/>
          <p14:tracePt t="76715" x="8493125" y="3951288"/>
          <p14:tracePt t="76716" x="8513763" y="3941763"/>
          <p14:tracePt t="76717" x="8523288" y="3932238"/>
          <p14:tracePt t="76718" x="8532813" y="3932238"/>
          <p14:tracePt t="76719" x="8553450" y="3921125"/>
          <p14:tracePt t="76720" x="8562975" y="3911600"/>
          <p14:tracePt t="76721" x="8583613" y="3902075"/>
          <p14:tracePt t="76722" x="8604250" y="3890963"/>
          <p14:tracePt t="76724" x="8623300" y="3890963"/>
          <p14:tracePt t="76725" x="8634413" y="3881438"/>
          <p14:tracePt t="76726" x="8643938" y="3871913"/>
          <p14:tracePt t="76727" x="8664575" y="3860800"/>
          <p14:tracePt t="76729" x="8683625" y="3851275"/>
          <p14:tracePt t="76730" x="8683625" y="3841750"/>
          <p14:tracePt t="76731" x="8694738" y="3841750"/>
          <p14:tracePt t="76732" x="8704263" y="3841750"/>
          <p14:tracePt t="76733" x="8704263" y="3830638"/>
          <p14:tracePt t="76734" x="8713788" y="3821113"/>
          <p14:tracePt t="76735" x="8724900" y="3811588"/>
          <p14:tracePt t="76736" x="8734425" y="3811588"/>
          <p14:tracePt t="76737" x="8743950" y="3811588"/>
          <p14:tracePt t="76738" x="8743950" y="3800475"/>
          <p14:tracePt t="76739" x="8755063" y="3790950"/>
          <p14:tracePt t="76741" x="8764588" y="3790950"/>
          <p14:tracePt t="76742" x="8774113" y="3781425"/>
          <p14:tracePt t="76743" x="8774113" y="3770313"/>
          <p14:tracePt t="76745" x="8785225" y="3770313"/>
          <p14:tracePt t="76746" x="8785225" y="3760788"/>
          <p14:tracePt t="76747" x="8794750" y="3751263"/>
          <p14:tracePt t="76750" x="8804275" y="3740150"/>
          <p14:tracePt t="76751" x="8804275" y="3730625"/>
          <p14:tracePt t="76752" x="8815388" y="3730625"/>
          <p14:tracePt t="76754" x="8815388" y="3721100"/>
          <p14:tracePt t="76755" x="8815388" y="3709988"/>
          <p14:tracePt t="76757" x="8824913" y="3709988"/>
          <p14:tracePt t="76758" x="8824913" y="3700463"/>
          <p14:tracePt t="76759" x="8824913" y="3690938"/>
          <p14:tracePt t="76760" x="8834438" y="3690938"/>
          <p14:tracePt t="76762" x="8834438" y="3679825"/>
          <p14:tracePt t="76763" x="8845550" y="3670300"/>
          <p14:tracePt t="76764" x="8845550" y="3660775"/>
          <p14:tracePt t="76767" x="8845550" y="3649663"/>
          <p14:tracePt t="76768" x="8845550" y="3640138"/>
          <p14:tracePt t="76771" x="8845550" y="3630613"/>
          <p14:tracePt t="76772" x="8855075" y="3619500"/>
          <p14:tracePt t="76774" x="8855075" y="3609975"/>
          <p14:tracePt t="76775" x="8855075" y="3600450"/>
          <p14:tracePt t="76777" x="8855075" y="3589338"/>
          <p14:tracePt t="76779" x="8855075" y="3579813"/>
          <p14:tracePt t="76781" x="8864600" y="3570288"/>
          <p14:tracePt t="76782" x="8864600" y="3559175"/>
          <p14:tracePt t="76784" x="8864600" y="3549650"/>
          <p14:tracePt t="76785" x="8864600" y="3540125"/>
          <p14:tracePt t="76786" x="8864600" y="3529013"/>
          <p14:tracePt t="76788" x="8864600" y="3519488"/>
          <p14:tracePt t="76789" x="8864600" y="3509963"/>
          <p14:tracePt t="76791" x="8864600" y="3498850"/>
          <p14:tracePt t="76792" x="8864600" y="3489325"/>
          <p14:tracePt t="76794" x="8864600" y="3479800"/>
          <p14:tracePt t="76795" x="8864600" y="3468688"/>
          <p14:tracePt t="76797" x="8864600" y="3449638"/>
          <p14:tracePt t="76800" x="8864600" y="3438525"/>
          <p14:tracePt t="76801" x="8864600" y="3419475"/>
          <p14:tracePt t="76803" x="8864600" y="3408363"/>
          <p14:tracePt t="76804" x="8864600" y="3398838"/>
          <p14:tracePt t="76806" x="8864600" y="3389313"/>
          <p14:tracePt t="76807" x="8864600" y="3378200"/>
          <p14:tracePt t="76809" x="8864600" y="3368675"/>
          <p14:tracePt t="76810" x="8864600" y="3359150"/>
          <p14:tracePt t="76812" x="8864600" y="3348038"/>
          <p14:tracePt t="76813" x="8864600" y="3338513"/>
          <p14:tracePt t="76815" x="8864600" y="3328988"/>
          <p14:tracePt t="76817" x="8864600" y="3317875"/>
          <p14:tracePt t="76818" x="8864600" y="3308350"/>
          <p14:tracePt t="76820" x="8864600" y="3298825"/>
          <p14:tracePt t="76821" x="8864600" y="3287713"/>
          <p14:tracePt t="76823" x="8875713" y="3278188"/>
          <p14:tracePt t="76824" x="8875713" y="3268663"/>
          <p14:tracePt t="76826" x="8875713" y="3257550"/>
          <p14:tracePt t="76828" x="8875713" y="3248025"/>
          <p14:tracePt t="76830" x="8875713" y="3238500"/>
          <p14:tracePt t="76831" x="8875713" y="3227388"/>
          <p14:tracePt t="76833" x="8885238" y="3217863"/>
          <p14:tracePt t="76835" x="8885238" y="3208338"/>
          <p14:tracePt t="76837" x="8885238" y="3197225"/>
          <p14:tracePt t="76838" x="8885238" y="3187700"/>
          <p14:tracePt t="76841" x="8885238" y="3178175"/>
          <p14:tracePt t="76842" x="8885238" y="3167063"/>
          <p14:tracePt t="76844" x="8885238" y="3157538"/>
          <p14:tracePt t="76846" x="8885238" y="3148013"/>
          <p14:tracePt t="76847" x="8885238" y="3136900"/>
          <p14:tracePt t="76848" x="8894763" y="3136900"/>
          <p14:tracePt t="76850" x="8894763" y="3127375"/>
          <p14:tracePt t="76851" x="8894763" y="3117850"/>
          <p14:tracePt t="76854" x="8905875" y="3106738"/>
          <p14:tracePt t="76855" x="8905875" y="3097213"/>
          <p14:tracePt t="76858" x="8905875" y="3087688"/>
          <p14:tracePt t="76859" x="8905875" y="3076575"/>
          <p14:tracePt t="76862" x="8905875" y="3067050"/>
          <p14:tracePt t="76863" x="8905875" y="3057525"/>
          <p14:tracePt t="76866" x="8905875" y="3046413"/>
          <p14:tracePt t="76867" x="8905875" y="3036888"/>
          <p14:tracePt t="76868" x="8905875" y="3027363"/>
          <p14:tracePt t="76870" x="8915400" y="3027363"/>
          <p14:tracePt t="76871" x="8915400" y="3016250"/>
          <p14:tracePt t="76872" x="8915400" y="3006725"/>
          <p14:tracePt t="76875" x="8915400" y="2997200"/>
          <p14:tracePt t="76876" x="8915400" y="2986088"/>
          <p14:tracePt t="76878" x="8915400" y="2976563"/>
          <p14:tracePt t="76879" x="8915400" y="2967038"/>
          <p14:tracePt t="76882" x="8915400" y="2955925"/>
          <p14:tracePt t="76883" x="8915400" y="2946400"/>
          <p14:tracePt t="76885" x="8915400" y="2936875"/>
          <p14:tracePt t="76886" x="8915400" y="2925763"/>
          <p14:tracePt t="76889" x="8915400" y="2916238"/>
          <p14:tracePt t="76890" x="8915400" y="2906713"/>
          <p14:tracePt t="76892" x="8915400" y="2895600"/>
          <p14:tracePt t="76893" x="8915400" y="2886075"/>
          <p14:tracePt t="76894" x="8915400" y="2876550"/>
          <p14:tracePt t="76896" x="8915400" y="2865438"/>
          <p14:tracePt t="76898" x="8915400" y="2855913"/>
          <p14:tracePt t="76900" x="8915400" y="2846388"/>
          <p14:tracePt t="76901" x="8915400" y="2835275"/>
          <p14:tracePt t="76903" x="8915400" y="2825750"/>
          <p14:tracePt t="76904" x="8915400" y="2816225"/>
          <p14:tracePt t="76906" x="8915400" y="2805113"/>
          <p14:tracePt t="76907" x="8915400" y="2795588"/>
          <p14:tracePt t="76909" x="8915400" y="2786063"/>
          <p14:tracePt t="76910" x="8915400" y="2774950"/>
          <p14:tracePt t="76911" x="8905875" y="2774950"/>
          <p14:tracePt t="76913" x="8905875" y="2765425"/>
          <p14:tracePt t="76914" x="8894763" y="2755900"/>
          <p14:tracePt t="76916" x="8894763" y="2744788"/>
          <p14:tracePt t="76917" x="8894763" y="2735263"/>
          <p14:tracePt t="76918" x="8894763" y="2725738"/>
          <p14:tracePt t="76920" x="8894763" y="2714625"/>
          <p14:tracePt t="76921" x="8885238" y="2705100"/>
          <p14:tracePt t="76923" x="8885238" y="2695575"/>
          <p14:tracePt t="76924" x="8875713" y="2684463"/>
          <p14:tracePt t="76926" x="8875713" y="2665413"/>
          <p14:tracePt t="76929" x="8875713" y="2654300"/>
          <p14:tracePt t="76930" x="8864600" y="2635250"/>
          <p14:tracePt t="76932" x="8864600" y="2624138"/>
          <p14:tracePt t="76933" x="8855075" y="2614613"/>
          <p14:tracePt t="76936" x="8845550" y="2605088"/>
          <p14:tracePt t="76937" x="8845550" y="2593975"/>
          <p14:tracePt t="76939" x="8845550" y="2584450"/>
          <p14:tracePt t="76940" x="8845550" y="2574925"/>
          <p14:tracePt t="76942" x="8834438" y="2563813"/>
          <p14:tracePt t="76943" x="8834438" y="2554288"/>
          <p14:tracePt t="76944" x="8834438" y="2544763"/>
          <p14:tracePt t="76945" x="8824913" y="2544763"/>
          <p14:tracePt t="76946" x="8824913" y="2533650"/>
          <p14:tracePt t="76948" x="8824913" y="2524125"/>
          <p14:tracePt t="76950" x="8824913" y="2514600"/>
          <p14:tracePt t="76951" x="8815388" y="2503488"/>
          <p14:tracePt t="76953" x="8815388" y="2493963"/>
          <p14:tracePt t="76954" x="8804275" y="2493963"/>
          <p14:tracePt t="76955" x="8804275" y="2484438"/>
          <p14:tracePt t="76957" x="8804275" y="2473325"/>
          <p14:tracePt t="76958" x="8804275" y="2463800"/>
          <p14:tracePt t="76959" x="8794750" y="2463800"/>
          <p14:tracePt t="76960" x="8794750" y="2454275"/>
          <p14:tracePt t="76962" x="8785225" y="2443163"/>
          <p14:tracePt t="76964" x="8785225" y="2433638"/>
          <p14:tracePt t="76966" x="8785225" y="2424113"/>
          <p14:tracePt t="76968" x="8774113" y="2413000"/>
          <p14:tracePt t="76970" x="8774113" y="2403475"/>
          <p14:tracePt t="76971" x="8764588" y="2393950"/>
          <p14:tracePt t="76974" x="8764588" y="2382838"/>
          <p14:tracePt t="76975" x="8764588" y="2373313"/>
          <p14:tracePt t="76977" x="8755063" y="2373313"/>
          <p14:tracePt t="76978" x="8755063" y="2363788"/>
          <p14:tracePt t="76980" x="8743950" y="2352675"/>
          <p14:tracePt t="76983" x="8743950" y="2343150"/>
          <p14:tracePt t="76984" x="8743950" y="2333625"/>
          <p14:tracePt t="76986" x="8734425" y="2333625"/>
          <p14:tracePt t="76988" x="8734425" y="2322513"/>
          <p14:tracePt t="76989" x="8734425" y="2312988"/>
          <p14:tracePt t="76990" x="8724900" y="2312988"/>
          <p14:tracePt t="76992" x="8713788" y="2303463"/>
          <p14:tracePt t="76994" x="8713788" y="2292350"/>
          <p14:tracePt t="76997" x="8713788" y="2282825"/>
          <p14:tracePt t="76998" x="8704263" y="2282825"/>
          <p14:tracePt t="76999" x="8704263" y="2273300"/>
          <p14:tracePt t="77001" x="8704263" y="2262188"/>
          <p14:tracePt t="77002" x="8694738" y="2262188"/>
          <p14:tracePt t="77005" x="8694738" y="2252663"/>
          <p14:tracePt t="77007" x="8694738" y="2243138"/>
          <p14:tracePt t="77010" x="8683625" y="2243138"/>
          <p14:tracePt t="77011" x="8683625" y="2232025"/>
          <p14:tracePt t="77013" x="8683625" y="2222500"/>
          <p14:tracePt t="77015" x="8674100" y="2222500"/>
          <p14:tracePt t="77016" x="8674100" y="2212975"/>
          <p14:tracePt t="77019" x="8674100" y="2201863"/>
          <p14:tracePt t="77023" x="8674100" y="2192338"/>
          <p14:tracePt t="77025" x="8664575" y="2182813"/>
          <p14:tracePt t="77030" x="8664575" y="2171700"/>
          <p14:tracePt t="77031" x="8653463" y="2171700"/>
          <p14:tracePt t="77033" x="8653463" y="2162175"/>
          <p14:tracePt t="77038" x="8653463" y="2152650"/>
          <p14:tracePt t="77041" x="8653463" y="2141538"/>
          <p14:tracePt t="77044" x="8643938" y="2141538"/>
          <p14:tracePt t="77052" x="8643938" y="2132013"/>
          <p14:tracePt t="77295" x="8653463" y="2132013"/>
          <p14:tracePt t="77298" x="8664575" y="2132013"/>
          <p14:tracePt t="77303" x="8674100" y="2132013"/>
          <p14:tracePt t="77305" x="8683625" y="2132013"/>
          <p14:tracePt t="77310" x="8694738" y="2132013"/>
          <p14:tracePt t="77312" x="8704263" y="2132013"/>
          <p14:tracePt t="77317" x="8713788" y="2132013"/>
          <p14:tracePt t="77320" x="8724900" y="2132013"/>
          <p14:tracePt t="77322" x="8734425" y="2132013"/>
          <p14:tracePt t="77326" x="8743950" y="2132013"/>
          <p14:tracePt t="77329" x="8755063" y="2132013"/>
          <p14:tracePt t="77336" x="8764588" y="2132013"/>
          <p14:tracePt t="77339" x="8774113" y="2141538"/>
          <p14:tracePt t="77350" x="8785225" y="2141538"/>
          <p14:tracePt t="77375" x="8794750" y="2141538"/>
          <p14:tracePt t="77400" x="8804275" y="2141538"/>
          <p14:tracePt t="77406" x="8815388" y="2141538"/>
          <p14:tracePt t="77415" x="8824913" y="2141538"/>
          <p14:tracePt t="77419" x="8834438" y="2141538"/>
          <p14:tracePt t="77426" x="8845550" y="2141538"/>
          <p14:tracePt t="77430" x="8855075" y="2141538"/>
          <p14:tracePt t="77437" x="8855075" y="2132013"/>
          <p14:tracePt t="77438" x="8864600" y="2132013"/>
          <p14:tracePt t="77442" x="8875713" y="2132013"/>
          <p14:tracePt t="77444" x="8885238" y="2122488"/>
          <p14:tracePt t="77450" x="8894763" y="2122488"/>
          <p14:tracePt t="77454" x="8905875" y="2111375"/>
          <p14:tracePt t="77460" x="8915400" y="2111375"/>
          <p14:tracePt t="77464" x="8924925" y="2111375"/>
          <p14:tracePt t="77472" x="8936038" y="2101850"/>
          <p14:tracePt t="77475" x="8945563" y="2101850"/>
          <p14:tracePt t="77482" x="8945563" y="2092325"/>
          <p14:tracePt t="77485" x="8955088" y="2092325"/>
          <p14:tracePt t="77490" x="8966200" y="2092325"/>
          <p14:tracePt t="77507" x="8975725" y="2092325"/>
          <p14:tracePt t="77737" x="8966200" y="2092325"/>
          <p14:tracePt t="77738" x="8966200" y="2081213"/>
          <p14:tracePt t="77741" x="8955088" y="2081213"/>
          <p14:tracePt t="77748" x="8945563" y="2081213"/>
          <p14:tracePt t="77750" x="8936038" y="2081213"/>
          <p14:tracePt t="77757" x="8924925" y="2081213"/>
          <p14:tracePt t="77760" x="8915400" y="2081213"/>
          <p14:tracePt t="77762" x="8915400" y="2071688"/>
          <p14:tracePt t="77765" x="8905875" y="2071688"/>
          <p14:tracePt t="77768" x="8894763" y="2071688"/>
          <p14:tracePt t="77772" x="8885238" y="2071688"/>
          <p14:tracePt t="77774" x="8875713" y="2071688"/>
          <p14:tracePt t="77776" x="8864600" y="2071688"/>
          <p14:tracePt t="77781" x="8855075" y="2071688"/>
          <p14:tracePt t="77785" x="8845550" y="2071688"/>
          <p14:tracePt t="77790" x="8834438" y="2071688"/>
          <p14:tracePt t="77794" x="8824913" y="2071688"/>
          <p14:tracePt t="77800" x="8815388" y="2071688"/>
          <p14:tracePt t="77803" x="8804275" y="2071688"/>
          <p14:tracePt t="77806" x="8804275" y="2062163"/>
          <p14:tracePt t="77810" x="8794750" y="2062163"/>
          <p14:tracePt t="77813" x="8785225" y="2062163"/>
          <p14:tracePt t="77820" x="8774113" y="2062163"/>
          <p14:tracePt t="77823" x="8764588" y="2062163"/>
          <p14:tracePt t="77829" x="8755063" y="2062163"/>
          <p14:tracePt t="77834" x="8743950" y="2062163"/>
          <p14:tracePt t="77842" x="8734425" y="2062163"/>
          <p14:tracePt t="77847" x="8724900" y="2062163"/>
          <p14:tracePt t="77851" x="8713788" y="2062163"/>
          <p14:tracePt t="77865" x="8713788" y="2051050"/>
          <p14:tracePt t="77867" x="8704263" y="2051050"/>
          <p14:tracePt t="77880" x="8694738" y="2051050"/>
          <p14:tracePt t="77906" x="8683625" y="2051050"/>
          <p14:tracePt t="77925" x="8674100" y="2051050"/>
          <p14:tracePt t="77996" x="8664575" y="2051050"/>
          <p14:tracePt t="78011" x="8653463" y="2051050"/>
          <p14:tracePt t="78032" x="8643938" y="2051050"/>
          <p14:tracePt t="78041" x="8634413" y="2051050"/>
          <p14:tracePt t="78062" x="8623300" y="2051050"/>
          <p14:tracePt t="78072" x="8613775" y="2051050"/>
          <p14:tracePt t="78088" x="8604250" y="2051050"/>
          <p14:tracePt t="78091" x="8604250" y="2041525"/>
          <p14:tracePt t="78093" x="8593138" y="2041525"/>
          <p14:tracePt t="78097" x="8593138" y="2032000"/>
          <p14:tracePt t="78099" x="8583613" y="2032000"/>
          <p14:tracePt t="78108" x="8574088" y="2032000"/>
          <p14:tracePt t="78112" x="8574088" y="2020888"/>
          <p14:tracePt t="78114" x="8562975" y="2020888"/>
          <p14:tracePt t="78119" x="8562975" y="2011363"/>
          <p14:tracePt t="78123" x="8553450" y="2011363"/>
          <p14:tracePt t="78127" x="8543925" y="2011363"/>
          <p14:tracePt t="78130" x="8543925" y="2001838"/>
          <p14:tracePt t="78137" x="8543925" y="1990725"/>
          <p14:tracePt t="78138" x="8532813" y="1990725"/>
          <p14:tracePt t="78143" x="8523288" y="1990725"/>
          <p14:tracePt t="78149" x="8523288" y="1981200"/>
          <p14:tracePt t="78155" x="8513763" y="1981200"/>
          <p14:tracePt t="78157" x="8513763" y="1971675"/>
          <p14:tracePt t="78163" x="8502650" y="1971675"/>
          <p14:tracePt t="78167" x="8502650" y="1960563"/>
          <p14:tracePt t="78187" x="8493125" y="1960563"/>
          <p14:tracePt t="78193" x="8493125" y="1951038"/>
          <p14:tracePt t="78200" x="8483600" y="1951038"/>
          <p14:tracePt t="78211" x="8483600" y="1941513"/>
          <p14:tracePt t="78452" x="8493125" y="1941513"/>
          <p14:tracePt t="78457" x="8493125" y="1951038"/>
          <p14:tracePt t="78463" x="8502650" y="1951038"/>
          <p14:tracePt t="78468" x="8513763" y="1951038"/>
          <p14:tracePt t="78471" x="8513763" y="1960563"/>
          <p14:tracePt t="78477" x="8523288" y="1971675"/>
          <p14:tracePt t="78483" x="8532813" y="1971675"/>
          <p14:tracePt t="78484" x="8532813" y="1981200"/>
          <p14:tracePt t="78492" x="8543925" y="1981200"/>
          <p14:tracePt t="78498" x="8553450" y="1981200"/>
          <p14:tracePt t="78499" x="8553450" y="1990725"/>
          <p14:tracePt t="78508" x="8553450" y="2001838"/>
          <p14:tracePt t="78510" x="8562975" y="2001838"/>
          <p14:tracePt t="78516" x="8574088" y="2001838"/>
          <p14:tracePt t="78527" x="8583613" y="2011363"/>
          <p14:tracePt t="78532" x="8593138" y="2011363"/>
          <p14:tracePt t="78536" x="8593138" y="2020888"/>
          <p14:tracePt t="78537" x="8604250" y="2020888"/>
          <p14:tracePt t="78547" x="8613775" y="2020888"/>
          <p14:tracePt t="78553" x="8623300" y="2020888"/>
          <p14:tracePt t="78560" x="8623300" y="2032000"/>
          <p14:tracePt t="78562" x="8634413" y="2032000"/>
          <p14:tracePt t="78568" x="8643938" y="2032000"/>
          <p14:tracePt t="78571" x="8643938" y="2041525"/>
          <p14:tracePt t="78588" x="8664575" y="2041525"/>
          <p14:tracePt t="78592" x="8674100" y="2041525"/>
          <p14:tracePt t="78598" x="8683625" y="2041525"/>
          <p14:tracePt t="78607" x="8694738" y="2041525"/>
          <p14:tracePt t="78610" x="8704263" y="2041525"/>
          <p14:tracePt t="78619" x="8713788" y="2041525"/>
          <p14:tracePt t="78623" x="8724900" y="2041525"/>
          <p14:tracePt t="78628" x="8734425" y="2041525"/>
          <p14:tracePt t="78635" x="8743950" y="2041525"/>
          <p14:tracePt t="78639" x="8755063" y="2041525"/>
          <p14:tracePt t="78647" x="8764588" y="2041525"/>
          <p14:tracePt t="78651" x="8774113" y="2041525"/>
          <p14:tracePt t="78660" x="8785225" y="2041525"/>
          <p14:tracePt t="78664" x="8794750" y="2041525"/>
          <p14:tracePt t="78674" x="8804275" y="2041525"/>
          <p14:tracePt t="78678" x="8815388" y="2041525"/>
          <p14:tracePt t="78680" x="8815388" y="2032000"/>
          <p14:tracePt t="78690" x="8824913" y="2032000"/>
          <p14:tracePt t="78695" x="8824913" y="2020888"/>
          <p14:tracePt t="78697" x="8834438" y="2020888"/>
          <p14:tracePt t="78703" x="8834438" y="2011363"/>
          <p14:tracePt t="78713" x="8845550" y="2011363"/>
          <p14:tracePt t="78719" x="8845550" y="2001838"/>
          <p14:tracePt t="78726" x="8855075" y="2001838"/>
          <p14:tracePt t="78731" x="8855075" y="1990725"/>
          <p14:tracePt t="78772" x="8855075" y="1981200"/>
          <p14:tracePt t="78802" x="8855075" y="1971675"/>
          <p14:tracePt t="78819" x="8845550" y="1971675"/>
          <p14:tracePt t="78830" x="8834438" y="1971675"/>
          <p14:tracePt t="78835" x="8824913" y="1971675"/>
          <p14:tracePt t="78839" x="8824913" y="1960563"/>
          <p14:tracePt t="78843" x="8815388" y="1960563"/>
          <p14:tracePt t="78847" x="8804275" y="1960563"/>
          <p14:tracePt t="78855" x="8794750" y="1960563"/>
          <p14:tracePt t="78859" x="8785225" y="1960563"/>
          <p14:tracePt t="78866" x="8774113" y="1960563"/>
          <p14:tracePt t="78869" x="8764588" y="1960563"/>
          <p14:tracePt t="78875" x="8755063" y="1960563"/>
          <p14:tracePt t="78878" x="8743950" y="1960563"/>
          <p14:tracePt t="78884" x="8734425" y="1960563"/>
          <p14:tracePt t="78887" x="8724900" y="1971675"/>
          <p14:tracePt t="78890" x="8713788" y="1971675"/>
          <p14:tracePt t="78895" x="8704263" y="1971675"/>
          <p14:tracePt t="78896" x="8704263" y="1981200"/>
          <p14:tracePt t="78898" x="8694738" y="1981200"/>
          <p14:tracePt t="78903" x="8683625" y="1981200"/>
          <p14:tracePt t="78906" x="8674100" y="1981200"/>
          <p14:tracePt t="78912" x="8664575" y="1981200"/>
          <p14:tracePt t="78913" x="8664575" y="1990725"/>
          <p14:tracePt t="78915" x="8653463" y="1990725"/>
          <p14:tracePt t="78922" x="8643938" y="1990725"/>
          <p14:tracePt t="78926" x="8634413" y="2001838"/>
          <p14:tracePt t="78934" x="8623300" y="2001838"/>
          <p14:tracePt t="78937" x="8613775" y="2001838"/>
          <p14:tracePt t="78944" x="8604250" y="2001838"/>
          <p14:tracePt t="78948" x="8593138" y="2001838"/>
          <p14:tracePt t="78952" x="8583613" y="2001838"/>
          <p14:tracePt t="78959" x="8574088" y="2001838"/>
          <p14:tracePt t="78963" x="8562975" y="2001838"/>
          <p14:tracePt t="78970" x="8553450" y="2001838"/>
          <p14:tracePt t="78974" x="8543925" y="2001838"/>
          <p14:tracePt t="78983" x="8532813" y="2001838"/>
          <p14:tracePt t="78988" x="8523288" y="2001838"/>
          <p14:tracePt t="78997" x="8513763" y="2001838"/>
          <p14:tracePt t="79002" x="8502650" y="2001838"/>
          <p14:tracePt t="79012" x="8493125" y="2001838"/>
          <p14:tracePt t="79017" x="8483600" y="2001838"/>
          <p14:tracePt t="79027" x="8472488" y="2001838"/>
          <p14:tracePt t="79032" x="8462963" y="2001838"/>
          <p14:tracePt t="79034" x="8462963" y="1990725"/>
          <p14:tracePt t="79041" x="8453438" y="1990725"/>
          <p14:tracePt t="79045" x="8442325" y="1990725"/>
          <p14:tracePt t="79048" x="8442325" y="1981200"/>
          <p14:tracePt t="79049" x="8432800" y="1981200"/>
          <p14:tracePt t="79054" x="8432800" y="1971675"/>
          <p14:tracePt t="79056" x="8423275" y="1971675"/>
          <p14:tracePt t="79060" x="8412163" y="1960563"/>
          <p14:tracePt t="79066" x="8402638" y="1960563"/>
          <p14:tracePt t="79071" x="8393113" y="1951038"/>
          <p14:tracePt t="79076" x="8382000" y="1951038"/>
          <p14:tracePt t="79078" x="8382000" y="1941513"/>
          <p14:tracePt t="79079" x="8372475" y="1941513"/>
          <p14:tracePt t="79085" x="8362950" y="1941513"/>
          <p14:tracePt t="79088" x="8351838" y="1941513"/>
          <p14:tracePt t="79090" x="8351838" y="1930400"/>
          <p14:tracePt t="79094" x="8342313" y="1930400"/>
          <p14:tracePt t="79096" x="8342313" y="1920875"/>
          <p14:tracePt t="79097" x="8332788" y="1920875"/>
          <p14:tracePt t="79103" x="8321675" y="1920875"/>
          <p14:tracePt t="79106" x="8312150" y="1920875"/>
          <p14:tracePt t="79110" x="8312150" y="1911350"/>
          <p14:tracePt t="79112" x="8302625" y="1911350"/>
          <p14:tracePt t="79115" x="8291513" y="1911350"/>
          <p14:tracePt t="79118" x="8281988" y="1911350"/>
          <p14:tracePt t="79119" x="8281988" y="1900238"/>
          <p14:tracePt t="79123" x="8272463" y="1900238"/>
          <p14:tracePt t="79127" x="8261350" y="1900238"/>
          <p14:tracePt t="79133" x="8251825" y="1900238"/>
          <p14:tracePt t="79136" x="8242300" y="1900238"/>
          <p14:tracePt t="79142" x="8231188" y="1900238"/>
          <p14:tracePt t="79145" x="8221663" y="1900238"/>
          <p14:tracePt t="79151" x="8212138" y="1900238"/>
          <p14:tracePt t="79153" x="8201025" y="1900238"/>
          <p14:tracePt t="79158" x="8191500" y="1900238"/>
          <p14:tracePt t="79161" x="8181975" y="1900238"/>
          <p14:tracePt t="79167" x="8170863" y="1900238"/>
          <p14:tracePt t="79170" x="8161338" y="1900238"/>
          <p14:tracePt t="79173" x="8151813" y="1900238"/>
          <p14:tracePt t="79176" x="8151813" y="1911350"/>
          <p14:tracePt t="79180" x="8140700" y="1911350"/>
          <p14:tracePt t="79184" x="8131175" y="1911350"/>
          <p14:tracePt t="79188" x="8131175" y="1920875"/>
          <p14:tracePt t="79194" x="8131175" y="1930400"/>
          <p14:tracePt t="79195" x="8121650" y="1930400"/>
          <p14:tracePt t="79206" x="8110538" y="1930400"/>
          <p14:tracePt t="79208" x="8110538" y="1941513"/>
          <p14:tracePt t="79217" x="8110538" y="1951038"/>
          <p14:tracePt t="79231" x="8110538" y="1960563"/>
          <p14:tracePt t="79237" x="8110538" y="1971675"/>
          <p14:tracePt t="79242" x="8110538" y="1981200"/>
          <p14:tracePt t="79251" x="8121650" y="1981200"/>
          <p14:tracePt t="79254" x="8121650" y="1990725"/>
          <p14:tracePt t="79258" x="8121650" y="2001838"/>
          <p14:tracePt t="79263" x="8131175" y="2001838"/>
          <p14:tracePt t="79269" x="8140700" y="2001838"/>
          <p14:tracePt t="79270" x="8140700" y="2011363"/>
          <p14:tracePt t="79277" x="8140700" y="2020888"/>
          <p14:tracePt t="79278" x="8151813" y="2020888"/>
          <p14:tracePt t="79284" x="8161338" y="2020888"/>
          <p14:tracePt t="79289" x="8170863" y="2020888"/>
          <p14:tracePt t="79291" x="8170863" y="2032000"/>
          <p14:tracePt t="79299" x="8181975" y="2041525"/>
          <p14:tracePt t="79303" x="8191500" y="2041525"/>
          <p14:tracePt t="79314" x="8201025" y="2041525"/>
          <p14:tracePt t="79319" x="8212138" y="2041525"/>
          <p14:tracePt t="79320" x="8212138" y="2051050"/>
          <p14:tracePt t="79329" x="8221663" y="2051050"/>
          <p14:tracePt t="79334" x="8231188" y="2062163"/>
          <p14:tracePt t="79346" x="8242300" y="2062163"/>
          <p14:tracePt t="79352" x="8251825" y="2062163"/>
          <p14:tracePt t="79365" x="8261350" y="2062163"/>
          <p14:tracePt t="79373" x="8272463" y="2062163"/>
          <p14:tracePt t="79391" x="8281988" y="2062163"/>
          <p14:tracePt t="79400" x="8291513" y="2062163"/>
          <p14:tracePt t="79407" x="8302625" y="2062163"/>
          <p14:tracePt t="79423" x="8312150" y="2062163"/>
          <p14:tracePt t="79428" x="8321675" y="2062163"/>
          <p14:tracePt t="79441" x="8332788" y="2062163"/>
          <p14:tracePt t="79448" x="8342313" y="2062163"/>
          <p14:tracePt t="79462" x="8342313" y="2051050"/>
          <p14:tracePt t="79469" x="8351838" y="2051050"/>
          <p14:tracePt t="79486" x="8362950" y="2051050"/>
          <p14:tracePt t="79504" x="8362950" y="2041525"/>
          <p14:tracePt t="79520" x="8362950" y="2032000"/>
          <p14:tracePt t="79533" x="8372475" y="2032000"/>
          <p14:tracePt t="79547" x="8372475" y="2020888"/>
          <p14:tracePt t="79553" x="8382000" y="2020888"/>
          <p14:tracePt t="79558" x="8382000" y="2011363"/>
          <p14:tracePt t="79578" x="8382000" y="2001838"/>
          <p14:tracePt t="79587" x="8382000" y="1990725"/>
          <p14:tracePt t="79593" x="8393113" y="1990725"/>
          <p14:tracePt t="79617" x="8393113" y="1981200"/>
          <p14:tracePt t="79630" x="8402638" y="1981200"/>
          <p14:tracePt t="79700" x="8402638" y="1971675"/>
          <p14:tracePt t="79928" x="8402638" y="1981200"/>
          <p14:tracePt t="79944" x="8402638" y="1990725"/>
          <p14:tracePt t="79952" x="8402638" y="2001838"/>
          <p14:tracePt t="79969" x="8402638" y="2011363"/>
          <p14:tracePt t="79979" x="8402638" y="2020888"/>
          <p14:tracePt t="79993" x="8412163" y="2020888"/>
          <p14:tracePt t="79998" x="8412163" y="2032000"/>
          <p14:tracePt t="80007" x="8412163" y="2041525"/>
          <p14:tracePt t="80033" x="8412163" y="2051050"/>
          <p14:tracePt t="80050" x="8412163" y="2062163"/>
          <p14:tracePt t="80058" x="8423275" y="2062163"/>
          <p14:tracePt t="80108" x="8423275" y="2071688"/>
          <p14:tracePt t="80127" x="8423275" y="2081213"/>
          <p14:tracePt t="80346" x="8412163" y="2081213"/>
          <p14:tracePt t="80390" x="8402638" y="2081213"/>
          <p14:tracePt t="80403" x="8393113" y="2081213"/>
          <p14:tracePt t="80441" x="8382000" y="2081213"/>
          <p14:tracePt t="80459" x="8382000" y="2071688"/>
          <p14:tracePt t="80462" x="8372475" y="2071688"/>
          <p14:tracePt t="80480" x="8372475" y="2062163"/>
          <p14:tracePt t="80493" x="8372475" y="2051050"/>
          <p14:tracePt t="80611" x="8362950" y="2051050"/>
          <p14:tracePt t="80763" x="8372475" y="2051050"/>
          <p14:tracePt t="80773" x="8382000" y="2051050"/>
          <p14:tracePt t="80795" x="8393113" y="2051050"/>
          <p14:tracePt t="81150" x="8393113" y="2062163"/>
          <p14:tracePt t="81154" x="8402638" y="2062163"/>
          <p14:tracePt t="81165" x="8402638" y="2071688"/>
          <p14:tracePt t="81168" x="8412163" y="2071688"/>
          <p14:tracePt t="81171" x="8412163" y="2081213"/>
          <p14:tracePt t="81172" x="8423275" y="2081213"/>
          <p14:tracePt t="81181" x="8432800" y="2081213"/>
          <p14:tracePt t="81183" x="8432800" y="2092325"/>
          <p14:tracePt t="81184" x="8442325" y="2092325"/>
          <p14:tracePt t="81187" x="8453438" y="2092325"/>
          <p14:tracePt t="81190" x="8453438" y="2101850"/>
          <p14:tracePt t="81192" x="8462963" y="2101850"/>
          <p14:tracePt t="81194" x="8472488" y="2101850"/>
          <p14:tracePt t="81199" x="8483600" y="2101850"/>
          <p14:tracePt t="81201" x="8493125" y="2101850"/>
          <p14:tracePt t="81203" x="8493125" y="2111375"/>
          <p14:tracePt t="81205" x="8502650" y="2111375"/>
          <p14:tracePt t="81206" x="8513763" y="2111375"/>
          <p14:tracePt t="81210" x="8523288" y="2122488"/>
          <p14:tracePt t="81212" x="8532813" y="2122488"/>
          <p14:tracePt t="81215" x="8543925" y="2122488"/>
          <p14:tracePt t="81216" x="8553450" y="2122488"/>
          <p14:tracePt t="81219" x="8562975" y="2122488"/>
          <p14:tracePt t="81220" x="8562975" y="2132013"/>
          <p14:tracePt t="81221" x="8574088" y="2132013"/>
          <p14:tracePt t="81224" x="8583613" y="2132013"/>
          <p14:tracePt t="81225" x="8593138" y="2132013"/>
          <p14:tracePt t="81226" x="8604250" y="2132013"/>
          <p14:tracePt t="81229" x="8613775" y="2132013"/>
          <p14:tracePt t="81230" x="8623300" y="2132013"/>
          <p14:tracePt t="81233" x="8634413" y="2132013"/>
          <p14:tracePt t="81234" x="8643938" y="2132013"/>
          <p14:tracePt t="81237" x="8664575" y="2132013"/>
          <p14:tracePt t="81240" x="8674100" y="2132013"/>
          <p14:tracePt t="81241" x="8683625" y="2132013"/>
          <p14:tracePt t="81243" x="8694738" y="2132013"/>
          <p14:tracePt t="81244" x="8704263" y="2132013"/>
          <p14:tracePt t="81246" x="8713788" y="2132013"/>
          <p14:tracePt t="81247" x="8724900" y="2132013"/>
          <p14:tracePt t="81249" x="8734425" y="2132013"/>
          <p14:tracePt t="81251" x="8743950" y="2132013"/>
          <p14:tracePt t="81252" x="8755063" y="2132013"/>
          <p14:tracePt t="81254" x="8764588" y="2132013"/>
          <p14:tracePt t="81255" x="8774113" y="2132013"/>
          <p14:tracePt t="81258" x="8785225" y="2132013"/>
          <p14:tracePt t="81259" x="8794750" y="2132013"/>
          <p14:tracePt t="81261" x="8804275" y="2132013"/>
          <p14:tracePt t="81262" x="8815388" y="2132013"/>
          <p14:tracePt t="81265" x="8824913" y="2132013"/>
          <p14:tracePt t="81266" x="8834438" y="2132013"/>
          <p14:tracePt t="81268" x="8845550" y="2132013"/>
          <p14:tracePt t="81269" x="8855075" y="2132013"/>
          <p14:tracePt t="81272" x="8864600" y="2132013"/>
          <p14:tracePt t="81273" x="8875713" y="2122488"/>
          <p14:tracePt t="81275" x="8885238" y="2122488"/>
          <p14:tracePt t="81277" x="8894763" y="2111375"/>
          <p14:tracePt t="81279" x="8905875" y="2111375"/>
          <p14:tracePt t="81282" x="8915400" y="2111375"/>
          <p14:tracePt t="81283" x="8924925" y="2111375"/>
          <p14:tracePt t="81284" x="8924925" y="2101850"/>
          <p14:tracePt t="81287" x="8936038" y="2092325"/>
          <p14:tracePt t="81288" x="8945563" y="2092325"/>
          <p14:tracePt t="81292" x="8955088" y="2092325"/>
          <p14:tracePt t="81293" x="8955088" y="2081213"/>
          <p14:tracePt t="81294" x="8966200" y="2081213"/>
          <p14:tracePt t="81295" x="8966200" y="2071688"/>
          <p14:tracePt t="81299" x="8975725" y="2071688"/>
          <p14:tracePt t="81300" x="8975725" y="2062163"/>
          <p14:tracePt t="81301" x="8985250" y="2062163"/>
          <p14:tracePt t="81304" x="8985250" y="2051050"/>
          <p14:tracePt t="81306" x="8996363" y="2051050"/>
          <p14:tracePt t="81307" x="8996363" y="2041525"/>
          <p14:tracePt t="81309" x="9005888" y="2032000"/>
          <p14:tracePt t="81313" x="9015413" y="2032000"/>
          <p14:tracePt t="81314" x="9015413" y="2020888"/>
          <p14:tracePt t="81316" x="9015413" y="2011363"/>
          <p14:tracePt t="81319" x="9026525" y="2011363"/>
          <p14:tracePt t="81321" x="9026525" y="2001838"/>
          <p14:tracePt t="81322" x="9036050" y="2001838"/>
          <p14:tracePt t="81323" x="9036050" y="1990725"/>
          <p14:tracePt t="81328" x="9036050" y="1981200"/>
          <p14:tracePt t="81331" x="9036050" y="1971675"/>
          <p14:tracePt t="81333" x="9045575" y="1971675"/>
          <p14:tracePt t="81334" x="9045575" y="1960563"/>
          <p14:tracePt t="81341" x="9056688" y="1960563"/>
          <p14:tracePt t="81343" x="9056688" y="1951038"/>
          <p14:tracePt t="81348" x="9056688" y="1941513"/>
          <p14:tracePt t="81364" x="9056688" y="1930400"/>
          <p14:tracePt t="81605" x="9056688" y="1941513"/>
          <p14:tracePt t="81611" x="9056688" y="1951038"/>
          <p14:tracePt t="81621" x="9056688" y="1960563"/>
          <p14:tracePt t="81626" x="9056688" y="1971675"/>
          <p14:tracePt t="81630" x="9056688" y="1981200"/>
          <p14:tracePt t="81640" x="9056688" y="1990725"/>
          <p14:tracePt t="81644" x="9056688" y="2001838"/>
          <p14:tracePt t="81652" x="9056688" y="2011363"/>
          <p14:tracePt t="81656" x="9056688" y="2020888"/>
          <p14:tracePt t="81665" x="9056688" y="2032000"/>
          <p14:tracePt t="81670" x="9056688" y="2041525"/>
          <p14:tracePt t="81680" x="9056688" y="2051050"/>
          <p14:tracePt t="81684" x="9056688" y="2062163"/>
          <p14:tracePt t="81690" x="9066213" y="2062163"/>
          <p14:tracePt t="81694" x="9066213" y="2071688"/>
          <p14:tracePt t="81695" x="9075738" y="2071688"/>
          <p14:tracePt t="81699" x="9075738" y="2081213"/>
          <p14:tracePt t="81703" x="9086850" y="2081213"/>
          <p14:tracePt t="81706" x="9096375" y="2092325"/>
          <p14:tracePt t="81711" x="9096375" y="2101850"/>
          <p14:tracePt t="81713" x="9105900" y="2101850"/>
          <p14:tracePt t="81714" x="9117013" y="2101850"/>
          <p14:tracePt t="81716" x="9117013" y="2111375"/>
          <p14:tracePt t="81719" x="9126538" y="2122488"/>
          <p14:tracePt t="81721" x="9136063" y="2122488"/>
          <p14:tracePt t="81722" x="9136063" y="2132013"/>
          <p14:tracePt t="81725" x="9147175" y="2132013"/>
          <p14:tracePt t="81727" x="9156700" y="2141538"/>
          <p14:tracePt t="81729" x="9166225" y="2152650"/>
          <p14:tracePt t="81732" x="9177338" y="2152650"/>
          <p14:tracePt t="81734" x="9186863" y="2162175"/>
          <p14:tracePt t="81737" x="9196388" y="2171700"/>
          <p14:tracePt t="81739" x="9207500" y="2171700"/>
          <p14:tracePt t="81742" x="9217025" y="2182813"/>
          <p14:tracePt t="81743" x="9226550" y="2182813"/>
          <p14:tracePt t="81745" x="9226550" y="2192338"/>
          <p14:tracePt t="81746" x="9237663" y="2192338"/>
          <p14:tracePt t="81748" x="9247188" y="2201863"/>
          <p14:tracePt t="81750" x="9247188" y="2212975"/>
          <p14:tracePt t="81751" x="9256713" y="2212975"/>
          <p14:tracePt t="81752" x="9267825" y="2212975"/>
          <p14:tracePt t="81754" x="9267825" y="2222500"/>
          <p14:tracePt t="81755" x="9277350" y="2222500"/>
          <p14:tracePt t="81756" x="9277350" y="2232025"/>
          <p14:tracePt t="81757" x="9286875" y="2232025"/>
          <p14:tracePt t="81760" x="9297988" y="2243138"/>
          <p14:tracePt t="81761" x="9307513" y="2243138"/>
          <p14:tracePt t="81762" x="9307513" y="2252663"/>
          <p14:tracePt t="81764" x="9317038" y="2252663"/>
          <p14:tracePt t="81765" x="9317038" y="2262188"/>
          <p14:tracePt t="81766" x="9328150" y="2262188"/>
          <p14:tracePt t="81767" x="9337675" y="2273300"/>
          <p14:tracePt t="81769" x="9337675" y="2282825"/>
          <p14:tracePt t="81771" x="9347200" y="2282825"/>
          <p14:tracePt t="81772" x="9358313" y="2282825"/>
          <p14:tracePt t="81773" x="9358313" y="2292350"/>
          <p14:tracePt t="81775" x="9367838" y="2303463"/>
          <p14:tracePt t="81776" x="9377363" y="2303463"/>
          <p14:tracePt t="81778" x="9377363" y="2312988"/>
          <p14:tracePt t="81779" x="9388475" y="2322513"/>
          <p14:tracePt t="81780" x="9398000" y="2322513"/>
          <p14:tracePt t="81782" x="9398000" y="2333625"/>
          <p14:tracePt t="81783" x="9407525" y="2333625"/>
          <p14:tracePt t="81784" x="9418638" y="2343150"/>
          <p14:tracePt t="81787" x="9428163" y="2352675"/>
          <p14:tracePt t="81789" x="9437688" y="2363788"/>
          <p14:tracePt t="81790" x="9448800" y="2363788"/>
          <p14:tracePt t="81791" x="9448800" y="2373313"/>
          <p14:tracePt t="81793" x="9458325" y="2382838"/>
          <p14:tracePt t="81794" x="9467850" y="2382838"/>
          <p14:tracePt t="81796" x="9467850" y="2393950"/>
          <p14:tracePt t="81797" x="9478963" y="2393950"/>
          <p14:tracePt t="81798" x="9488488" y="2403475"/>
          <p14:tracePt t="81799" x="9488488" y="2413000"/>
          <p14:tracePt t="81800" x="9498013" y="2413000"/>
          <p14:tracePt t="81802" x="9509125" y="2424113"/>
          <p14:tracePt t="81803" x="9509125" y="2433638"/>
          <p14:tracePt t="81805" x="9518650" y="2433638"/>
          <p14:tracePt t="81805" x="9518650" y="2443163"/>
          <p14:tracePt t="81806" x="9528175" y="2443163"/>
          <p14:tracePt t="81808" x="9528175" y="2454275"/>
          <p14:tracePt t="81810" x="9539288" y="2454275"/>
          <p14:tracePt t="81810" x="9548813" y="2463800"/>
          <p14:tracePt t="81811" x="9548813" y="2473325"/>
          <p14:tracePt t="81813" x="9558338" y="2473325"/>
          <p14:tracePt t="81814" x="9558338" y="2484438"/>
          <p14:tracePt t="81816" x="9569450" y="2484438"/>
          <p14:tracePt t="81816" x="9569450" y="2493963"/>
          <p14:tracePt t="81819" x="9578975" y="2503488"/>
          <p14:tracePt t="81820" x="9588500" y="2514600"/>
          <p14:tracePt t="81822" x="9598025" y="2514600"/>
          <p14:tracePt t="81823" x="9598025" y="2524125"/>
          <p14:tracePt t="81825" x="9598025" y="2533650"/>
          <p14:tracePt t="81826" x="9609138" y="2533650"/>
          <p14:tracePt t="81828" x="9618663" y="2544763"/>
          <p14:tracePt t="81829" x="9618663" y="2554288"/>
          <p14:tracePt t="81830" x="9628188" y="2563813"/>
          <p14:tracePt t="81832" x="9639300" y="2563813"/>
          <p14:tracePt t="81834" x="9639300" y="2574925"/>
          <p14:tracePt t="81834" x="9639300" y="2584450"/>
          <p14:tracePt t="81837" x="9648825" y="2584450"/>
          <p14:tracePt t="81837" x="9648825" y="2593975"/>
          <p14:tracePt t="81838" x="9658350" y="2605088"/>
          <p14:tracePt t="81842" x="9658350" y="2614613"/>
          <p14:tracePt t="81843" x="9669463" y="2624138"/>
          <p14:tracePt t="81845" x="9678988" y="2624138"/>
          <p14:tracePt t="81846" x="9678988" y="2635250"/>
          <p14:tracePt t="81847" x="9678988" y="2644775"/>
          <p14:tracePt t="81848" x="9688513" y="2644775"/>
          <p14:tracePt t="81850" x="9688513" y="2654300"/>
          <p14:tracePt t="81851" x="9699625" y="2665413"/>
          <p14:tracePt t="81854" x="9699625" y="2674938"/>
          <p14:tracePt t="81855" x="9699625" y="2684463"/>
          <p14:tracePt t="81856" x="9709150" y="2695575"/>
          <p14:tracePt t="81857" x="9718675" y="2695575"/>
          <p14:tracePt t="81859" x="9718675" y="2705100"/>
          <p14:tracePt t="81859" x="9729788" y="2714625"/>
          <p14:tracePt t="81861" x="9729788" y="2725738"/>
          <p14:tracePt t="81863" x="9729788" y="2735263"/>
          <p14:tracePt t="81865" x="9739313" y="2744788"/>
          <p14:tracePt t="81866" x="9739313" y="2755900"/>
          <p14:tracePt t="81868" x="9748838" y="2755900"/>
          <p14:tracePt t="81870" x="9748838" y="2765425"/>
          <p14:tracePt t="81870" x="9748838" y="2774950"/>
          <p14:tracePt t="81872" x="9748838" y="2786063"/>
          <p14:tracePt t="81873" x="9759950" y="2795588"/>
          <p14:tracePt t="81875" x="9759950" y="2805113"/>
          <p14:tracePt t="81876" x="9769475" y="2816225"/>
          <p14:tracePt t="81879" x="9769475" y="2825750"/>
          <p14:tracePt t="81880" x="9769475" y="2835275"/>
          <p14:tracePt t="81880" x="9769475" y="2846388"/>
          <p14:tracePt t="81883" x="9779000" y="2855913"/>
          <p14:tracePt t="81883" x="9779000" y="2865438"/>
          <p14:tracePt t="81884" x="9790113" y="2865438"/>
          <p14:tracePt t="81886" x="9790113" y="2876550"/>
          <p14:tracePt t="81887" x="9790113" y="2886075"/>
          <p14:tracePt t="81889" x="9790113" y="2895600"/>
          <p14:tracePt t="81890" x="9790113" y="2906713"/>
          <p14:tracePt t="81890" x="9799638" y="2906713"/>
          <p14:tracePt t="81891" x="9799638" y="2916238"/>
          <p14:tracePt t="81892" x="9799638" y="2925763"/>
          <p14:tracePt t="81894" x="9809163" y="2925763"/>
          <p14:tracePt t="81895" x="9809163" y="2936875"/>
          <p14:tracePt t="81895" x="9809163" y="2946400"/>
          <p14:tracePt t="81898" x="9809163" y="2955925"/>
          <p14:tracePt t="81899" x="9809163" y="2967038"/>
          <p14:tracePt t="81900" x="9820275" y="2976563"/>
          <p14:tracePt t="81902" x="9820275" y="2986088"/>
          <p14:tracePt t="81904" x="9829800" y="2997200"/>
          <p14:tracePt t="81906" x="9829800" y="3006725"/>
          <p14:tracePt t="81906" x="9829800" y="3016250"/>
          <p14:tracePt t="81909" x="9829800" y="3027363"/>
          <p14:tracePt t="81909" x="9829800" y="3036888"/>
          <p14:tracePt t="81911" x="9839325" y="3046413"/>
          <p14:tracePt t="81912" x="9839325" y="3057525"/>
          <p14:tracePt t="81914" x="9839325" y="3067050"/>
          <p14:tracePt t="81916" x="9839325" y="3076575"/>
          <p14:tracePt t="81916" x="9850438" y="3076575"/>
          <p14:tracePt t="81917" x="9850438" y="3087688"/>
          <p14:tracePt t="81919" x="9850438" y="3097213"/>
          <p14:tracePt t="81922" x="9850438" y="3106738"/>
          <p14:tracePt t="81922" x="9850438" y="3117850"/>
          <p14:tracePt t="81923" x="9850438" y="3127375"/>
          <p14:tracePt t="81926" x="9850438" y="3136900"/>
          <p14:tracePt t="81926" x="9850438" y="3148013"/>
          <p14:tracePt t="81929" x="9850438" y="3157538"/>
          <p14:tracePt t="81930" x="9850438" y="3167063"/>
          <p14:tracePt t="81932" x="9850438" y="3178175"/>
          <p14:tracePt t="81934" x="9850438" y="3187700"/>
          <p14:tracePt t="81936" x="9850438" y="3197225"/>
          <p14:tracePt t="81937" x="9850438" y="3208338"/>
          <p14:tracePt t="81940" x="9850438" y="3217863"/>
          <p14:tracePt t="81940" x="9850438" y="3227388"/>
          <p14:tracePt t="81942" x="9850438" y="3238500"/>
          <p14:tracePt t="81943" x="9850438" y="3248025"/>
          <p14:tracePt t="81946" x="9850438" y="3257550"/>
          <p14:tracePt t="81948" x="9850438" y="3268663"/>
          <p14:tracePt t="81949" x="9850438" y="3278188"/>
          <p14:tracePt t="81951" x="9850438" y="3287713"/>
          <p14:tracePt t="81952" x="9850438" y="3298825"/>
          <p14:tracePt t="81955" x="9850438" y="3308350"/>
          <p14:tracePt t="81955" x="9850438" y="3317875"/>
          <p14:tracePt t="81958" x="9850438" y="3328988"/>
          <p14:tracePt t="81959" x="9850438" y="3338513"/>
          <p14:tracePt t="81962" x="9850438" y="3348038"/>
          <p14:tracePt t="81963" x="9850438" y="3359150"/>
          <p14:tracePt t="81965" x="9850438" y="3368675"/>
          <p14:tracePt t="81966" x="9850438" y="3378200"/>
          <p14:tracePt t="81968" x="9850438" y="3389313"/>
          <p14:tracePt t="81969" x="9850438" y="3398838"/>
          <p14:tracePt t="81970" x="9850438" y="3408363"/>
          <p14:tracePt t="81972" x="9850438" y="3419475"/>
          <p14:tracePt t="81973" x="9850438" y="3429000"/>
          <p14:tracePt t="81974" x="9850438" y="3438525"/>
          <p14:tracePt t="81976" x="9850438" y="3449638"/>
          <p14:tracePt t="81977" x="9850438" y="3459163"/>
          <p14:tracePt t="81979" x="9850438" y="3468688"/>
          <p14:tracePt t="81980" x="9839325" y="3479800"/>
          <p14:tracePt t="81982" x="9839325" y="3489325"/>
          <p14:tracePt t="81984" x="9839325" y="3498850"/>
          <p14:tracePt t="81985" x="9839325" y="3509963"/>
          <p14:tracePt t="81987" x="9839325" y="3519488"/>
          <p14:tracePt t="81988" x="9839325" y="3529013"/>
          <p14:tracePt t="81989" x="9839325" y="3549650"/>
          <p14:tracePt t="81991" x="9839325" y="3559175"/>
          <p14:tracePt t="81993" x="9839325" y="3570288"/>
          <p14:tracePt t="81994" x="9829800" y="3579813"/>
          <p14:tracePt t="81995" x="9829800" y="3589338"/>
          <p14:tracePt t="81996" x="9829800" y="3600450"/>
          <p14:tracePt t="81999" x="9829800" y="3609975"/>
          <p14:tracePt t="82000" x="9820275" y="3619500"/>
          <p14:tracePt t="82001" x="9820275" y="3630613"/>
          <p14:tracePt t="82003" x="9820275" y="3640138"/>
          <p14:tracePt t="82004" x="9820275" y="3649663"/>
          <p14:tracePt t="82006" x="9820275" y="3660775"/>
          <p14:tracePt t="82007" x="9820275" y="3670300"/>
          <p14:tracePt t="82008" x="9820275" y="3679825"/>
          <p14:tracePt t="82010" x="9820275" y="3690938"/>
          <p14:tracePt t="82012" x="9809163" y="3690938"/>
          <p14:tracePt t="82013" x="9809163" y="3700463"/>
          <p14:tracePt t="82014" x="9809163" y="3709988"/>
          <p14:tracePt t="82016" x="9809163" y="3721100"/>
          <p14:tracePt t="82017" x="9809163" y="3730625"/>
          <p14:tracePt t="82019" x="9799638" y="3740150"/>
          <p14:tracePt t="82020" x="9799638" y="3751263"/>
          <p14:tracePt t="82022" x="9799638" y="3760788"/>
          <p14:tracePt t="82022" x="9799638" y="3770313"/>
          <p14:tracePt t="82026" x="9799638" y="3781425"/>
          <p14:tracePt t="82027" x="9799638" y="3790950"/>
          <p14:tracePt t="82029" x="9799638" y="3800475"/>
          <p14:tracePt t="82030" x="9790113" y="3800475"/>
          <p14:tracePt t="82031" x="9790113" y="3811588"/>
          <p14:tracePt t="82032" x="9790113" y="3821113"/>
          <p14:tracePt t="82033" x="9790113" y="3830638"/>
          <p14:tracePt t="82036" x="9779000" y="3841750"/>
          <p14:tracePt t="82038" x="9779000" y="3851275"/>
          <p14:tracePt t="82040" x="9779000" y="3860800"/>
          <p14:tracePt t="82042" x="9779000" y="3871913"/>
          <p14:tracePt t="82044" x="9779000" y="3881438"/>
          <p14:tracePt t="82046" x="9779000" y="3890963"/>
          <p14:tracePt t="82049" x="9779000" y="3902075"/>
          <p14:tracePt t="82051" x="9779000" y="3911600"/>
          <p14:tracePt t="82054" x="9779000" y="3921125"/>
          <p14:tracePt t="82056" x="9779000" y="3932238"/>
          <p14:tracePt t="82058" x="9769475" y="3932238"/>
          <p14:tracePt t="82059" x="9769475" y="3941763"/>
          <p14:tracePt t="82060" x="9769475" y="3951288"/>
          <p14:tracePt t="82064" x="9769475" y="3962400"/>
          <p14:tracePt t="82066" x="9769475" y="3971925"/>
          <p14:tracePt t="82069" x="9769475" y="3981450"/>
          <p14:tracePt t="82071" x="9769475" y="3992563"/>
          <p14:tracePt t="82074" x="9769475" y="4002088"/>
          <p14:tracePt t="82075" x="9769475" y="4011613"/>
          <p14:tracePt t="82080" x="9769475" y="4022725"/>
          <p14:tracePt t="82081" x="9769475" y="4032250"/>
          <p14:tracePt t="82086" x="9769475" y="4041775"/>
          <p14:tracePt t="82087" x="9769475" y="4052888"/>
          <p14:tracePt t="82091" x="9779000" y="4062413"/>
          <p14:tracePt t="82092" x="9779000" y="4071938"/>
          <p14:tracePt t="82094" x="9790113" y="4071938"/>
          <p14:tracePt t="82096" x="9790113" y="4083050"/>
          <p14:tracePt t="82098" x="9790113" y="4092575"/>
          <p14:tracePt t="82099" x="9790113" y="4102100"/>
          <p14:tracePt t="82104" x="9799638" y="4113213"/>
          <p14:tracePt t="82106" x="9799638" y="4122738"/>
          <p14:tracePt t="82108" x="9809163" y="4122738"/>
          <p14:tracePt t="82110" x="9809163" y="4132263"/>
          <p14:tracePt t="82112" x="9809163" y="4143375"/>
          <p14:tracePt t="82115" x="9820275" y="4143375"/>
          <p14:tracePt t="82116" x="9820275" y="4152900"/>
          <p14:tracePt t="82118" x="9820275" y="4162425"/>
          <p14:tracePt t="82119" x="9829800" y="4162425"/>
          <p14:tracePt t="82121" x="9829800" y="4173538"/>
          <p14:tracePt t="82125" x="9829800" y="4183063"/>
          <p14:tracePt t="82125" x="9839325" y="4183063"/>
          <p14:tracePt t="82129" x="9850438" y="4192588"/>
          <p14:tracePt t="82132" x="9850438" y="4203700"/>
          <p14:tracePt t="82137" x="9859963" y="4203700"/>
          <p14:tracePt t="82138" x="9859963" y="4213225"/>
          <p14:tracePt t="82141" x="9869488" y="4213225"/>
          <p14:tracePt t="82142" x="9869488" y="4222750"/>
          <p14:tracePt t="82145" x="9880600" y="4233863"/>
          <p14:tracePt t="82153" x="9890125" y="4233863"/>
          <p14:tracePt t="82154" x="9890125" y="4243388"/>
          <p14:tracePt t="82158" x="9899650" y="4243388"/>
          <p14:tracePt t="82159" x="9899650" y="4252913"/>
          <p14:tracePt t="82167" x="9910763" y="4252913"/>
          <p14:tracePt t="82171" x="9920288" y="4252913"/>
          <p14:tracePt t="82172" x="9920288" y="4264025"/>
          <p14:tracePt t="82181" x="9920288" y="4273550"/>
          <p14:tracePt t="82182" x="9929813" y="4273550"/>
          <p14:tracePt t="82188" x="9940925" y="4273550"/>
          <p14:tracePt t="82202" x="9950450" y="4273550"/>
          <p14:tracePt t="82213" x="9959975" y="4273550"/>
          <p14:tracePt t="82255" x="9971088" y="4273550"/>
          <p14:tracePt t="82270" x="9980613" y="4273550"/>
          <p14:tracePt t="82904" x="9971088" y="4273550"/>
          <p14:tracePt t="82907" x="9971088" y="4264025"/>
          <p14:tracePt t="82956" x="9959975" y="4264025"/>
          <p14:tracePt t="82966" x="9959975" y="4252913"/>
          <p14:tracePt t="82982" x="9950450" y="4252913"/>
          <p14:tracePt t="82995" x="9950450" y="4243388"/>
          <p14:tracePt t="83041" x="9940925" y="4243388"/>
          <p14:tracePt t="83053" x="9940925" y="4233863"/>
          <p14:tracePt t="83065" x="9929813" y="4233863"/>
          <p14:tracePt t="83088" x="9929813" y="4222750"/>
          <p14:tracePt t="83121" x="9920288" y="4222750"/>
          <p14:tracePt t="83156" x="9910763" y="4222750"/>
          <p14:tracePt t="83178" x="9910763" y="4213225"/>
          <p14:tracePt t="83645" x="9910763" y="4222750"/>
          <p14:tracePt t="83650" x="9910763" y="4233863"/>
          <p14:tracePt t="83658" x="9910763" y="4243388"/>
          <p14:tracePt t="83662" x="9910763" y="4252913"/>
          <p14:tracePt t="83670" x="9910763" y="4264025"/>
          <p14:tracePt t="83673" x="9910763" y="4273550"/>
          <p14:tracePt t="83679" x="9910763" y="4283075"/>
          <p14:tracePt t="83682" x="9910763" y="4294188"/>
          <p14:tracePt t="83688" x="9910763" y="4303713"/>
          <p14:tracePt t="83690" x="9910763" y="4313238"/>
          <p14:tracePt t="83696" x="9910763" y="4324350"/>
          <p14:tracePt t="83699" x="9910763" y="4333875"/>
          <p14:tracePt t="83704" x="9910763" y="4343400"/>
          <p14:tracePt t="83706" x="9910763" y="4354513"/>
          <p14:tracePt t="83712" x="9910763" y="4364038"/>
          <p14:tracePt t="83714" x="9910763" y="4373563"/>
          <p14:tracePt t="83717" x="9910763" y="4384675"/>
          <p14:tracePt t="83722" x="9910763" y="4394200"/>
          <p14:tracePt t="83724" x="9910763" y="4403725"/>
          <p14:tracePt t="83729" x="9910763" y="4414838"/>
          <p14:tracePt t="83731" x="9910763" y="4424363"/>
          <p14:tracePt t="83737" x="9910763" y="4433888"/>
          <p14:tracePt t="83738" x="9910763" y="4445000"/>
          <p14:tracePt t="83744" x="9910763" y="4454525"/>
          <p14:tracePt t="83746" x="9910763" y="4464050"/>
          <p14:tracePt t="83752" x="9910763" y="4475163"/>
          <p14:tracePt t="83755" x="9910763" y="4484688"/>
          <p14:tracePt t="83761" x="9910763" y="4494213"/>
          <p14:tracePt t="83764" x="9910763" y="4505325"/>
          <p14:tracePt t="83770" x="9910763" y="4514850"/>
          <p14:tracePt t="83772" x="9910763" y="4524375"/>
          <p14:tracePt t="83776" x="9910763" y="4535488"/>
          <p14:tracePt t="83781" x="9910763" y="4545013"/>
          <p14:tracePt t="83783" x="9899650" y="4545013"/>
          <p14:tracePt t="83784" x="9899650" y="4554538"/>
          <p14:tracePt t="83790" x="9899650" y="4565650"/>
          <p14:tracePt t="83793" x="9899650" y="4575175"/>
          <p14:tracePt t="83798" x="9899650" y="4584700"/>
          <p14:tracePt t="83800" x="9899650" y="4595813"/>
          <p14:tracePt t="83805" x="9899650" y="4605338"/>
          <p14:tracePt t="83807" x="9899650" y="4614863"/>
          <p14:tracePt t="83812" x="9899650" y="4625975"/>
          <p14:tracePt t="83814" x="9899650" y="4635500"/>
          <p14:tracePt t="83819" x="9899650" y="4645025"/>
          <p14:tracePt t="83821" x="9899650" y="4656138"/>
          <p14:tracePt t="83823" x="9899650" y="4665663"/>
          <p14:tracePt t="83827" x="9899650" y="4675188"/>
          <p14:tracePt t="83829" x="9899650" y="4686300"/>
          <p14:tracePt t="83833" x="9899650" y="4695825"/>
          <p14:tracePt t="83835" x="9899650" y="4705350"/>
          <p14:tracePt t="83839" x="9899650" y="4716463"/>
          <p14:tracePt t="83841" x="9899650" y="4725988"/>
          <p14:tracePt t="83845" x="9899650" y="4735513"/>
          <p14:tracePt t="83847" x="9899650" y="4746625"/>
          <p14:tracePt t="83850" x="9899650" y="4756150"/>
          <p14:tracePt t="83852" x="9899650" y="4765675"/>
          <p14:tracePt t="83856" x="9899650" y="4776788"/>
          <p14:tracePt t="83858" x="9899650" y="4786313"/>
          <p14:tracePt t="83861" x="9899650" y="4795838"/>
          <p14:tracePt t="83863" x="9899650" y="4806950"/>
          <p14:tracePt t="83865" x="9899650" y="4816475"/>
          <p14:tracePt t="83869" x="9899650" y="4826000"/>
          <p14:tracePt t="83871" x="9899650" y="4837113"/>
          <p14:tracePt t="83874" x="9899650" y="4846638"/>
          <p14:tracePt t="83876" x="9899650" y="4856163"/>
          <p14:tracePt t="83880" x="9899650" y="4867275"/>
          <p14:tracePt t="83881" x="9899650" y="4876800"/>
          <p14:tracePt t="83883" x="9910763" y="4876800"/>
          <p14:tracePt t="83885" x="9910763" y="4886325"/>
          <p14:tracePt t="83887" x="9910763" y="4897438"/>
          <p14:tracePt t="83891" x="9910763" y="4906963"/>
          <p14:tracePt t="83892" x="9920288" y="4906963"/>
          <p14:tracePt t="83893" x="9920288" y="4916488"/>
          <p14:tracePt t="83897" x="9920288" y="4927600"/>
          <p14:tracePt t="83899" x="9920288" y="4937125"/>
          <p14:tracePt t="83904" x="9920288" y="4946650"/>
          <p14:tracePt t="83905" x="9920288" y="4957763"/>
          <p14:tracePt t="83907" x="9920288" y="4967288"/>
          <p14:tracePt t="83912" x="9920288" y="4976813"/>
          <p14:tracePt t="83914" x="9920288" y="4987925"/>
          <p14:tracePt t="83915" x="9929813" y="4987925"/>
          <p14:tracePt t="83920" x="9929813" y="4997450"/>
          <p14:tracePt t="83923" x="9929813" y="5006975"/>
          <p14:tracePt t="83929" x="9929813" y="5018088"/>
          <p14:tracePt t="83933" x="9929813" y="5027613"/>
          <p14:tracePt t="83936" x="9940925" y="5027613"/>
          <p14:tracePt t="83940" x="9940925" y="5037138"/>
          <p14:tracePt t="83944" x="9940925" y="5048250"/>
          <p14:tracePt t="83953" x="9940925" y="5057775"/>
          <p14:tracePt t="83958" x="9940925" y="5067300"/>
          <p14:tracePt t="83979" x="9940925" y="5078413"/>
          <p14:tracePt t="84011" x="9940925" y="5087938"/>
          <p14:tracePt t="84292" x="9929813" y="5087938"/>
          <p14:tracePt t="84305" x="9920288" y="5087938"/>
          <p14:tracePt t="84309" x="9910763" y="5087938"/>
          <p14:tracePt t="84311" x="9910763" y="5078413"/>
          <p14:tracePt t="84318" x="9899650" y="5078413"/>
          <p14:tracePt t="84323" x="9890125" y="5078413"/>
          <p14:tracePt t="84331" x="9880600" y="5078413"/>
          <p14:tracePt t="84335" x="9869488" y="5078413"/>
          <p14:tracePt t="84339" x="9859963" y="5078413"/>
          <p14:tracePt t="84345" x="9850438" y="5078413"/>
          <p14:tracePt t="84349" x="9839325" y="5078413"/>
          <p14:tracePt t="84354" x="9829800" y="5078413"/>
          <p14:tracePt t="84357" x="9820275" y="5078413"/>
          <p14:tracePt t="84363" x="9809163" y="5078413"/>
          <p14:tracePt t="84364" x="9809163" y="5067300"/>
          <p14:tracePt t="84366" x="9799638" y="5067300"/>
          <p14:tracePt t="84372" x="9790113" y="5067300"/>
          <p14:tracePt t="84374" x="9779000" y="5067300"/>
          <p14:tracePt t="84380" x="9769475" y="5067300"/>
          <p14:tracePt t="84384" x="9759950" y="5067300"/>
          <p14:tracePt t="84387" x="9748838" y="5067300"/>
          <p14:tracePt t="84389" x="9739313" y="5067300"/>
          <p14:tracePt t="84394" x="9729788" y="5067300"/>
          <p14:tracePt t="84395" x="9718675" y="5057775"/>
          <p14:tracePt t="84397" x="9709150" y="5057775"/>
          <p14:tracePt t="84401" x="9699625" y="5057775"/>
          <p14:tracePt t="84403" x="9688513" y="5057775"/>
          <p14:tracePt t="84406" x="9678988" y="5057775"/>
          <p14:tracePt t="84407" x="9669463" y="5057775"/>
          <p14:tracePt t="84410" x="9658350" y="5057775"/>
          <p14:tracePt t="84412" x="9648825" y="5057775"/>
          <p14:tracePt t="84415" x="9639300" y="5057775"/>
          <p14:tracePt t="84416" x="9628188" y="5057775"/>
          <p14:tracePt t="84419" x="9618663" y="5057775"/>
          <p14:tracePt t="84420" x="9609138" y="5057775"/>
          <p14:tracePt t="84423" x="9598025" y="5057775"/>
          <p14:tracePt t="84424" x="9588500" y="5057775"/>
          <p14:tracePt t="84425" x="9578975" y="5057775"/>
          <p14:tracePt t="84428" x="9569450" y="5057775"/>
          <p14:tracePt t="84429" x="9558338" y="5057775"/>
          <p14:tracePt t="84431" x="9548813" y="5057775"/>
          <p14:tracePt t="84432" x="9539288" y="5057775"/>
          <p14:tracePt t="84435" x="9528175" y="5057775"/>
          <p14:tracePt t="84436" x="9518650" y="5057775"/>
          <p14:tracePt t="84438" x="9509125" y="5057775"/>
          <p14:tracePt t="84440" x="9498013" y="5057775"/>
          <p14:tracePt t="84441" x="9488488" y="5057775"/>
          <p14:tracePt t="84442" x="9478963" y="5057775"/>
          <p14:tracePt t="84444" x="9467850" y="5057775"/>
          <p14:tracePt t="84445" x="9458325" y="5057775"/>
          <p14:tracePt t="84447" x="9448800" y="5057775"/>
          <p14:tracePt t="84448" x="9437688" y="5057775"/>
          <p14:tracePt t="84449" x="9428163" y="5057775"/>
          <p14:tracePt t="84451" x="9418638" y="5057775"/>
          <p14:tracePt t="84452" x="9407525" y="5057775"/>
          <p14:tracePt t="84454" x="9398000" y="5057775"/>
          <p14:tracePt t="84455" x="9388475" y="5057775"/>
          <p14:tracePt t="84456" x="9377363" y="5057775"/>
          <p14:tracePt t="84457" x="9367838" y="5057775"/>
          <p14:tracePt t="84459" x="9358313" y="5057775"/>
          <p14:tracePt t="84460" x="9337675" y="5057775"/>
          <p14:tracePt t="84462" x="9328150" y="5057775"/>
          <p14:tracePt t="84463" x="9317038" y="5057775"/>
          <p14:tracePt t="84464" x="9307513" y="5057775"/>
          <p14:tracePt t="84465" x="9297988" y="5057775"/>
          <p14:tracePt t="84467" x="9277350" y="5057775"/>
          <p14:tracePt t="84468" x="9267825" y="5057775"/>
          <p14:tracePt t="84470" x="9247188" y="5057775"/>
          <p14:tracePt t="84472" x="9237663" y="5057775"/>
          <p14:tracePt t="84473" x="9217025" y="5057775"/>
          <p14:tracePt t="84475" x="9196388" y="5057775"/>
          <p14:tracePt t="84477" x="9177338" y="5057775"/>
          <p14:tracePt t="84479" x="9156700" y="5057775"/>
          <p14:tracePt t="84480" x="9147175" y="5057775"/>
          <p14:tracePt t="84481" x="9136063" y="5057775"/>
          <p14:tracePt t="84482" x="9117013" y="5057775"/>
          <p14:tracePt t="84483" x="9105900" y="5057775"/>
          <p14:tracePt t="84484" x="9096375" y="5057775"/>
          <p14:tracePt t="84485" x="9086850" y="5057775"/>
          <p14:tracePt t="84486" x="9066213" y="5057775"/>
          <p14:tracePt t="84488" x="9045575" y="5057775"/>
          <p14:tracePt t="84489" x="9036050" y="5057775"/>
          <p14:tracePt t="84490" x="9026525" y="5057775"/>
          <p14:tracePt t="84491" x="9005888" y="5057775"/>
          <p14:tracePt t="84492" x="8996363" y="5057775"/>
          <p14:tracePt t="84493" x="8975725" y="5057775"/>
          <p14:tracePt t="84495" x="8955088" y="5057775"/>
          <p14:tracePt t="84496" x="8945563" y="5057775"/>
          <p14:tracePt t="84497" x="8924925" y="5057775"/>
          <p14:tracePt t="84498" x="8915400" y="5057775"/>
          <p14:tracePt t="84499" x="8905875" y="5057775"/>
          <p14:tracePt t="84499" x="8885238" y="5057775"/>
          <p14:tracePt t="84501" x="8875713" y="5057775"/>
          <p14:tracePt t="84502" x="8855075" y="5057775"/>
          <p14:tracePt t="84503" x="8845550" y="5057775"/>
          <p14:tracePt t="84505" x="8824913" y="5057775"/>
          <p14:tracePt t="84506" x="8804275" y="5057775"/>
          <p14:tracePt t="84508" x="8774113" y="5057775"/>
          <p14:tracePt t="84509" x="8764588" y="5057775"/>
          <p14:tracePt t="84510" x="8743950" y="5057775"/>
          <p14:tracePt t="84511" x="8724900" y="5057775"/>
          <p14:tracePt t="84512" x="8713788" y="5057775"/>
          <p14:tracePt t="84513" x="8694738" y="5057775"/>
          <p14:tracePt t="84515" x="8674100" y="5057775"/>
          <p14:tracePt t="84516" x="8653463" y="5057775"/>
          <p14:tracePt t="84517" x="8634413" y="5057775"/>
          <p14:tracePt t="84519" x="8613775" y="5057775"/>
          <p14:tracePt t="84520" x="8604250" y="5057775"/>
          <p14:tracePt t="84522" x="8562975" y="5057775"/>
          <p14:tracePt t="84524" x="8532813" y="5057775"/>
          <p14:tracePt t="84526" x="8513763" y="5057775"/>
          <p14:tracePt t="84527" x="8502650" y="5057775"/>
          <p14:tracePt t="84528" x="8483600" y="5057775"/>
          <p14:tracePt t="84529" x="8472488" y="5057775"/>
          <p14:tracePt t="84530" x="8462963" y="5057775"/>
          <p14:tracePt t="84531" x="8453438" y="5057775"/>
          <p14:tracePt t="84532" x="8432800" y="5057775"/>
          <p14:tracePt t="84533" x="8423275" y="5057775"/>
          <p14:tracePt t="84534" x="8412163" y="5057775"/>
          <p14:tracePt t="84535" x="8393113" y="5057775"/>
          <p14:tracePt t="84536" x="8382000" y="5057775"/>
          <p14:tracePt t="84537" x="8372475" y="5057775"/>
          <p14:tracePt t="84538" x="8362950" y="5057775"/>
          <p14:tracePt t="84539" x="8342313" y="5057775"/>
          <p14:tracePt t="84540" x="8332788" y="5057775"/>
          <p14:tracePt t="84541" x="8321675" y="5057775"/>
          <p14:tracePt t="84542" x="8302625" y="5057775"/>
          <p14:tracePt t="84544" x="8281988" y="5057775"/>
          <p14:tracePt t="84546" x="8261350" y="5057775"/>
          <p14:tracePt t="84547" x="8251825" y="5057775"/>
          <p14:tracePt t="84548" x="8242300" y="5057775"/>
          <p14:tracePt t="84549" x="8231188" y="5057775"/>
          <p14:tracePt t="84550" x="8221663" y="5057775"/>
          <p14:tracePt t="84551" x="8212138" y="5057775"/>
          <p14:tracePt t="84552" x="8201025" y="5057775"/>
          <p14:tracePt t="84553" x="8191500" y="5057775"/>
          <p14:tracePt t="84554" x="8181975" y="5057775"/>
          <p14:tracePt t="84556" x="8161338" y="5057775"/>
          <p14:tracePt t="84558" x="8151813" y="5057775"/>
          <p14:tracePt t="84559" x="8131175" y="5057775"/>
          <p14:tracePt t="84561" x="8121650" y="5057775"/>
          <p14:tracePt t="84562" x="8110538" y="5057775"/>
          <p14:tracePt t="84564" x="8091488" y="5057775"/>
          <p14:tracePt t="84566" x="8080375" y="5057775"/>
          <p14:tracePt t="84567" x="8070850" y="5057775"/>
          <p14:tracePt t="84568" x="8061325" y="5057775"/>
          <p14:tracePt t="84570" x="8050213" y="5057775"/>
          <p14:tracePt t="84571" x="8040688" y="5057775"/>
          <p14:tracePt t="84573" x="8031163" y="5057775"/>
          <p14:tracePt t="84574" x="8020050" y="5057775"/>
          <p14:tracePt t="84576" x="8010525" y="5057775"/>
          <p14:tracePt t="84577" x="8001000" y="5057775"/>
          <p14:tracePt t="84579" x="7989888" y="5057775"/>
          <p14:tracePt t="84581" x="7980363" y="5057775"/>
          <p14:tracePt t="84583" x="7970838" y="5057775"/>
          <p14:tracePt t="84585" x="7959725" y="5057775"/>
          <p14:tracePt t="84588" x="7950200" y="5057775"/>
          <p14:tracePt t="84589" x="7940675" y="5057775"/>
          <p14:tracePt t="84593" x="7929563" y="5057775"/>
          <p14:tracePt t="84595" x="7920038" y="5057775"/>
          <p14:tracePt t="84597" x="7910513" y="5057775"/>
          <p14:tracePt t="84598" x="7910513" y="5067300"/>
          <p14:tracePt t="84603" x="7899400" y="5067300"/>
          <p14:tracePt t="84607" x="7889875" y="5067300"/>
          <p14:tracePt t="84621" x="7880350" y="5067300"/>
          <p14:tracePt t="84634" x="7880350" y="5078413"/>
          <p14:tracePt t="84670" x="7869238" y="5078413"/>
          <p14:tracePt t="84719" x="7859713" y="5078413"/>
          <p14:tracePt t="85677" x="7869238" y="5078413"/>
          <p14:tracePt t="85680" x="7880350" y="5078413"/>
          <p14:tracePt t="85683" x="7880350" y="5087938"/>
          <p14:tracePt t="85684" x="7889875" y="5087938"/>
          <p14:tracePt t="85686" x="7899400" y="5087938"/>
          <p14:tracePt t="85689" x="7910513" y="5087938"/>
          <p14:tracePt t="85691" x="7920038" y="5087938"/>
          <p14:tracePt t="85692" x="7929563" y="5087938"/>
          <p14:tracePt t="85695" x="7940675" y="5087938"/>
          <p14:tracePt t="85696" x="7950200" y="5087938"/>
          <p14:tracePt t="85698" x="7959725" y="5087938"/>
          <p14:tracePt t="85699" x="7970838" y="5087938"/>
          <p14:tracePt t="85702" x="7980363" y="5087938"/>
          <p14:tracePt t="85704" x="7989888" y="5087938"/>
          <p14:tracePt t="85706" x="8010525" y="5087938"/>
          <p14:tracePt t="85707" x="8020050" y="5087938"/>
          <p14:tracePt t="85708" x="8031163" y="5087938"/>
          <p14:tracePt t="85709" x="8040688" y="5087938"/>
          <p14:tracePt t="85711" x="8050213" y="5087938"/>
          <p14:tracePt t="85712" x="8061325" y="5087938"/>
          <p14:tracePt t="85713" x="8070850" y="5087938"/>
          <p14:tracePt t="85714" x="8080375" y="5087938"/>
          <p14:tracePt t="85716" x="8101013" y="5087938"/>
          <p14:tracePt t="85717" x="8110538" y="5087938"/>
          <p14:tracePt t="85718" x="8121650" y="5087938"/>
          <p14:tracePt t="85719" x="8131175" y="5087938"/>
          <p14:tracePt t="85721" x="8151813" y="5087938"/>
          <p14:tracePt t="85723" x="8170863" y="5087938"/>
          <p14:tracePt t="85724" x="8181975" y="5087938"/>
          <p14:tracePt t="85725" x="8191500" y="5087938"/>
          <p14:tracePt t="85726" x="8201025" y="5087938"/>
          <p14:tracePt t="85727" x="8212138" y="5087938"/>
          <p14:tracePt t="85728" x="8231188" y="5087938"/>
          <p14:tracePt t="85730" x="8251825" y="5087938"/>
          <p14:tracePt t="85731" x="8261350" y="5087938"/>
          <p14:tracePt t="85732" x="8272463" y="5087938"/>
          <p14:tracePt t="85733" x="8291513" y="5087938"/>
          <p14:tracePt t="85734" x="8302625" y="5087938"/>
          <p14:tracePt t="85735" x="8321675" y="5087938"/>
          <p14:tracePt t="85737" x="8342313" y="5087938"/>
          <p14:tracePt t="85738" x="8351838" y="5087938"/>
          <p14:tracePt t="85739" x="8372475" y="5087938"/>
          <p14:tracePt t="85740" x="8382000" y="5087938"/>
          <p14:tracePt t="85741" x="8402638" y="5078413"/>
          <p14:tracePt t="85742" x="8423275" y="5078413"/>
          <p14:tracePt t="85744" x="8442325" y="5078413"/>
          <p14:tracePt t="85745" x="8453438" y="5078413"/>
          <p14:tracePt t="85746" x="8472488" y="5078413"/>
          <p14:tracePt t="85747" x="8483600" y="5078413"/>
          <p14:tracePt t="85748" x="8502650" y="5078413"/>
          <p14:tracePt t="85749" x="8513763" y="5078413"/>
          <p14:tracePt t="85750" x="8532813" y="5078413"/>
          <p14:tracePt t="85751" x="8543925" y="5078413"/>
          <p14:tracePt t="85752" x="8562975" y="5078413"/>
          <p14:tracePt t="85753" x="8583613" y="5078413"/>
          <p14:tracePt t="85755" x="8613775" y="5078413"/>
          <p14:tracePt t="85757" x="8634413" y="5078413"/>
          <p14:tracePt t="85758" x="8643938" y="5078413"/>
          <p14:tracePt t="85759" x="8664575" y="5078413"/>
          <p14:tracePt t="85760" x="8674100" y="5078413"/>
          <p14:tracePt t="85761" x="8694738" y="5078413"/>
          <p14:tracePt t="85762" x="8704263" y="5078413"/>
          <p14:tracePt t="85763" x="8724900" y="5078413"/>
          <p14:tracePt t="85764" x="8734425" y="5078413"/>
          <p14:tracePt t="85765" x="8755063" y="5078413"/>
          <p14:tracePt t="85766" x="8774113" y="5078413"/>
          <p14:tracePt t="85767" x="8785225" y="5078413"/>
          <p14:tracePt t="85768" x="8804275" y="5078413"/>
          <p14:tracePt t="85770" x="8815388" y="5078413"/>
          <p14:tracePt t="85770" x="8834438" y="5078413"/>
          <p14:tracePt t="85771" x="8845550" y="5078413"/>
          <p14:tracePt t="85772" x="8864600" y="5078413"/>
          <p14:tracePt t="85773" x="8875713" y="5078413"/>
          <p14:tracePt t="85774" x="8894763" y="5078413"/>
          <p14:tracePt t="85775" x="8905875" y="5078413"/>
          <p14:tracePt t="85776" x="8924925" y="5078413"/>
          <p14:tracePt t="85777" x="8936038" y="5078413"/>
          <p14:tracePt t="85778" x="8955088" y="5078413"/>
          <p14:tracePt t="85779" x="8966200" y="5078413"/>
          <p14:tracePt t="85780" x="8975725" y="5078413"/>
          <p14:tracePt t="85781" x="8996363" y="5078413"/>
          <p14:tracePt t="85782" x="9005888" y="5078413"/>
          <p14:tracePt t="85783" x="9026525" y="5078413"/>
          <p14:tracePt t="85784" x="9036050" y="5078413"/>
          <p14:tracePt t="85785" x="9056688" y="5078413"/>
          <p14:tracePt t="85786" x="9066213" y="5078413"/>
          <p14:tracePt t="85787" x="9086850" y="5078413"/>
          <p14:tracePt t="85788" x="9096375" y="5078413"/>
          <p14:tracePt t="85789" x="9117013" y="5078413"/>
          <p14:tracePt t="85790" x="9126538" y="5078413"/>
          <p14:tracePt t="85791" x="9136063" y="5078413"/>
          <p14:tracePt t="85792" x="9156700" y="5078413"/>
          <p14:tracePt t="85793" x="9166225" y="5078413"/>
          <p14:tracePt t="85794" x="9177338" y="5078413"/>
          <p14:tracePt t="85795" x="9186863" y="5078413"/>
          <p14:tracePt t="85796" x="9207500" y="5078413"/>
          <p14:tracePt t="85797" x="9217025" y="5078413"/>
          <p14:tracePt t="85798" x="9226550" y="5078413"/>
          <p14:tracePt t="85799" x="9247188" y="5078413"/>
          <p14:tracePt t="85801" x="9267825" y="5078413"/>
          <p14:tracePt t="85802" x="9277350" y="5078413"/>
          <p14:tracePt t="85803" x="9286875" y="5078413"/>
          <p14:tracePt t="85804" x="9297988" y="5078413"/>
          <p14:tracePt t="85805" x="9307513" y="5078413"/>
          <p14:tracePt t="85806" x="9328150" y="5067300"/>
          <p14:tracePt t="85808" x="9347200" y="5067300"/>
          <p14:tracePt t="85810" x="9358313" y="5067300"/>
          <p14:tracePt t="85811" x="9367838" y="5067300"/>
          <p14:tracePt t="85812" x="9377363" y="5067300"/>
          <p14:tracePt t="85813" x="9388475" y="5057775"/>
          <p14:tracePt t="85814" x="9398000" y="5057775"/>
          <p14:tracePt t="85815" x="9407525" y="5057775"/>
          <p14:tracePt t="85816" x="9418638" y="5057775"/>
          <p14:tracePt t="85817" x="9428163" y="5057775"/>
          <p14:tracePt t="85818" x="9437688" y="5057775"/>
          <p14:tracePt t="85819" x="9437688" y="5048250"/>
          <p14:tracePt t="85820" x="9448800" y="5048250"/>
          <p14:tracePt t="85821" x="9458325" y="5048250"/>
          <p14:tracePt t="85822" x="9467850" y="5048250"/>
          <p14:tracePt t="85823" x="9478963" y="5048250"/>
          <p14:tracePt t="85824" x="9488488" y="5048250"/>
          <p14:tracePt t="85826" x="9498013" y="5048250"/>
          <p14:tracePt t="85827" x="9509125" y="5037138"/>
          <p14:tracePt t="85829" x="9518650" y="5037138"/>
          <p14:tracePt t="85830" x="9528175" y="5027613"/>
          <p14:tracePt t="85832" x="9539288" y="5027613"/>
          <p14:tracePt t="85833" x="9548813" y="5027613"/>
          <p14:tracePt t="85835" x="9558338" y="5027613"/>
          <p14:tracePt t="85837" x="9569450" y="5018088"/>
          <p14:tracePt t="85838" x="9578975" y="5018088"/>
          <p14:tracePt t="85841" x="9588500" y="5006975"/>
          <p14:tracePt t="85842" x="9598025" y="5006975"/>
          <p14:tracePt t="85845" x="9609138" y="5006975"/>
          <p14:tracePt t="85846" x="9618663" y="4997450"/>
          <p14:tracePt t="85849" x="9618663" y="4987925"/>
          <p14:tracePt t="85850" x="9628188" y="4987925"/>
          <p14:tracePt t="85852" x="9639300" y="4987925"/>
          <p14:tracePt t="85855" x="9648825" y="4976813"/>
          <p14:tracePt t="85857" x="9658350" y="4967288"/>
          <p14:tracePt t="85861" x="9669463" y="4967288"/>
          <p14:tracePt t="85862" x="9669463" y="4957763"/>
          <p14:tracePt t="85863" x="9678988" y="4957763"/>
          <p14:tracePt t="85864" x="9678988" y="4946650"/>
          <p14:tracePt t="85867" x="9678988" y="4937125"/>
          <p14:tracePt t="85868" x="9688513" y="4937125"/>
          <p14:tracePt t="85871" x="9699625" y="4927600"/>
          <p14:tracePt t="85873" x="9709150" y="4927600"/>
          <p14:tracePt t="85874" x="9709150" y="4916488"/>
          <p14:tracePt t="85877" x="9709150" y="4906963"/>
          <p14:tracePt t="85879" x="9718675" y="4897438"/>
          <p14:tracePt t="85882" x="9729788" y="4897438"/>
          <p14:tracePt t="85883" x="9729788" y="4886325"/>
          <p14:tracePt t="85885" x="9729788" y="4876800"/>
          <p14:tracePt t="85888" x="9739313" y="4867275"/>
          <p14:tracePt t="85890" x="9739313" y="4856163"/>
          <p14:tracePt t="85891" x="9748838" y="4856163"/>
          <p14:tracePt t="85894" x="9748838" y="4846638"/>
          <p14:tracePt t="85895" x="9748838" y="4837113"/>
          <p14:tracePt t="85897" x="9759950" y="4837113"/>
          <p14:tracePt t="85899" x="9759950" y="4826000"/>
          <p14:tracePt t="85900" x="9769475" y="4816475"/>
          <p14:tracePt t="85904" x="9769475" y="4806950"/>
          <p14:tracePt t="85905" x="9769475" y="4795838"/>
          <p14:tracePt t="85906" x="9779000" y="4795838"/>
          <p14:tracePt t="85907" x="9779000" y="4786313"/>
          <p14:tracePt t="85908" x="9790113" y="4786313"/>
          <p14:tracePt t="85910" x="9790113" y="4776788"/>
          <p14:tracePt t="85912" x="9790113" y="4765675"/>
          <p14:tracePt t="85914" x="9799638" y="4765675"/>
          <p14:tracePt t="85915" x="9799638" y="4756150"/>
          <p14:tracePt t="85916" x="9809163" y="4756150"/>
          <p14:tracePt t="85917" x="9809163" y="4746625"/>
          <p14:tracePt t="85920" x="9820275" y="4746625"/>
          <p14:tracePt t="85921" x="9820275" y="4735513"/>
          <p14:tracePt t="85922" x="9829800" y="4725988"/>
          <p14:tracePt t="85925" x="9839325" y="4725988"/>
          <p14:tracePt t="85926" x="9839325" y="4716463"/>
          <p14:tracePt t="85928" x="9850438" y="4705350"/>
          <p14:tracePt t="85930" x="9859963" y="4705350"/>
          <p14:tracePt t="85931" x="9859963" y="4695825"/>
          <p14:tracePt t="85933" x="9859963" y="4686300"/>
          <p14:tracePt t="85934" x="9869488" y="4686300"/>
          <p14:tracePt t="85936" x="9880600" y="4686300"/>
          <p14:tracePt t="85937" x="9880600" y="4675188"/>
          <p14:tracePt t="85939" x="9880600" y="4665663"/>
          <p14:tracePt t="85940" x="9890125" y="4665663"/>
          <p14:tracePt t="85941" x="9890125" y="4656138"/>
          <p14:tracePt t="85942" x="9899650" y="4656138"/>
          <p14:tracePt t="85945" x="9910763" y="4645025"/>
          <p14:tracePt t="85947" x="9920288" y="4635500"/>
          <p14:tracePt t="85951" x="9929813" y="4625975"/>
          <p14:tracePt t="85953" x="9940925" y="4614863"/>
          <p14:tracePt t="85957" x="9940925" y="4605338"/>
          <p14:tracePt t="85958" x="9950450" y="4605338"/>
          <p14:tracePt t="85959" x="9950450" y="4595813"/>
          <p14:tracePt t="85960" x="9959975" y="4595813"/>
          <p14:tracePt t="85963" x="9959975" y="4584700"/>
          <p14:tracePt t="85965" x="9971088" y="4575175"/>
          <p14:tracePt t="85967" x="9980613" y="4575175"/>
          <p14:tracePt t="85970" x="9990138" y="4554538"/>
          <p14:tracePt t="85974" x="9990138" y="4545013"/>
          <p14:tracePt t="85976" x="9990138" y="4535488"/>
          <p14:tracePt t="85977" x="10001250" y="4535488"/>
          <p14:tracePt t="85980" x="10010775" y="4524375"/>
          <p14:tracePt t="85981" x="10010775" y="4514850"/>
          <p14:tracePt t="85983" x="10010775" y="4505325"/>
          <p14:tracePt t="85987" x="10010775" y="4494213"/>
          <p14:tracePt t="85989" x="10020300" y="4484688"/>
          <p14:tracePt t="85992" x="10020300" y="4475163"/>
          <p14:tracePt t="85994" x="10020300" y="4464050"/>
          <p14:tracePt t="85996" x="10031413" y="4464050"/>
          <p14:tracePt t="85997" x="10031413" y="4454525"/>
          <p14:tracePt t="85999" x="10031413" y="4445000"/>
          <p14:tracePt t="86003" x="10031413" y="4433888"/>
          <p14:tracePt t="86004" x="10031413" y="4424363"/>
          <p14:tracePt t="86008" x="10031413" y="4414838"/>
          <p14:tracePt t="86010" x="10031413" y="4403725"/>
          <p14:tracePt t="86014" x="10031413" y="4394200"/>
          <p14:tracePt t="86016" x="10031413" y="4384675"/>
          <p14:tracePt t="86018" x="10031413" y="4373563"/>
          <p14:tracePt t="86019" x="10040938" y="4373563"/>
          <p14:tracePt t="86022" x="10040938" y="4364038"/>
          <p14:tracePt t="86024" x="10040938" y="4354513"/>
          <p14:tracePt t="86029" x="10040938" y="4343400"/>
          <p14:tracePt t="86031" x="10040938" y="4333875"/>
          <p14:tracePt t="86036" x="10040938" y="4324350"/>
          <p14:tracePt t="86038" x="10040938" y="4313238"/>
          <p14:tracePt t="86042" x="10040938" y="4303713"/>
          <p14:tracePt t="86045" x="10040938" y="4294188"/>
          <p14:tracePt t="86050" x="10040938" y="4283075"/>
          <p14:tracePt t="86053" x="10040938" y="4273550"/>
          <p14:tracePt t="86058" x="10040938" y="4264025"/>
          <p14:tracePt t="86062" x="10040938" y="4252913"/>
          <p14:tracePt t="86068" x="10040938" y="4243388"/>
          <p14:tracePt t="86072" x="10040938" y="4233863"/>
          <p14:tracePt t="86075" x="10040938" y="4222750"/>
          <p14:tracePt t="86082" x="10040938" y="4213225"/>
          <p14:tracePt t="86086" x="10040938" y="4203700"/>
          <p14:tracePt t="86095" x="10040938" y="4192588"/>
          <p14:tracePt t="86100" x="10040938" y="4183063"/>
          <p14:tracePt t="86118" x="10040938" y="4173538"/>
          <p14:tracePt t="86140" x="10040938" y="4162425"/>
          <p14:tracePt t="86209" x="10040938" y="4173538"/>
          <p14:tracePt t="86212" x="10031413" y="4173538"/>
          <p14:tracePt t="86215" x="10031413" y="4183063"/>
          <p14:tracePt t="86217" x="10031413" y="4192588"/>
          <p14:tracePt t="86222" x="10031413" y="4203700"/>
          <p14:tracePt t="86224" x="10031413" y="4213225"/>
          <p14:tracePt t="86225" x="10020300" y="4213225"/>
          <p14:tracePt t="86228" x="10020300" y="4222750"/>
          <p14:tracePt t="86230" x="10020300" y="4233863"/>
          <p14:tracePt t="86232" x="10020300" y="4243388"/>
          <p14:tracePt t="86235" x="10020300" y="4252913"/>
          <p14:tracePt t="86237" x="10020300" y="4264025"/>
          <p14:tracePt t="86240" x="10020300" y="4273550"/>
          <p14:tracePt t="86242" x="10020300" y="4283075"/>
          <p14:tracePt t="86244" x="10020300" y="4294188"/>
          <p14:tracePt t="86245" x="10020300" y="4303713"/>
          <p14:tracePt t="86247" x="10010775" y="4313238"/>
          <p14:tracePt t="86248" x="10010775" y="4324350"/>
          <p14:tracePt t="86250" x="10010775" y="4333875"/>
          <p14:tracePt t="86251" x="10001250" y="4343400"/>
          <p14:tracePt t="86254" x="10001250" y="4364038"/>
          <p14:tracePt t="86256" x="10001250" y="4373563"/>
          <p14:tracePt t="86257" x="10001250" y="4384675"/>
          <p14:tracePt t="86258" x="10001250" y="4394200"/>
          <p14:tracePt t="86259" x="9990138" y="4394200"/>
          <p14:tracePt t="86260" x="9990138" y="4403725"/>
          <p14:tracePt t="86261" x="9990138" y="4414838"/>
          <p14:tracePt t="86263" x="9980613" y="4424363"/>
          <p14:tracePt t="86264" x="9980613" y="4433888"/>
          <p14:tracePt t="86265" x="9980613" y="4445000"/>
          <p14:tracePt t="86266" x="9971088" y="4454525"/>
          <p14:tracePt t="86268" x="9971088" y="4464050"/>
          <p14:tracePt t="86269" x="9971088" y="4475163"/>
          <p14:tracePt t="86271" x="9971088" y="4484688"/>
          <p14:tracePt t="86272" x="9959975" y="4494213"/>
          <p14:tracePt t="86273" x="9959975" y="4505325"/>
          <p14:tracePt t="86275" x="9959975" y="4514850"/>
          <p14:tracePt t="86276" x="9950450" y="4524375"/>
          <p14:tracePt t="86278" x="9950450" y="4535488"/>
          <p14:tracePt t="86279" x="9950450" y="4545013"/>
          <p14:tracePt t="86281" x="9940925" y="4554538"/>
          <p14:tracePt t="86282" x="9940925" y="4565650"/>
          <p14:tracePt t="86284" x="9929813" y="4575175"/>
          <p14:tracePt t="86285" x="9929813" y="4584700"/>
          <p14:tracePt t="86287" x="9929813" y="4595813"/>
          <p14:tracePt t="86288" x="9929813" y="4605338"/>
          <p14:tracePt t="86290" x="9920288" y="4614863"/>
          <p14:tracePt t="86291" x="9920288" y="4625975"/>
          <p14:tracePt t="86293" x="9910763" y="4635500"/>
          <p14:tracePt t="86294" x="9910763" y="4645025"/>
          <p14:tracePt t="86295" x="9910763" y="4656138"/>
          <p14:tracePt t="86297" x="9910763" y="4665663"/>
          <p14:tracePt t="86298" x="9899650" y="4675188"/>
          <p14:tracePt t="86300" x="9899650" y="4686300"/>
          <p14:tracePt t="86301" x="9890125" y="4686300"/>
          <p14:tracePt t="86302" x="9890125" y="4695825"/>
          <p14:tracePt t="86304" x="9890125" y="4705350"/>
          <p14:tracePt t="86306" x="9890125" y="4716463"/>
          <p14:tracePt t="86307" x="9890125" y="4725988"/>
          <p14:tracePt t="86308" x="9880600" y="4725988"/>
          <p14:tracePt t="86309" x="9880600" y="4735513"/>
          <p14:tracePt t="86311" x="9869488" y="4746625"/>
          <p14:tracePt t="86312" x="9869488" y="4756150"/>
          <p14:tracePt t="86314" x="9869488" y="4765675"/>
          <p14:tracePt t="86316" x="9869488" y="4776788"/>
          <p14:tracePt t="86317" x="9869488" y="4786313"/>
          <p14:tracePt t="86320" x="9859963" y="4795838"/>
          <p14:tracePt t="86322" x="9859963" y="4806950"/>
          <p14:tracePt t="86324" x="9859963" y="4816475"/>
          <p14:tracePt t="86325" x="9850438" y="4826000"/>
          <p14:tracePt t="86328" x="9850438" y="4837113"/>
          <p14:tracePt t="86329" x="9850438" y="4846638"/>
          <p14:tracePt t="86332" x="9850438" y="4856163"/>
          <p14:tracePt t="86334" x="9850438" y="4867275"/>
          <p14:tracePt t="86335" x="9839325" y="4867275"/>
          <p14:tracePt t="86337" x="9839325" y="4876800"/>
          <p14:tracePt t="86339" x="9839325" y="4886325"/>
          <p14:tracePt t="86340" x="9829800" y="4886325"/>
          <p14:tracePt t="86343" x="9829800" y="4897438"/>
          <p14:tracePt t="86345" x="9829800" y="4906963"/>
          <p14:tracePt t="86346" x="9820275" y="4906963"/>
          <p14:tracePt t="86347" x="9820275" y="4916488"/>
          <p14:tracePt t="86351" x="9820275" y="4927600"/>
          <p14:tracePt t="86354" x="9820275" y="4937125"/>
          <p14:tracePt t="86355" x="9809163" y="4937125"/>
          <p14:tracePt t="86359" x="9809163" y="4946650"/>
          <p14:tracePt t="86360" x="9799638" y="4946650"/>
          <p14:tracePt t="86361" x="9799638" y="4957763"/>
          <p14:tracePt t="86367" x="9790113" y="4957763"/>
          <p14:tracePt t="86369" x="9790113" y="4967288"/>
          <p14:tracePt t="86371" x="9779000" y="4976813"/>
          <p14:tracePt t="86378" x="9769475" y="4976813"/>
          <p14:tracePt t="86380" x="9769475" y="4987925"/>
          <p14:tracePt t="86381" x="9759950" y="4987925"/>
          <p14:tracePt t="86385" x="9759950" y="4997450"/>
          <p14:tracePt t="86387" x="9748838" y="4997450"/>
          <p14:tracePt t="86388" x="9739313" y="4997450"/>
          <p14:tracePt t="86393" x="9729788" y="4997450"/>
          <p14:tracePt t="86394" x="9718675" y="4997450"/>
          <p14:tracePt t="86396" x="9718675" y="5006975"/>
          <p14:tracePt t="86398" x="9709150" y="5006975"/>
          <p14:tracePt t="86399" x="9699625" y="5006975"/>
          <p14:tracePt t="86401" x="9688513" y="5006975"/>
          <p14:tracePt t="86404" x="9678988" y="5006975"/>
          <p14:tracePt t="86405" x="9669463" y="5018088"/>
          <p14:tracePt t="86408" x="9658350" y="5018088"/>
          <p14:tracePt t="86409" x="9648825" y="5018088"/>
          <p14:tracePt t="86411" x="9639300" y="5018088"/>
          <p14:tracePt t="86413" x="9628188" y="5018088"/>
          <p14:tracePt t="86415" x="9618663" y="5018088"/>
          <p14:tracePt t="86416" x="9609138" y="5018088"/>
          <p14:tracePt t="86418" x="9598025" y="5018088"/>
          <p14:tracePt t="86419" x="9588500" y="5018088"/>
          <p14:tracePt t="86421" x="9578975" y="5018088"/>
          <p14:tracePt t="86422" x="9569450" y="5018088"/>
          <p14:tracePt t="86424" x="9558338" y="5018088"/>
          <p14:tracePt t="86425" x="9548813" y="5018088"/>
          <p14:tracePt t="86426" x="9539288" y="5018088"/>
          <p14:tracePt t="86427" x="9528175" y="5018088"/>
          <p14:tracePt t="86428" x="9518650" y="5018088"/>
          <p14:tracePt t="86430" x="9498013" y="5018088"/>
          <p14:tracePt t="86432" x="9478963" y="5018088"/>
          <p14:tracePt t="86433" x="9467850" y="5018088"/>
          <p14:tracePt t="86434" x="9458325" y="5018088"/>
          <p14:tracePt t="86435" x="9448800" y="5018088"/>
          <p14:tracePt t="86437" x="9428163" y="5018088"/>
          <p14:tracePt t="86438" x="9418638" y="5018088"/>
          <p14:tracePt t="86439" x="9407525" y="5018088"/>
          <p14:tracePt t="86440" x="9388475" y="5018088"/>
          <p14:tracePt t="86441" x="9377363" y="5018088"/>
          <p14:tracePt t="86442" x="9367838" y="5018088"/>
          <p14:tracePt t="86443" x="9358313" y="5018088"/>
          <p14:tracePt t="86444" x="9337675" y="5018088"/>
          <p14:tracePt t="86445" x="9328150" y="5018088"/>
          <p14:tracePt t="86446" x="9307513" y="5018088"/>
          <p14:tracePt t="86447" x="9297988" y="5018088"/>
          <p14:tracePt t="86448" x="9286875" y="5018088"/>
          <p14:tracePt t="86449" x="9267825" y="5006975"/>
          <p14:tracePt t="86450" x="9256713" y="5006975"/>
          <p14:tracePt t="86451" x="9237663" y="5006975"/>
          <p14:tracePt t="86452" x="9226550" y="5006975"/>
          <p14:tracePt t="86454" x="9196388" y="4997450"/>
          <p14:tracePt t="86455" x="9177338" y="4997450"/>
          <p14:tracePt t="86456" x="9156700" y="4997450"/>
          <p14:tracePt t="86457" x="9147175" y="4997450"/>
          <p14:tracePt t="86458" x="9117013" y="4987925"/>
          <p14:tracePt t="86459" x="9105900" y="4987925"/>
          <p14:tracePt t="86460" x="9086850" y="4987925"/>
          <p14:tracePt t="86461" x="9075738" y="4987925"/>
          <p14:tracePt t="86462" x="9056688" y="4987925"/>
          <p14:tracePt t="86463" x="9036050" y="4987925"/>
          <p14:tracePt t="86464" x="9015413" y="4987925"/>
          <p14:tracePt t="86465" x="8996363" y="4987925"/>
          <p14:tracePt t="86466" x="8985250" y="4987925"/>
          <p14:tracePt t="86467" x="8955088" y="4976813"/>
          <p14:tracePt t="86468" x="8945563" y="4976813"/>
          <p14:tracePt t="86469" x="8924925" y="4976813"/>
          <p14:tracePt t="86470" x="8915400" y="4967288"/>
          <p14:tracePt t="86472" x="8864600" y="4967288"/>
          <p14:tracePt t="86473" x="8845550" y="4967288"/>
          <p14:tracePt t="86474" x="8824913" y="4967288"/>
          <p14:tracePt t="86475" x="8815388" y="4957763"/>
          <p14:tracePt t="86476" x="8794750" y="4957763"/>
          <p14:tracePt t="86477" x="8774113" y="4957763"/>
          <p14:tracePt t="86478" x="8755063" y="4957763"/>
          <p14:tracePt t="86479" x="8743950" y="4957763"/>
          <p14:tracePt t="86480" x="8713788" y="4946650"/>
          <p14:tracePt t="86481" x="8694738" y="4946650"/>
          <p14:tracePt t="86482" x="8674100" y="4946650"/>
          <p14:tracePt t="86483" x="8653463" y="4946650"/>
          <p14:tracePt t="86484" x="8643938" y="4946650"/>
          <p14:tracePt t="86485" x="8613775" y="4937125"/>
          <p14:tracePt t="86486" x="8604250" y="4937125"/>
          <p14:tracePt t="86487" x="8583613" y="4937125"/>
          <p14:tracePt t="86488" x="8562975" y="4937125"/>
          <p14:tracePt t="86489" x="8543925" y="4937125"/>
          <p14:tracePt t="86490" x="8523288" y="4937125"/>
          <p14:tracePt t="86491" x="8502650" y="4937125"/>
          <p14:tracePt t="86492" x="8483600" y="4937125"/>
          <p14:tracePt t="86493" x="8462963" y="4927600"/>
          <p14:tracePt t="86494" x="8442325" y="4927600"/>
          <p14:tracePt t="86495" x="8432800" y="4927600"/>
          <p14:tracePt t="86496" x="8402638" y="4927600"/>
          <p14:tracePt t="86497" x="8393113" y="4927600"/>
          <p14:tracePt t="86498" x="8372475" y="4927600"/>
          <p14:tracePt t="86499" x="8342313" y="4927600"/>
          <p14:tracePt t="86500" x="8332788" y="4927600"/>
          <p14:tracePt t="86501" x="8302625" y="4927600"/>
          <p14:tracePt t="86502" x="8291513" y="4927600"/>
          <p14:tracePt t="86503" x="8272463" y="4927600"/>
          <p14:tracePt t="86504" x="8251825" y="4927600"/>
          <p14:tracePt t="86505" x="8231188" y="4927600"/>
          <p14:tracePt t="86506" x="8201025" y="4927600"/>
          <p14:tracePt t="86507" x="8181975" y="4927600"/>
          <p14:tracePt t="86508" x="8161338" y="4927600"/>
          <p14:tracePt t="86509" x="8151813" y="4927600"/>
          <p14:tracePt t="86510" x="8121650" y="4927600"/>
          <p14:tracePt t="86511" x="8110538" y="4927600"/>
          <p14:tracePt t="86512" x="8091488" y="4927600"/>
          <p14:tracePt t="86513" x="8080375" y="4927600"/>
          <p14:tracePt t="86514" x="8050213" y="4927600"/>
          <p14:tracePt t="86515" x="8040688" y="4927600"/>
          <p14:tracePt t="86516" x="8020050" y="4927600"/>
          <p14:tracePt t="86517" x="8010525" y="4927600"/>
          <p14:tracePt t="86518" x="7989888" y="4927600"/>
          <p14:tracePt t="86519" x="7970838" y="4927600"/>
          <p14:tracePt t="86520" x="7950200" y="4927600"/>
          <p14:tracePt t="86521" x="7929563" y="4927600"/>
          <p14:tracePt t="86522" x="7920038" y="4927600"/>
          <p14:tracePt t="86523" x="7899400" y="4927600"/>
          <p14:tracePt t="86524" x="7889875" y="4927600"/>
          <p14:tracePt t="86525" x="7869238" y="4927600"/>
          <p14:tracePt t="86526" x="7859713" y="4927600"/>
          <p14:tracePt t="86527" x="7839075" y="4927600"/>
          <p14:tracePt t="86528" x="7829550" y="4927600"/>
          <p14:tracePt t="86529" x="7810500" y="4927600"/>
          <p14:tracePt t="86530" x="7799388" y="4927600"/>
          <p14:tracePt t="86531" x="7789863" y="4927600"/>
          <p14:tracePt t="86532" x="7769225" y="4927600"/>
          <p14:tracePt t="86533" x="7759700" y="4927600"/>
          <p14:tracePt t="86534" x="7739063" y="4927600"/>
          <p14:tracePt t="86536" x="7720013" y="4927600"/>
          <p14:tracePt t="86537" x="7708900" y="4927600"/>
          <p14:tracePt t="86538" x="7689850" y="4927600"/>
          <p14:tracePt t="86539" x="7678738" y="4927600"/>
          <p14:tracePt t="86540" x="7669213" y="4927600"/>
          <p14:tracePt t="86541" x="7648575" y="4927600"/>
          <p14:tracePt t="86543" x="7629525" y="4927600"/>
          <p14:tracePt t="86544" x="7618413" y="4927600"/>
          <p14:tracePt t="86545" x="7608888" y="4927600"/>
          <p14:tracePt t="86546" x="7599363" y="4927600"/>
          <p14:tracePt t="86547" x="7588250" y="4927600"/>
          <p14:tracePt t="86548" x="7569200" y="4927600"/>
          <p14:tracePt t="86550" x="7558088" y="4927600"/>
          <p14:tracePt t="86551" x="7548563" y="4927600"/>
          <p14:tracePt t="86552" x="7539038" y="4927600"/>
          <p14:tracePt t="86553" x="7527925" y="4927600"/>
          <p14:tracePt t="86554" x="7518400" y="4927600"/>
          <p14:tracePt t="86555" x="7508875" y="4927600"/>
          <p14:tracePt t="86556" x="7497763" y="4927600"/>
          <p14:tracePt t="86557" x="7488238" y="4927600"/>
          <p14:tracePt t="86558" x="7478713" y="4927600"/>
          <p14:tracePt t="86560" x="7458075" y="4927600"/>
          <p14:tracePt t="86562" x="7448550" y="4927600"/>
          <p14:tracePt t="86563" x="7437438" y="4927600"/>
          <p14:tracePt t="86564" x="7427913" y="4927600"/>
          <p14:tracePt t="86566" x="7418388" y="4927600"/>
          <p14:tracePt t="86567" x="7407275" y="4927600"/>
          <p14:tracePt t="86569" x="7397750" y="4927600"/>
          <p14:tracePt t="86570" x="7388225" y="4927600"/>
          <p14:tracePt t="86573" x="7377113" y="4927600"/>
          <p14:tracePt t="86574" x="7367588" y="4927600"/>
          <p14:tracePt t="86577" x="7358063" y="4927600"/>
          <p14:tracePt t="86578" x="7346950" y="4927600"/>
          <p14:tracePt t="86581" x="7346950" y="4937125"/>
          <p14:tracePt t="86582" x="7337425" y="4937125"/>
          <p14:tracePt t="86584" x="7327900" y="4937125"/>
          <p14:tracePt t="86589" x="7316788" y="4937125"/>
          <p14:tracePt t="86592" x="7307263" y="4937125"/>
          <p14:tracePt t="86597" x="7297738" y="4937125"/>
          <p14:tracePt t="86644" x="7307263" y="4937125"/>
          <p14:tracePt t="86650" x="7316788" y="4937125"/>
          <p14:tracePt t="86660" x="7327900" y="4937125"/>
          <p14:tracePt t="86664" x="7337425" y="4937125"/>
          <p14:tracePt t="86666" x="7337425" y="4927600"/>
          <p14:tracePt t="86671" x="7346950" y="4927600"/>
          <p14:tracePt t="86674" x="7358063" y="4927600"/>
          <p14:tracePt t="86679" x="7367588" y="4916488"/>
          <p14:tracePt t="86682" x="7377113" y="4916488"/>
          <p14:tracePt t="86686" x="7388225" y="4906963"/>
          <p14:tracePt t="86688" x="7397750" y="4906963"/>
          <p14:tracePt t="86691" x="7407275" y="4906963"/>
          <p14:tracePt t="86693" x="7418388" y="4906963"/>
          <p14:tracePt t="86703" x="7467600" y="4897438"/>
          <p14:tracePt t="86705" x="7478713" y="4897438"/>
          <p14:tracePt t="86706" x="7488238" y="4897438"/>
          <p14:tracePt t="86708" x="7497763" y="4897438"/>
          <p14:tracePt t="86709" x="7508875" y="4897438"/>
          <p14:tracePt t="86711" x="7518400" y="4897438"/>
          <p14:tracePt t="86712" x="7527925" y="4897438"/>
          <p14:tracePt t="86714" x="7539038" y="4897438"/>
          <p14:tracePt t="86715" x="7548563" y="4897438"/>
          <p14:tracePt t="86716" x="7548563" y="4886325"/>
          <p14:tracePt t="86717" x="7558088" y="4886325"/>
          <p14:tracePt t="86718" x="7578725" y="4886325"/>
          <p14:tracePt t="86720" x="7588250" y="4886325"/>
          <p14:tracePt t="86721" x="7599363" y="4886325"/>
          <p14:tracePt t="86723" x="7618413" y="4886325"/>
          <p14:tracePt t="86725" x="7629525" y="4886325"/>
          <p14:tracePt t="86726" x="7648575" y="4886325"/>
          <p14:tracePt t="86728" x="7659688" y="4886325"/>
          <p14:tracePt t="86729" x="7669213" y="4886325"/>
          <p14:tracePt t="86730" x="7678738" y="4886325"/>
          <p14:tracePt t="86731" x="7699375" y="4886325"/>
          <p14:tracePt t="86733" x="7720013" y="4886325"/>
          <p14:tracePt t="86735" x="7729538" y="4886325"/>
          <p14:tracePt t="86736" x="7739063" y="4886325"/>
          <p14:tracePt t="86737" x="7750175" y="4886325"/>
          <p14:tracePt t="86738" x="7769225" y="4886325"/>
          <p14:tracePt t="86740" x="7789863" y="4886325"/>
          <p14:tracePt t="86741" x="7799388" y="4886325"/>
          <p14:tracePt t="86742" x="7810500" y="4886325"/>
          <p14:tracePt t="86743" x="7820025" y="4886325"/>
          <p14:tracePt t="86744" x="7829550" y="4886325"/>
          <p14:tracePt t="86745" x="7850188" y="4886325"/>
          <p14:tracePt t="86746" x="7859713" y="4886325"/>
          <p14:tracePt t="86747" x="7869238" y="4886325"/>
          <p14:tracePt t="86748" x="7880350" y="4886325"/>
          <p14:tracePt t="86749" x="7899400" y="4886325"/>
          <p14:tracePt t="86751" x="7920038" y="4886325"/>
          <p14:tracePt t="86752" x="7929563" y="4886325"/>
          <p14:tracePt t="86753" x="7950200" y="4886325"/>
          <p14:tracePt t="86754" x="7959725" y="4886325"/>
          <p14:tracePt t="86755" x="7970838" y="4886325"/>
          <p14:tracePt t="86756" x="7989888" y="4886325"/>
          <p14:tracePt t="86757" x="8001000" y="4886325"/>
          <p14:tracePt t="86758" x="8020050" y="4886325"/>
          <p14:tracePt t="86759" x="8031163" y="4886325"/>
          <p14:tracePt t="86760" x="8050213" y="4886325"/>
          <p14:tracePt t="86762" x="8070850" y="4886325"/>
          <p14:tracePt t="86763" x="8080375" y="4886325"/>
          <p14:tracePt t="86764" x="8101013" y="4886325"/>
          <p14:tracePt t="86765" x="8110538" y="4886325"/>
          <p14:tracePt t="86766" x="8131175" y="4886325"/>
          <p14:tracePt t="86767" x="8151813" y="4886325"/>
          <p14:tracePt t="86768" x="8161338" y="4886325"/>
          <p14:tracePt t="86769" x="8181975" y="4886325"/>
          <p14:tracePt t="86770" x="8191500" y="4886325"/>
          <p14:tracePt t="86771" x="8221663" y="4886325"/>
          <p14:tracePt t="86772" x="8231188" y="4886325"/>
          <p14:tracePt t="86773" x="8251825" y="4886325"/>
          <p14:tracePt t="86774" x="8261350" y="4886325"/>
          <p14:tracePt t="86775" x="8281988" y="4886325"/>
          <p14:tracePt t="86776" x="8291513" y="4886325"/>
          <p14:tracePt t="86777" x="8312150" y="4876800"/>
          <p14:tracePt t="86778" x="8342313" y="4876800"/>
          <p14:tracePt t="86779" x="8351838" y="4876800"/>
          <p14:tracePt t="86780" x="8372475" y="4876800"/>
          <p14:tracePt t="86781" x="8382000" y="4876800"/>
          <p14:tracePt t="86782" x="8412163" y="4876800"/>
          <p14:tracePt t="86783" x="8423275" y="4876800"/>
          <p14:tracePt t="86784" x="8442325" y="4876800"/>
          <p14:tracePt t="86785" x="8462963" y="4876800"/>
          <p14:tracePt t="86786" x="8493125" y="4867275"/>
          <p14:tracePt t="86787" x="8513763" y="4867275"/>
          <p14:tracePt t="86788" x="8523288" y="4867275"/>
          <p14:tracePt t="86789" x="8553450" y="4856163"/>
          <p14:tracePt t="86790" x="8562975" y="4856163"/>
          <p14:tracePt t="86791" x="8583613" y="4856163"/>
          <p14:tracePt t="86792" x="8613775" y="4846638"/>
          <p14:tracePt t="86793" x="8623300" y="4846638"/>
          <p14:tracePt t="86794" x="8643938" y="4837113"/>
          <p14:tracePt t="86795" x="8664575" y="4837113"/>
          <p14:tracePt t="86796" x="8683625" y="4826000"/>
          <p14:tracePt t="86797" x="8694738" y="4826000"/>
          <p14:tracePt t="86798" x="8724900" y="4816475"/>
          <p14:tracePt t="86799" x="8743950" y="4816475"/>
          <p14:tracePt t="86800" x="8764588" y="4816475"/>
          <p14:tracePt t="86801" x="8785225" y="4806950"/>
          <p14:tracePt t="86802" x="8794750" y="4806950"/>
          <p14:tracePt t="86803" x="8815388" y="4795838"/>
          <p14:tracePt t="86804" x="8845550" y="4786313"/>
          <p14:tracePt t="86805" x="8855075" y="4786313"/>
          <p14:tracePt t="86806" x="8875713" y="4776788"/>
          <p14:tracePt t="86807" x="8905875" y="4765675"/>
          <p14:tracePt t="86808" x="8915400" y="4765675"/>
          <p14:tracePt t="86809" x="8936038" y="4756150"/>
          <p14:tracePt t="86810" x="8945563" y="4746625"/>
          <p14:tracePt t="86811" x="8966200" y="4735513"/>
          <p14:tracePt t="86812" x="8996363" y="4735513"/>
          <p14:tracePt t="86813" x="9005888" y="4725988"/>
          <p14:tracePt t="86814" x="9026525" y="4716463"/>
          <p14:tracePt t="86815" x="9045575" y="4716463"/>
          <p14:tracePt t="86816" x="9056688" y="4705350"/>
          <p14:tracePt t="86817" x="9075738" y="4695825"/>
          <p14:tracePt t="86818" x="9096375" y="4675188"/>
          <p14:tracePt t="86819" x="9105900" y="4665663"/>
          <p14:tracePt t="86820" x="9126538" y="4665663"/>
          <p14:tracePt t="86821" x="9136063" y="4656138"/>
          <p14:tracePt t="86822" x="9156700" y="4645025"/>
          <p14:tracePt t="86823" x="9177338" y="4625975"/>
          <p14:tracePt t="86824" x="9186863" y="4614863"/>
          <p14:tracePt t="86825" x="9207500" y="4614863"/>
          <p14:tracePt t="86826" x="9226550" y="4605338"/>
          <p14:tracePt t="86827" x="9237663" y="4584700"/>
          <p14:tracePt t="86828" x="9247188" y="4575175"/>
          <p14:tracePt t="86829" x="9267825" y="4575175"/>
          <p14:tracePt t="86830" x="9277350" y="4554538"/>
          <p14:tracePt t="86831" x="9297988" y="4545013"/>
          <p14:tracePt t="86832" x="9307513" y="4535488"/>
          <p14:tracePt t="86833" x="9317038" y="4524375"/>
          <p14:tracePt t="86834" x="9328150" y="4514850"/>
          <p14:tracePt t="86835" x="9337675" y="4505325"/>
          <p14:tracePt t="86836" x="9347200" y="4494213"/>
          <p14:tracePt t="86837" x="9367838" y="4484688"/>
          <p14:tracePt t="86838" x="9377363" y="4475163"/>
          <p14:tracePt t="86839" x="9388475" y="4464050"/>
          <p14:tracePt t="86840" x="9398000" y="4454525"/>
          <p14:tracePt t="86841" x="9407525" y="4445000"/>
          <p14:tracePt t="86842" x="9407525" y="4433888"/>
          <p14:tracePt t="86843" x="9428163" y="4414838"/>
          <p14:tracePt t="86845" x="9437688" y="4394200"/>
          <p14:tracePt t="86846" x="9448800" y="4394200"/>
          <p14:tracePt t="86847" x="9458325" y="4373563"/>
          <p14:tracePt t="86848" x="9458325" y="4364038"/>
          <p14:tracePt t="86849" x="9467850" y="4354513"/>
          <p14:tracePt t="86850" x="9478963" y="4343400"/>
          <p14:tracePt t="86851" x="9478963" y="4333875"/>
          <p14:tracePt t="86852" x="9488488" y="4324350"/>
          <p14:tracePt t="86853" x="9498013" y="4303713"/>
          <p14:tracePt t="86854" x="9498013" y="4294188"/>
          <p14:tracePt t="86855" x="9509125" y="4283075"/>
          <p14:tracePt t="86856" x="9509125" y="4273550"/>
          <p14:tracePt t="86857" x="9509125" y="4252913"/>
          <p14:tracePt t="86858" x="9518650" y="4252913"/>
          <p14:tracePt t="86859" x="9518650" y="4233863"/>
          <p14:tracePt t="86860" x="9528175" y="4222750"/>
          <p14:tracePt t="86861" x="9528175" y="4213225"/>
          <p14:tracePt t="86862" x="9528175" y="4203700"/>
          <p14:tracePt t="86863" x="9528175" y="4192588"/>
          <p14:tracePt t="86864" x="9539288" y="4183063"/>
          <p14:tracePt t="86865" x="9539288" y="4173538"/>
          <p14:tracePt t="86866" x="9539288" y="4162425"/>
          <p14:tracePt t="86867" x="9539288" y="4152900"/>
          <p14:tracePt t="86868" x="9548813" y="4132263"/>
          <p14:tracePt t="86869" x="9548813" y="4122738"/>
          <p14:tracePt t="86870" x="9548813" y="4113213"/>
          <p14:tracePt t="86871" x="9548813" y="4102100"/>
          <p14:tracePt t="86872" x="9548813" y="4092575"/>
          <p14:tracePt t="86873" x="9548813" y="4083050"/>
          <p14:tracePt t="86874" x="9548813" y="4071938"/>
          <p14:tracePt t="86875" x="9548813" y="4062413"/>
          <p14:tracePt t="86876" x="9548813" y="4052888"/>
          <p14:tracePt t="86877" x="9548813" y="4041775"/>
          <p14:tracePt t="86878" x="9548813" y="4032250"/>
          <p14:tracePt t="86879" x="9548813" y="4022725"/>
          <p14:tracePt t="86881" x="9548813" y="4002088"/>
          <p14:tracePt t="86883" x="9548813" y="3992563"/>
          <p14:tracePt t="86884" x="9548813" y="3981450"/>
          <p14:tracePt t="86885" x="9548813" y="3971925"/>
          <p14:tracePt t="86886" x="9548813" y="3962400"/>
          <p14:tracePt t="86887" x="9548813" y="3951288"/>
          <p14:tracePt t="86889" x="9548813" y="3932238"/>
          <p14:tracePt t="86891" x="9548813" y="3921125"/>
          <p14:tracePt t="86892" x="9548813" y="3911600"/>
          <p14:tracePt t="86893" x="9548813" y="3902075"/>
          <p14:tracePt t="86895" x="9548813" y="3890963"/>
          <p14:tracePt t="86896" x="9548813" y="3881438"/>
          <p14:tracePt t="86897" x="9548813" y="3871913"/>
          <p14:tracePt t="86898" x="9548813" y="3860800"/>
          <p14:tracePt t="86899" x="9539288" y="3860800"/>
          <p14:tracePt t="86900" x="9539288" y="3851275"/>
          <p14:tracePt t="86901" x="9539288" y="3841750"/>
          <p14:tracePt t="86902" x="9539288" y="3830638"/>
          <p14:tracePt t="86903" x="9528175" y="3821113"/>
          <p14:tracePt t="86904" x="9528175" y="3811588"/>
          <p14:tracePt t="86906" x="9528175" y="3800475"/>
          <p14:tracePt t="86907" x="9518650" y="3790950"/>
          <p14:tracePt t="86909" x="9518650" y="3781425"/>
          <p14:tracePt t="86910" x="9518650" y="3770313"/>
          <p14:tracePt t="86911" x="9518650" y="3760788"/>
          <p14:tracePt t="86912" x="9518650" y="3751263"/>
          <p14:tracePt t="86913" x="9509125" y="3740150"/>
          <p14:tracePt t="86915" x="9509125" y="3730625"/>
          <p14:tracePt t="86916" x="9498013" y="3721100"/>
          <p14:tracePt t="86918" x="9498013" y="3700463"/>
          <p14:tracePt t="86920" x="9498013" y="3690938"/>
          <p14:tracePt t="86921" x="9498013" y="3679825"/>
          <p14:tracePt t="86922" x="9488488" y="3679825"/>
          <p14:tracePt t="86923" x="9488488" y="3670300"/>
          <p14:tracePt t="86924" x="9488488" y="3649663"/>
          <p14:tracePt t="86926" x="9478963" y="3640138"/>
          <p14:tracePt t="86927" x="9478963" y="3630613"/>
          <p14:tracePt t="86928" x="9478963" y="3619500"/>
          <p14:tracePt t="86929" x="9478963" y="3600450"/>
          <p14:tracePt t="86931" x="9478963" y="3589338"/>
          <p14:tracePt t="86932" x="9467850" y="3579813"/>
          <p14:tracePt t="86933" x="9467850" y="3570288"/>
          <p14:tracePt t="86934" x="9458325" y="3559175"/>
          <p14:tracePt t="86935" x="9458325" y="3549650"/>
          <p14:tracePt t="86936" x="9458325" y="3540125"/>
          <p14:tracePt t="86937" x="9448800" y="3529013"/>
          <p14:tracePt t="86938" x="9448800" y="3519488"/>
          <p14:tracePt t="86939" x="9448800" y="3509963"/>
          <p14:tracePt t="86941" x="9437688" y="3489325"/>
          <p14:tracePt t="86942" x="9437688" y="3479800"/>
          <p14:tracePt t="86943" x="9428163" y="3479800"/>
          <p14:tracePt t="86944" x="9428163" y="3459163"/>
          <p14:tracePt t="86946" x="9428163" y="3449638"/>
          <p14:tracePt t="86947" x="9418638" y="3429000"/>
          <p14:tracePt t="86948" x="9407525" y="3429000"/>
          <p14:tracePt t="86949" x="9407525" y="3419475"/>
          <p14:tracePt t="86950" x="9407525" y="3408363"/>
          <p14:tracePt t="86951" x="9407525" y="3398838"/>
          <p14:tracePt t="86952" x="9398000" y="3389313"/>
          <p14:tracePt t="86953" x="9388475" y="3378200"/>
          <p14:tracePt t="86955" x="9377363" y="3359150"/>
          <p14:tracePt t="86957" x="9377363" y="3348038"/>
          <p14:tracePt t="86958" x="9367838" y="3338513"/>
          <p14:tracePt t="86959" x="9358313" y="3328988"/>
          <p14:tracePt t="86960" x="9358313" y="3317875"/>
          <p14:tracePt t="86961" x="9358313" y="3308350"/>
          <p14:tracePt t="86962" x="9358313" y="3298825"/>
          <p14:tracePt t="86963" x="9347200" y="3287713"/>
          <p14:tracePt t="86964" x="9337675" y="3287713"/>
          <p14:tracePt t="86965" x="9337675" y="3278188"/>
          <p14:tracePt t="86966" x="9337675" y="3257550"/>
          <p14:tracePt t="86967" x="9328150" y="3257550"/>
          <p14:tracePt t="86968" x="9317038" y="3248025"/>
          <p14:tracePt t="86969" x="9307513" y="3238500"/>
          <p14:tracePt t="86970" x="9307513" y="3227388"/>
          <p14:tracePt t="86971" x="9307513" y="3217863"/>
          <p14:tracePt t="86972" x="9297988" y="3217863"/>
          <p14:tracePt t="86973" x="9286875" y="3197225"/>
          <p14:tracePt t="86974" x="9286875" y="3187700"/>
          <p14:tracePt t="86975" x="9277350" y="3187700"/>
          <p14:tracePt t="86976" x="9277350" y="3167063"/>
          <p14:tracePt t="86977" x="9267825" y="3167063"/>
          <p14:tracePt t="86978" x="9267825" y="3157538"/>
          <p14:tracePt t="86979" x="9256713" y="3136900"/>
          <p14:tracePt t="86980" x="9247188" y="3136900"/>
          <p14:tracePt t="86981" x="9237663" y="3127375"/>
          <p14:tracePt t="86982" x="9237663" y="3106738"/>
          <p14:tracePt t="86983" x="9226550" y="3106738"/>
          <p14:tracePt t="86984" x="9217025" y="3087688"/>
          <p14:tracePt t="86986" x="9207500" y="3076575"/>
          <p14:tracePt t="86987" x="9196388" y="3057525"/>
          <p14:tracePt t="86988" x="9186863" y="3057525"/>
          <p14:tracePt t="86989" x="9186863" y="3036888"/>
          <p14:tracePt t="86990" x="9166225" y="3027363"/>
          <p14:tracePt t="86991" x="9156700" y="3027363"/>
          <p14:tracePt t="86992" x="9156700" y="3006725"/>
          <p14:tracePt t="86993" x="9147175" y="3006725"/>
          <p14:tracePt t="86994" x="9136063" y="2986088"/>
          <p14:tracePt t="86995" x="9136063" y="2976563"/>
          <p14:tracePt t="86996" x="9126538" y="2976563"/>
          <p14:tracePt t="86997" x="9117013" y="2955925"/>
          <p14:tracePt t="86998" x="9105900" y="2955925"/>
          <p14:tracePt t="86999" x="9105900" y="2936875"/>
          <p14:tracePt t="87000" x="9086850" y="2916238"/>
          <p14:tracePt t="87001" x="9075738" y="2916238"/>
          <p14:tracePt t="87002" x="9075738" y="2895600"/>
          <p14:tracePt t="87003" x="9066213" y="2886075"/>
          <p14:tracePt t="87004" x="9056688" y="2876550"/>
          <p14:tracePt t="87005" x="9045575" y="2865438"/>
          <p14:tracePt t="87006" x="9045575" y="2855913"/>
          <p14:tracePt t="87007" x="9036050" y="2846388"/>
          <p14:tracePt t="87008" x="9026525" y="2835275"/>
          <p14:tracePt t="87009" x="9026525" y="2825750"/>
          <p14:tracePt t="87010" x="9015413" y="2816225"/>
          <p14:tracePt t="87011" x="9005888" y="2805113"/>
          <p14:tracePt t="87012" x="8996363" y="2795588"/>
          <p14:tracePt t="87013" x="8996363" y="2774950"/>
          <p14:tracePt t="87014" x="8985250" y="2774950"/>
          <p14:tracePt t="87015" x="8975725" y="2755900"/>
          <p14:tracePt t="87017" x="8966200" y="2744788"/>
          <p14:tracePt t="87018" x="8955088" y="2725738"/>
          <p14:tracePt t="87019" x="8945563" y="2725738"/>
          <p14:tracePt t="87020" x="8945563" y="2705100"/>
          <p14:tracePt t="87021" x="8936038" y="2705100"/>
          <p14:tracePt t="87022" x="8924925" y="2695575"/>
          <p14:tracePt t="87023" x="8924925" y="2674938"/>
          <p14:tracePt t="87024" x="8915400" y="2674938"/>
          <p14:tracePt t="87025" x="8905875" y="2665413"/>
          <p14:tracePt t="87026" x="8894763" y="2654300"/>
          <p14:tracePt t="87027" x="8894763" y="2644775"/>
          <p14:tracePt t="87028" x="8885238" y="2635250"/>
          <p14:tracePt t="87029" x="8885238" y="2624138"/>
          <p14:tracePt t="87030" x="8875713" y="2614613"/>
          <p14:tracePt t="87031" x="8875713" y="2605088"/>
          <p14:tracePt t="87032" x="8864600" y="2605088"/>
          <p14:tracePt t="87033" x="8855075" y="2593975"/>
          <p14:tracePt t="87034" x="8855075" y="2584450"/>
          <p14:tracePt t="87036" x="8845550" y="2574925"/>
          <p14:tracePt t="87037" x="8834438" y="2563813"/>
          <p14:tracePt t="87039" x="8834438" y="2554288"/>
          <p14:tracePt t="87040" x="8824913" y="2544763"/>
          <p14:tracePt t="87041" x="8815388" y="2533650"/>
          <p14:tracePt t="87043" x="8815388" y="2524125"/>
          <p14:tracePt t="87044" x="8804275" y="2514600"/>
          <p14:tracePt t="87046" x="8794750" y="2503488"/>
          <p14:tracePt t="87047" x="8794750" y="2493963"/>
          <p14:tracePt t="87048" x="8785225" y="2493963"/>
          <p14:tracePt t="87050" x="8785225" y="2484438"/>
          <p14:tracePt t="87051" x="8774113" y="2473325"/>
          <p14:tracePt t="87053" x="8764588" y="2463800"/>
          <p14:tracePt t="87055" x="8764588" y="2454275"/>
          <p14:tracePt t="87057" x="8755063" y="2454275"/>
          <p14:tracePt t="87058" x="8755063" y="2443163"/>
          <p14:tracePt t="87059" x="8743950" y="2433638"/>
          <p14:tracePt t="87062" x="8743950" y="2424113"/>
          <p14:tracePt t="87063" x="8734425" y="2424113"/>
          <p14:tracePt t="87064" x="8734425" y="2413000"/>
          <p14:tracePt t="87065" x="8724900" y="2413000"/>
          <p14:tracePt t="87066" x="8724900" y="2403475"/>
          <p14:tracePt t="87069" x="8713788" y="2393950"/>
          <p14:tracePt t="87071" x="8713788" y="2382838"/>
          <p14:tracePt t="87072" x="8704263" y="2382838"/>
          <p14:tracePt t="87076" x="8704263" y="2373313"/>
          <p14:tracePt t="87078" x="8694738" y="2363788"/>
          <p14:tracePt t="87081" x="8683625" y="2363788"/>
          <p14:tracePt t="87085" x="8683625" y="2352675"/>
          <p14:tracePt t="87090" x="8674100" y="2343150"/>
          <p14:tracePt t="87096" x="8664575" y="2343150"/>
          <p14:tracePt t="87131" x="8653463" y="2343150"/>
          <p14:tracePt t="87145" x="8643938" y="2343150"/>
          <p14:tracePt t="87151" x="8634413" y="2343150"/>
          <p14:tracePt t="87153" x="8634413" y="2352675"/>
          <p14:tracePt t="87158" x="8634413" y="2363788"/>
          <p14:tracePt t="87159" x="8634413" y="2373313"/>
          <p14:tracePt t="87160" x="8623300" y="2373313"/>
          <p14:tracePt t="87163" x="8623300" y="2382838"/>
          <p14:tracePt t="87164" x="8613775" y="2382838"/>
          <p14:tracePt t="87165" x="8613775" y="2393950"/>
          <p14:tracePt t="87168" x="8613775" y="2403475"/>
          <p14:tracePt t="87170" x="8613775" y="2413000"/>
          <p14:tracePt t="87171" x="8613775" y="2424113"/>
          <p14:tracePt t="87172" x="8604250" y="2424113"/>
          <p14:tracePt t="87175" x="8604250" y="2433638"/>
          <p14:tracePt t="87176" x="8604250" y="2443163"/>
          <p14:tracePt t="87177" x="8593138" y="2443163"/>
          <p14:tracePt t="87180" x="8593138" y="2454275"/>
          <p14:tracePt t="87181" x="8593138" y="2463800"/>
          <p14:tracePt t="87185" x="8593138" y="2473325"/>
          <p14:tracePt t="87186" x="8583613" y="2473325"/>
          <p14:tracePt t="87187" x="8583613" y="2484438"/>
          <p14:tracePt t="87191" x="8583613" y="2493963"/>
          <p14:tracePt t="87192" x="8574088" y="2493963"/>
          <p14:tracePt t="87194" x="8574088" y="2503488"/>
          <p14:tracePt t="87199" x="8574088" y="2514600"/>
          <p14:tracePt t="87202" x="8562975" y="2524125"/>
          <p14:tracePt t="87207" x="8553450" y="2524125"/>
          <p14:tracePt t="87208" x="8553450" y="2533650"/>
          <p14:tracePt t="87212" x="8553450" y="2544763"/>
          <p14:tracePt t="87214" x="8543925" y="2544763"/>
          <p14:tracePt t="87218" x="8532813" y="2554288"/>
          <p14:tracePt t="87226" x="8523288" y="2554288"/>
          <p14:tracePt t="87230" x="8513763" y="2554288"/>
          <p14:tracePt t="87233" x="8502650" y="2554288"/>
          <p14:tracePt t="87240" x="8493125" y="2554288"/>
          <p14:tracePt t="87243" x="8483600" y="2554288"/>
          <p14:tracePt t="87248" x="8472488" y="2554288"/>
          <p14:tracePt t="87250" x="8462963" y="2554288"/>
          <p14:tracePt t="87254" x="8453438" y="2554288"/>
          <p14:tracePt t="87256" x="8442325" y="2554288"/>
          <p14:tracePt t="87259" x="8432800" y="2544763"/>
          <p14:tracePt t="87260" x="8423275" y="2544763"/>
          <p14:tracePt t="87261" x="8423275" y="2533650"/>
          <p14:tracePt t="87263" x="8412163" y="2533650"/>
          <p14:tracePt t="87264" x="8402638" y="2533650"/>
          <p14:tracePt t="87266" x="8393113" y="2524125"/>
          <p14:tracePt t="87267" x="8382000" y="2524125"/>
          <p14:tracePt t="87268" x="8382000" y="2514600"/>
          <p14:tracePt t="87270" x="8362950" y="2514600"/>
          <p14:tracePt t="87271" x="8351838" y="2503488"/>
          <p14:tracePt t="87273" x="8351838" y="2493963"/>
          <p14:tracePt t="87274" x="8332788" y="2493963"/>
          <p14:tracePt t="87275" x="8321675" y="2493963"/>
          <p14:tracePt t="87276" x="8321675" y="2484438"/>
          <p14:tracePt t="87277" x="8312150" y="2473325"/>
          <p14:tracePt t="87278" x="8302625" y="2463800"/>
          <p14:tracePt t="87279" x="8291513" y="2463800"/>
          <p14:tracePt t="87280" x="8281988" y="2454275"/>
          <p14:tracePt t="87281" x="8272463" y="2443163"/>
          <p14:tracePt t="87282" x="8261350" y="2443163"/>
          <p14:tracePt t="87283" x="8251825" y="2443163"/>
          <p14:tracePt t="87284" x="8242300" y="2433638"/>
          <p14:tracePt t="87285" x="8231188" y="2424113"/>
          <p14:tracePt t="87287" x="8212138" y="2413000"/>
          <p14:tracePt t="87288" x="8201025" y="2403475"/>
          <p14:tracePt t="87289" x="8191500" y="2393950"/>
          <p14:tracePt t="87290" x="8181975" y="2393950"/>
          <p14:tracePt t="87291" x="8170863" y="2382838"/>
          <p14:tracePt t="87292" x="8161338" y="2373313"/>
          <p14:tracePt t="87293" x="8140700" y="2363788"/>
          <p14:tracePt t="87294" x="8131175" y="2363788"/>
          <p14:tracePt t="87295" x="8121650" y="2352675"/>
          <p14:tracePt t="87296" x="8110538" y="2343150"/>
          <p14:tracePt t="87297" x="8091488" y="2333625"/>
          <p14:tracePt t="87298" x="8080375" y="2333625"/>
          <p14:tracePt t="87299" x="8070850" y="2322513"/>
          <p14:tracePt t="87300" x="8050213" y="2312988"/>
          <p14:tracePt t="87301" x="8040688" y="2303463"/>
          <p14:tracePt t="87302" x="8031163" y="2303463"/>
          <p14:tracePt t="87303" x="8010525" y="2292350"/>
          <p14:tracePt t="87304" x="8001000" y="2282825"/>
          <p14:tracePt t="87305" x="7980363" y="2273300"/>
          <p14:tracePt t="87306" x="7970838" y="2273300"/>
          <p14:tracePt t="87307" x="7959725" y="2262188"/>
          <p14:tracePt t="87308" x="7940675" y="2252663"/>
          <p14:tracePt t="87309" x="7929563" y="2243138"/>
          <p14:tracePt t="87310" x="7910513" y="2232025"/>
          <p14:tracePt t="87311" x="7899400" y="2232025"/>
          <p14:tracePt t="87312" x="7889875" y="2222500"/>
          <p14:tracePt t="87313" x="7869238" y="2212975"/>
          <p14:tracePt t="87314" x="7850188" y="2201863"/>
          <p14:tracePt t="87316" x="7829550" y="2192338"/>
          <p14:tracePt t="87317" x="7820025" y="2182813"/>
          <p14:tracePt t="87318" x="7799388" y="2171700"/>
          <p14:tracePt t="87320" x="7780338" y="2162175"/>
          <p14:tracePt t="87321" x="7759700" y="2162175"/>
          <p14:tracePt t="87322" x="7750175" y="2152650"/>
          <p14:tracePt t="87323" x="7739063" y="2141538"/>
          <p14:tracePt t="87324" x="7720013" y="2141538"/>
          <p14:tracePt t="87325" x="7720013" y="2132013"/>
          <p14:tracePt t="87326" x="7699375" y="2122488"/>
          <p14:tracePt t="87327" x="7689850" y="2111375"/>
          <p14:tracePt t="87328" x="7678738" y="2111375"/>
          <p14:tracePt t="87329" x="7669213" y="2111375"/>
          <p14:tracePt t="87330" x="7659688" y="2101850"/>
          <p14:tracePt t="87331" x="7639050" y="2092325"/>
          <p14:tracePt t="87332" x="7639050" y="2081213"/>
          <p14:tracePt t="87333" x="7629525" y="2081213"/>
          <p14:tracePt t="87334" x="7608888" y="2081213"/>
          <p14:tracePt t="87335" x="7608888" y="2071688"/>
          <p14:tracePt t="87336" x="7599363" y="2062163"/>
          <p14:tracePt t="87337" x="7588250" y="2062163"/>
          <p14:tracePt t="87338" x="7578725" y="2062163"/>
          <p14:tracePt t="87339" x="7569200" y="2051050"/>
          <p14:tracePt t="87341" x="7548563" y="2041525"/>
          <p14:tracePt t="87342" x="7539038" y="2041525"/>
          <p14:tracePt t="87344" x="7527925" y="2032000"/>
          <p14:tracePt t="87345" x="7518400" y="2020888"/>
          <p14:tracePt t="87347" x="7508875" y="2020888"/>
          <p14:tracePt t="87348" x="7497763" y="2020888"/>
          <p14:tracePt t="87349" x="7497763" y="2011363"/>
          <p14:tracePt t="87350" x="7497763" y="2001838"/>
          <p14:tracePt t="87351" x="7488238" y="2001838"/>
          <p14:tracePt t="87352" x="7478713" y="2001838"/>
          <p14:tracePt t="87353" x="7478713" y="1990725"/>
          <p14:tracePt t="87356" x="7467600" y="1990725"/>
          <p14:tracePt t="87357" x="7467600" y="1981200"/>
          <p14:tracePt t="87358" x="7458075" y="1981200"/>
          <p14:tracePt t="87360" x="7458075" y="1971675"/>
          <p14:tracePt t="87366" x="7458075" y="1960563"/>
          <p14:tracePt t="87367" x="7448550" y="1960563"/>
          <p14:tracePt t="87372" x="7448550" y="1951038"/>
          <p14:tracePt t="87385" x="7448550" y="1941513"/>
          <p14:tracePt t="87390" x="7448550" y="1930400"/>
          <p14:tracePt t="87397" x="7448550" y="1920875"/>
          <p14:tracePt t="87399" x="7458075" y="1920875"/>
          <p14:tracePt t="87401" x="7458075" y="1911350"/>
          <p14:tracePt t="87402" x="7467600" y="1911350"/>
          <p14:tracePt t="87409" x="7478713" y="1911350"/>
          <p14:tracePt t="87410" x="7478713" y="1900238"/>
          <p14:tracePt t="87412" x="7488238" y="1900238"/>
          <p14:tracePt t="87416" x="7488238" y="1890713"/>
          <p14:tracePt t="87417" x="7497763" y="1890713"/>
          <p14:tracePt t="87420" x="7508875" y="1890713"/>
          <p14:tracePt t="87426" x="7518400" y="1890713"/>
          <p14:tracePt t="87427" x="7518400" y="1881188"/>
          <p14:tracePt t="87428" x="7527925" y="1881188"/>
          <p14:tracePt t="87432" x="7527925" y="1870075"/>
          <p14:tracePt t="87433" x="7539038" y="1870075"/>
          <p14:tracePt t="87435" x="7548563" y="1870075"/>
          <p14:tracePt t="87438" x="7548563" y="1860550"/>
          <p14:tracePt t="87440" x="7558088" y="1860550"/>
          <p14:tracePt t="87443" x="7569200" y="1860550"/>
          <p14:tracePt t="87446" x="7578725" y="1860550"/>
          <p14:tracePt t="87451" x="7588250" y="1851025"/>
          <p14:tracePt t="87454" x="7599363" y="1851025"/>
          <p14:tracePt t="87460" x="7599363" y="1839913"/>
          <p14:tracePt t="87462" x="7608888" y="1839913"/>
          <p14:tracePt t="87466" x="7618413" y="1839913"/>
          <p14:tracePt t="87474" x="7629525" y="1839913"/>
          <p14:tracePt t="87479" x="7639050" y="1839913"/>
          <p14:tracePt t="87483" x="7639050" y="1830388"/>
          <p14:tracePt t="87486" x="7648575" y="1830388"/>
          <p14:tracePt t="87490" x="7659688" y="1830388"/>
          <p14:tracePt t="87497" x="7669213" y="1830388"/>
          <p14:tracePt t="87500" x="7678738" y="1830388"/>
          <p14:tracePt t="87506" x="7689850" y="1830388"/>
          <p14:tracePt t="87509" x="7699375" y="1830388"/>
          <p14:tracePt t="87514" x="7708900" y="1830388"/>
          <p14:tracePt t="87517" x="7720013" y="1830388"/>
          <p14:tracePt t="87519" x="7729538" y="1830388"/>
          <p14:tracePt t="87524" x="7739063" y="1830388"/>
          <p14:tracePt t="87526" x="7750175" y="1830388"/>
          <p14:tracePt t="87530" x="7759700" y="1830388"/>
          <p14:tracePt t="87533" x="7769225" y="1830388"/>
          <p14:tracePt t="87537" x="7780338" y="1830388"/>
          <p14:tracePt t="87538" x="7789863" y="1830388"/>
          <p14:tracePt t="87541" x="7789863" y="1839913"/>
          <p14:tracePt t="87542" x="7799388" y="1839913"/>
          <p14:tracePt t="87544" x="7810500" y="1839913"/>
          <p14:tracePt t="87548" x="7820025" y="1851025"/>
          <p14:tracePt t="87550" x="7829550" y="1851025"/>
          <p14:tracePt t="87553" x="7839075" y="1851025"/>
          <p14:tracePt t="87555" x="7850188" y="1851025"/>
          <p14:tracePt t="87557" x="7859713" y="1851025"/>
          <p14:tracePt t="87560" x="7869238" y="1851025"/>
          <p14:tracePt t="87561" x="7880350" y="1860550"/>
          <p14:tracePt t="87564" x="7889875" y="1860550"/>
          <p14:tracePt t="87566" x="7899400" y="1860550"/>
          <p14:tracePt t="87569" x="7910513" y="1870075"/>
          <p14:tracePt t="87570" x="7920038" y="1870075"/>
          <p14:tracePt t="87573" x="7929563" y="1870075"/>
          <p14:tracePt t="87575" x="7940675" y="1870075"/>
          <p14:tracePt t="87577" x="7940675" y="1881188"/>
          <p14:tracePt t="87578" x="7950200" y="1881188"/>
          <p14:tracePt t="87579" x="7959725" y="1881188"/>
          <p14:tracePt t="87582" x="7970838" y="1881188"/>
          <p14:tracePt t="87583" x="7980363" y="1881188"/>
          <p14:tracePt t="87586" x="7989888" y="1881188"/>
          <p14:tracePt t="87588" x="8001000" y="1881188"/>
          <p14:tracePt t="87590" x="8010525" y="1881188"/>
          <p14:tracePt t="87593" x="8020050" y="1881188"/>
          <p14:tracePt t="87595" x="8031163" y="1881188"/>
          <p14:tracePt t="87599" x="8040688" y="1881188"/>
          <p14:tracePt t="87600" x="8050213" y="1881188"/>
          <p14:tracePt t="87605" x="8061325" y="1881188"/>
          <p14:tracePt t="87607" x="8070850" y="1881188"/>
          <p14:tracePt t="87612" x="8080375" y="1881188"/>
          <p14:tracePt t="87615" x="8091488" y="1881188"/>
          <p14:tracePt t="87623" x="8101013" y="1881188"/>
          <p14:tracePt t="87629" x="8110538" y="1881188"/>
          <p14:tracePt t="87633" x="8110538" y="1870075"/>
          <p14:tracePt t="87651" x="8110538" y="1860550"/>
          <p14:tracePt t="87668" x="8110538" y="1851025"/>
          <p14:tracePt t="87673" x="8110538" y="1839913"/>
          <p14:tracePt t="87683" x="8110538" y="1830388"/>
          <p14:tracePt t="87690" x="8110538" y="1820863"/>
          <p14:tracePt t="87702" x="8110538" y="1809750"/>
          <p14:tracePt t="87711" x="8110538" y="1800225"/>
          <p14:tracePt t="87882" x="8110538" y="1809750"/>
          <p14:tracePt t="87889" x="8110538" y="1820863"/>
          <p14:tracePt t="87892" x="8110538" y="1830388"/>
          <p14:tracePt t="87897" x="8110538" y="1839913"/>
          <p14:tracePt t="87899" x="8121650" y="1851025"/>
          <p14:tracePt t="87903" x="8131175" y="1860550"/>
          <p14:tracePt t="87905" x="8131175" y="1870075"/>
          <p14:tracePt t="87907" x="8131175" y="1881188"/>
          <p14:tracePt t="87910" x="8140700" y="1881188"/>
          <p14:tracePt t="87911" x="8140700" y="1890713"/>
          <p14:tracePt t="87912" x="8151813" y="1900238"/>
          <p14:tracePt t="87915" x="8161338" y="1911350"/>
          <p14:tracePt t="87917" x="8161338" y="1920875"/>
          <p14:tracePt t="87920" x="8170863" y="1930400"/>
          <p14:tracePt t="87921" x="8181975" y="1941513"/>
          <p14:tracePt t="87924" x="8191500" y="1951038"/>
          <p14:tracePt t="87925" x="8191500" y="1960563"/>
          <p14:tracePt t="87926" x="8201025" y="1960563"/>
          <p14:tracePt t="87928" x="8201025" y="1971675"/>
          <p14:tracePt t="87929" x="8212138" y="1981200"/>
          <p14:tracePt t="87930" x="8221663" y="1981200"/>
          <p14:tracePt t="87932" x="8221663" y="1990725"/>
          <p14:tracePt t="87933" x="8231188" y="2001838"/>
          <p14:tracePt t="87934" x="8242300" y="2001838"/>
          <p14:tracePt t="87935" x="8242300" y="2011363"/>
          <p14:tracePt t="87937" x="8251825" y="2011363"/>
          <p14:tracePt t="87939" x="8261350" y="2020888"/>
          <p14:tracePt t="87939" x="8261350" y="2032000"/>
          <p14:tracePt t="87941" x="8272463" y="2032000"/>
          <p14:tracePt t="87942" x="8281988" y="2041525"/>
          <p14:tracePt t="87943" x="8291513" y="2051050"/>
          <p14:tracePt t="87945" x="8302625" y="2051050"/>
          <p14:tracePt t="87946" x="8312150" y="2062163"/>
          <p14:tracePt t="87947" x="8312150" y="2071688"/>
          <p14:tracePt t="87948" x="8321675" y="2071688"/>
          <p14:tracePt t="87949" x="8332788" y="2071688"/>
          <p14:tracePt t="87950" x="8332788" y="2081213"/>
          <p14:tracePt t="87951" x="8332788" y="2092325"/>
          <p14:tracePt t="87952" x="8351838" y="2092325"/>
          <p14:tracePt t="87954" x="8351838" y="2101850"/>
          <p14:tracePt t="87955" x="8362950" y="2101850"/>
          <p14:tracePt t="87955" x="8372475" y="2111375"/>
          <p14:tracePt t="87956" x="8382000" y="2111375"/>
          <p14:tracePt t="87957" x="8382000" y="2122488"/>
          <p14:tracePt t="87958" x="8393113" y="2122488"/>
          <p14:tracePt t="87959" x="8402638" y="2132013"/>
          <p14:tracePt t="87960" x="8402638" y="2141538"/>
          <p14:tracePt t="87961" x="8423275" y="2141538"/>
          <p14:tracePt t="87963" x="8432800" y="2152650"/>
          <p14:tracePt t="87964" x="8442325" y="2162175"/>
          <p14:tracePt t="87966" x="8453438" y="2162175"/>
          <p14:tracePt t="87967" x="8472488" y="2171700"/>
          <p14:tracePt t="87968" x="8472488" y="2182813"/>
          <p14:tracePt t="87969" x="8483600" y="2182813"/>
          <p14:tracePt t="87971" x="8493125" y="2192338"/>
          <p14:tracePt t="87972" x="8513763" y="2201863"/>
          <p14:tracePt t="87973" x="8523288" y="2201863"/>
          <p14:tracePt t="87974" x="8523288" y="2212975"/>
          <p14:tracePt t="87975" x="8532813" y="2212975"/>
          <p14:tracePt t="87976" x="8543925" y="2212975"/>
          <p14:tracePt t="87977" x="8553450" y="2222500"/>
          <p14:tracePt t="87978" x="8562975" y="2222500"/>
          <p14:tracePt t="87979" x="8562975" y="2232025"/>
          <p14:tracePt t="87980" x="8583613" y="2232025"/>
          <p14:tracePt t="87981" x="8593138" y="2232025"/>
          <p14:tracePt t="87982" x="8593138" y="2243138"/>
          <p14:tracePt t="87983" x="8604250" y="2243138"/>
          <p14:tracePt t="87984" x="8613775" y="2252663"/>
          <p14:tracePt t="87985" x="8623300" y="2262188"/>
          <p14:tracePt t="87986" x="8634413" y="2262188"/>
          <p14:tracePt t="87987" x="8643938" y="2262188"/>
          <p14:tracePt t="87989" x="8653463" y="2273300"/>
          <p14:tracePt t="87990" x="8664575" y="2273300"/>
          <p14:tracePt t="87991" x="8664575" y="2282825"/>
          <p14:tracePt t="87992" x="8674100" y="2282825"/>
          <p14:tracePt t="87993" x="8683625" y="2282825"/>
          <p14:tracePt t="87995" x="8694738" y="2292350"/>
          <p14:tracePt t="87996" x="8704263" y="2292350"/>
          <p14:tracePt t="87997" x="8704263" y="2303463"/>
          <p14:tracePt t="87998" x="8713788" y="2303463"/>
          <p14:tracePt t="87999" x="8724900" y="2303463"/>
          <p14:tracePt t="88001" x="8734425" y="2303463"/>
          <p14:tracePt t="88002" x="8743950" y="2312988"/>
          <p14:tracePt t="88003" x="8755063" y="2312988"/>
          <p14:tracePt t="88005" x="8755063" y="2322513"/>
          <p14:tracePt t="88006" x="8764588" y="2322513"/>
          <p14:tracePt t="88007" x="8774113" y="2322513"/>
          <p14:tracePt t="88010" x="8785225" y="2322513"/>
          <p14:tracePt t="88012" x="8794750" y="2322513"/>
          <p14:tracePt t="88013" x="8794750" y="2333625"/>
          <p14:tracePt t="88015" x="8804275" y="2333625"/>
          <p14:tracePt t="88017" x="8815388" y="2343150"/>
          <p14:tracePt t="88022" x="8824913" y="2343150"/>
          <p14:tracePt t="88025" x="8834438" y="2343150"/>
          <p14:tracePt t="88031" x="8845550" y="2343150"/>
          <p14:tracePt t="88034" x="8845550" y="2352675"/>
          <p14:tracePt t="88037" x="8855075" y="2352675"/>
          <p14:tracePt t="88153" x="8845550" y="2352675"/>
          <p14:tracePt t="88157" x="8834438" y="2352675"/>
          <p14:tracePt t="88159" x="8824913" y="2363788"/>
          <p14:tracePt t="88162" x="8815388" y="2363788"/>
          <p14:tracePt t="88164" x="8804275" y="2363788"/>
          <p14:tracePt t="88166" x="8794750" y="2363788"/>
          <p14:tracePt t="88167" x="8785225" y="2363788"/>
          <p14:tracePt t="88170" x="8774113" y="2363788"/>
          <p14:tracePt t="88171" x="8764588" y="2363788"/>
          <p14:tracePt t="88173" x="8755063" y="2363788"/>
          <p14:tracePt t="88174" x="8743950" y="2363788"/>
          <p14:tracePt t="88175" x="8734425" y="2363788"/>
          <p14:tracePt t="88177" x="8724900" y="2363788"/>
          <p14:tracePt t="88178" x="8713788" y="2363788"/>
          <p14:tracePt t="88179" x="8704263" y="2363788"/>
          <p14:tracePt t="88180" x="8694738" y="2363788"/>
          <p14:tracePt t="88182" x="8674100" y="2373313"/>
          <p14:tracePt t="88183" x="8664575" y="2373313"/>
          <p14:tracePt t="88185" x="8643938" y="2373313"/>
          <p14:tracePt t="88188" x="8634413" y="2373313"/>
          <p14:tracePt t="88189" x="8613775" y="2373313"/>
          <p14:tracePt t="88190" x="8593138" y="2373313"/>
          <p14:tracePt t="88192" x="8574088" y="2373313"/>
          <p14:tracePt t="88194" x="8553450" y="2373313"/>
          <p14:tracePt t="88195" x="8543925" y="2373313"/>
          <p14:tracePt t="88196" x="8532813" y="2373313"/>
          <p14:tracePt t="88197" x="8513763" y="2373313"/>
          <p14:tracePt t="88199" x="8493125" y="2373313"/>
          <p14:tracePt t="88200" x="8483600" y="2373313"/>
          <p14:tracePt t="88201" x="8462963" y="2373313"/>
          <p14:tracePt t="88202" x="8453438" y="2373313"/>
          <p14:tracePt t="88204" x="8423275" y="2373313"/>
          <p14:tracePt t="88205" x="8412163" y="2373313"/>
          <p14:tracePt t="88206" x="8382000" y="2363788"/>
          <p14:tracePt t="88208" x="8362950" y="2363788"/>
          <p14:tracePt t="88209" x="8342313" y="2352675"/>
          <p14:tracePt t="88210" x="8332788" y="2352675"/>
          <p14:tracePt t="88211" x="8312150" y="2343150"/>
          <p14:tracePt t="88213" x="8302625" y="2343150"/>
          <p14:tracePt t="88213" x="8281988" y="2343150"/>
          <p14:tracePt t="88214" x="8272463" y="2333625"/>
          <p14:tracePt t="88215" x="8251825" y="2333625"/>
          <p14:tracePt t="88216" x="8242300" y="2333625"/>
          <p14:tracePt t="88217" x="8231188" y="2333625"/>
          <p14:tracePt t="88218" x="8212138" y="2333625"/>
          <p14:tracePt t="88220" x="8181975" y="2322513"/>
          <p14:tracePt t="88222" x="8170863" y="2312988"/>
          <p14:tracePt t="88222" x="8151813" y="2312988"/>
          <p14:tracePt t="88223" x="8131175" y="2303463"/>
          <p14:tracePt t="88224" x="8121650" y="2292350"/>
          <p14:tracePt t="88225" x="8101013" y="2292350"/>
          <p14:tracePt t="88226" x="8091488" y="2292350"/>
          <p14:tracePt t="88227" x="8070850" y="2292350"/>
          <p14:tracePt t="88228" x="8050213" y="2282825"/>
          <p14:tracePt t="88229" x="8040688" y="2273300"/>
          <p14:tracePt t="88230" x="8020050" y="2273300"/>
          <p14:tracePt t="88231" x="8020050" y="2262188"/>
          <p14:tracePt t="88232" x="8001000" y="2252663"/>
          <p14:tracePt t="88233" x="7980363" y="2252663"/>
          <p14:tracePt t="88234" x="7970838" y="2252663"/>
          <p14:tracePt t="88235" x="7950200" y="2243138"/>
          <p14:tracePt t="88237" x="7920038" y="2232025"/>
          <p14:tracePt t="88238" x="7899400" y="2222500"/>
          <p14:tracePt t="88240" x="7880350" y="2212975"/>
          <p14:tracePt t="88241" x="7869238" y="2201863"/>
          <p14:tracePt t="88242" x="7850188" y="2192338"/>
          <p14:tracePt t="88243" x="7829550" y="2182813"/>
          <p14:tracePt t="88244" x="7820025" y="2171700"/>
          <p14:tracePt t="88245" x="7799388" y="2171700"/>
          <p14:tracePt t="88246" x="7789863" y="2162175"/>
          <p14:tracePt t="88247" x="7780338" y="2152650"/>
          <p14:tracePt t="88248" x="7759700" y="2152650"/>
          <p14:tracePt t="88249" x="7750175" y="2141538"/>
          <p14:tracePt t="88250" x="7729538" y="2132013"/>
          <p14:tracePt t="88251" x="7708900" y="2122488"/>
          <p14:tracePt t="88252" x="7699375" y="2111375"/>
          <p14:tracePt t="88253" x="7678738" y="2101850"/>
          <p14:tracePt t="88254" x="7659688" y="2092325"/>
          <p14:tracePt t="88255" x="7648575" y="2092325"/>
          <p14:tracePt t="88256" x="7629525" y="2081213"/>
          <p14:tracePt t="88257" x="7618413" y="2062163"/>
          <p14:tracePt t="88258" x="7608888" y="2051050"/>
          <p14:tracePt t="88259" x="7588250" y="2041525"/>
          <p14:tracePt t="88260" x="7569200" y="2032000"/>
          <p14:tracePt t="88261" x="7558088" y="2020888"/>
          <p14:tracePt t="88262" x="7539038" y="2011363"/>
          <p14:tracePt t="88263" x="7518400" y="1990725"/>
          <p14:tracePt t="88264" x="7508875" y="1990725"/>
          <p14:tracePt t="88265" x="7497763" y="1981200"/>
          <p14:tracePt t="88266" x="7478713" y="1960563"/>
          <p14:tracePt t="88267" x="7467600" y="1960563"/>
          <p14:tracePt t="88268" x="7448550" y="1941513"/>
          <p14:tracePt t="88269" x="7427913" y="1930400"/>
          <p14:tracePt t="88270" x="7418388" y="1911350"/>
          <p14:tracePt t="88271" x="7407275" y="1911350"/>
          <p14:tracePt t="88272" x="7397750" y="1890713"/>
          <p14:tracePt t="88273" x="7377113" y="1881188"/>
          <p14:tracePt t="88274" x="7358063" y="1870075"/>
          <p14:tracePt t="88275" x="7346950" y="1860550"/>
          <p14:tracePt t="88276" x="7327900" y="1839913"/>
          <p14:tracePt t="88277" x="7316788" y="1830388"/>
          <p14:tracePt t="88278" x="7307263" y="1820863"/>
          <p14:tracePt t="88279" x="7297738" y="1800225"/>
          <p14:tracePt t="88280" x="7277100" y="1790700"/>
          <p14:tracePt t="88281" x="7256463" y="1779588"/>
          <p14:tracePt t="88282" x="7256463" y="1770063"/>
          <p14:tracePt t="88283" x="7237413" y="1749425"/>
          <p14:tracePt t="88285" x="7216775" y="1730375"/>
          <p14:tracePt t="88286" x="7196138" y="1719263"/>
          <p14:tracePt t="88287" x="7196138" y="1709738"/>
          <p14:tracePt t="88288" x="7186613" y="1689100"/>
          <p14:tracePt t="88289" x="7165975" y="1679575"/>
          <p14:tracePt t="88290" x="7156450" y="1668463"/>
          <p14:tracePt t="88291" x="7156450" y="1658938"/>
          <p14:tracePt t="88292" x="7135813" y="1638300"/>
          <p14:tracePt t="88293" x="7126288" y="1638300"/>
          <p14:tracePt t="88294" x="7126288" y="1628775"/>
          <p14:tracePt t="88295" x="7116763" y="1619250"/>
          <p14:tracePt t="88296" x="7096125" y="1608138"/>
          <p14:tracePt t="88297" x="7096125" y="1589088"/>
          <p14:tracePt t="88298" x="7086600" y="1577975"/>
          <p14:tracePt t="88299" x="7075488" y="1568450"/>
          <p14:tracePt t="88300" x="7065963" y="1558925"/>
          <p14:tracePt t="88301" x="7065963" y="1547813"/>
          <p14:tracePt t="88302" x="7056438" y="1538288"/>
          <p14:tracePt t="88303" x="7045325" y="1528763"/>
          <p14:tracePt t="88304" x="7045325" y="1517650"/>
          <p14:tracePt t="88305" x="7035800" y="1508125"/>
          <p14:tracePt t="88306" x="7026275" y="1498600"/>
          <p14:tracePt t="88307" x="7026275" y="1487488"/>
          <p14:tracePt t="88308" x="7015163" y="1477963"/>
          <p14:tracePt t="88309" x="7015163" y="1468438"/>
          <p14:tracePt t="88310" x="7005638" y="1457325"/>
          <p14:tracePt t="88311" x="6996113" y="1447800"/>
          <p14:tracePt t="88312" x="6996113" y="1438275"/>
          <p14:tracePt t="88313" x="6996113" y="1427163"/>
          <p14:tracePt t="88314" x="6996113" y="1417638"/>
          <p14:tracePt t="88315" x="6985000" y="1408113"/>
          <p14:tracePt t="88316" x="6975475" y="1408113"/>
          <p14:tracePt t="88317" x="6975475" y="1397000"/>
          <p14:tracePt t="88318" x="6975475" y="1387475"/>
          <p14:tracePt t="88320" x="6965950" y="1366838"/>
          <p14:tracePt t="88321" x="6965950" y="1357313"/>
          <p14:tracePt t="88322" x="6954838" y="1357313"/>
          <p14:tracePt t="88323" x="6954838" y="1347788"/>
          <p14:tracePt t="88324" x="6945313" y="1336675"/>
          <p14:tracePt t="88326" x="6945313" y="1327150"/>
          <p14:tracePt t="88327" x="6945313" y="1317625"/>
          <p14:tracePt t="88329" x="6945313" y="1306513"/>
          <p14:tracePt t="88330" x="6945313" y="1296988"/>
          <p14:tracePt t="88331" x="6935788" y="1287463"/>
          <p14:tracePt t="88334" x="6935788" y="1276350"/>
          <p14:tracePt t="88335" x="6935788" y="1266825"/>
          <p14:tracePt t="88336" x="6924675" y="1266825"/>
          <p14:tracePt t="88338" x="6924675" y="1257300"/>
          <p14:tracePt t="88340" x="6924675" y="1246188"/>
          <p14:tracePt t="88344" x="6924675" y="1236663"/>
          <p14:tracePt t="88346" x="6924675" y="1227138"/>
          <p14:tracePt t="88351" x="6924675" y="1216025"/>
          <p14:tracePt t="88354" x="6924675" y="1206500"/>
          <p14:tracePt t="88367" x="6924675" y="1196975"/>
          <p14:tracePt t="88368" x="6935788" y="1196975"/>
          <p14:tracePt t="88375" x="6945313" y="1196975"/>
          <p14:tracePt t="88378" x="6954838" y="1196975"/>
          <p14:tracePt t="88381" x="6965950" y="1196975"/>
          <p14:tracePt t="88386" x="6975475" y="1196975"/>
          <p14:tracePt t="88388" x="6985000" y="1196975"/>
          <p14:tracePt t="88392" x="6996113" y="1196975"/>
          <p14:tracePt t="88394" x="7005638" y="1196975"/>
          <p14:tracePt t="88398" x="7015163" y="1196975"/>
          <p14:tracePt t="88399" x="7026275" y="1196975"/>
          <p14:tracePt t="88402" x="7035800" y="1196975"/>
          <p14:tracePt t="88403" x="7045325" y="1196975"/>
          <p14:tracePt t="88405" x="7045325" y="1206500"/>
          <p14:tracePt t="88406" x="7056438" y="1206500"/>
          <p14:tracePt t="88407" x="7065963" y="1206500"/>
          <p14:tracePt t="88408" x="7065963" y="1216025"/>
          <p14:tracePt t="88410" x="7075488" y="1216025"/>
          <p14:tracePt t="88411" x="7086600" y="1216025"/>
          <p14:tracePt t="88412" x="7086600" y="1227138"/>
          <p14:tracePt t="88413" x="7096125" y="1227138"/>
          <p14:tracePt t="88414" x="7105650" y="1236663"/>
          <p14:tracePt t="88415" x="7116763" y="1236663"/>
          <p14:tracePt t="88417" x="7126288" y="1236663"/>
          <p14:tracePt t="88418" x="7135813" y="1246188"/>
          <p14:tracePt t="88419" x="7135813" y="1257300"/>
          <p14:tracePt t="88420" x="7156450" y="1257300"/>
          <p14:tracePt t="88422" x="7165975" y="1266825"/>
          <p14:tracePt t="88423" x="7177088" y="1266825"/>
          <p14:tracePt t="88424" x="7177088" y="1276350"/>
          <p14:tracePt t="88425" x="7196138" y="1287463"/>
          <p14:tracePt t="88426" x="7207250" y="1287463"/>
          <p14:tracePt t="88428" x="7216775" y="1296988"/>
          <p14:tracePt t="88429" x="7226300" y="1306513"/>
          <p14:tracePt t="88430" x="7237413" y="1306513"/>
          <p14:tracePt t="88431" x="7246938" y="1306513"/>
          <p14:tracePt t="88432" x="7246938" y="1317625"/>
          <p14:tracePt t="88433" x="7267575" y="1327150"/>
          <p14:tracePt t="88434" x="7277100" y="1327150"/>
          <p14:tracePt t="88436" x="7297738" y="1336675"/>
          <p14:tracePt t="88437" x="7307263" y="1347788"/>
          <p14:tracePt t="88438" x="7316788" y="1357313"/>
          <p14:tracePt t="88439" x="7327900" y="1357313"/>
          <p14:tracePt t="88441" x="7346950" y="1366838"/>
          <p14:tracePt t="88442" x="7358063" y="1377950"/>
          <p14:tracePt t="88443" x="7367588" y="1377950"/>
          <p14:tracePt t="88444" x="7377113" y="1387475"/>
          <p14:tracePt t="88445" x="7388225" y="1387475"/>
          <p14:tracePt t="88446" x="7397750" y="1397000"/>
          <p14:tracePt t="88447" x="7407275" y="1408113"/>
          <p14:tracePt t="88448" x="7418388" y="1408113"/>
          <p14:tracePt t="88449" x="7437438" y="1417638"/>
          <p14:tracePt t="88450" x="7437438" y="1427163"/>
          <p14:tracePt t="88451" x="7458075" y="1427163"/>
          <p14:tracePt t="88452" x="7458075" y="1438275"/>
          <p14:tracePt t="88453" x="7478713" y="1447800"/>
          <p14:tracePt t="88454" x="7488238" y="1457325"/>
          <p14:tracePt t="88455" x="7497763" y="1457325"/>
          <p14:tracePt t="88456" x="7508875" y="1468438"/>
          <p14:tracePt t="88457" x="7518400" y="1477963"/>
          <p14:tracePt t="88458" x="7539038" y="1477963"/>
          <p14:tracePt t="88459" x="7548563" y="1477963"/>
          <p14:tracePt t="88460" x="7558088" y="1487488"/>
          <p14:tracePt t="88461" x="7569200" y="1498600"/>
          <p14:tracePt t="88462" x="7578725" y="1508125"/>
          <p14:tracePt t="88463" x="7588250" y="1508125"/>
          <p14:tracePt t="88464" x="7599363" y="1517650"/>
          <p14:tracePt t="88465" x="7608888" y="1528763"/>
          <p14:tracePt t="88466" x="7629525" y="1528763"/>
          <p14:tracePt t="88467" x="7629525" y="1538288"/>
          <p14:tracePt t="88468" x="7648575" y="1547813"/>
          <p14:tracePt t="88470" x="7669213" y="1558925"/>
          <p14:tracePt t="88471" x="7678738" y="1558925"/>
          <p14:tracePt t="88472" x="7689850" y="1568450"/>
          <p14:tracePt t="88473" x="7699375" y="1577975"/>
          <p14:tracePt t="88474" x="7708900" y="1589088"/>
          <p14:tracePt t="88475" x="7720013" y="1589088"/>
          <p14:tracePt t="88476" x="7739063" y="1598613"/>
          <p14:tracePt t="88477" x="7739063" y="1608138"/>
          <p14:tracePt t="88478" x="7759700" y="1608138"/>
          <p14:tracePt t="88480" x="7780338" y="1628775"/>
          <p14:tracePt t="88481" x="7789863" y="1628775"/>
          <p14:tracePt t="88482" x="7799388" y="1638300"/>
          <p14:tracePt t="88483" x="7810500" y="1638300"/>
          <p14:tracePt t="88484" x="7810500" y="1649413"/>
          <p14:tracePt t="88485" x="7829550" y="1649413"/>
          <p14:tracePt t="88486" x="7839075" y="1658938"/>
          <p14:tracePt t="88488" x="7859713" y="1668463"/>
          <p14:tracePt t="88490" x="7869238" y="1679575"/>
          <p14:tracePt t="88491" x="7889875" y="1689100"/>
          <p14:tracePt t="88493" x="7899400" y="1698625"/>
          <p14:tracePt t="88494" x="7910513" y="1698625"/>
          <p14:tracePt t="88495" x="7910513" y="1709738"/>
          <p14:tracePt t="88496" x="7920038" y="1709738"/>
          <p14:tracePt t="88497" x="7929563" y="1709738"/>
          <p14:tracePt t="88498" x="7929563" y="1719263"/>
          <p14:tracePt t="88499" x="7950200" y="1730375"/>
          <p14:tracePt t="88500" x="7959725" y="1730375"/>
          <p14:tracePt t="88502" x="7970838" y="1730375"/>
          <p14:tracePt t="88503" x="7980363" y="1739900"/>
          <p14:tracePt t="88505" x="7980363" y="1749425"/>
          <p14:tracePt t="88506" x="7989888" y="1749425"/>
          <p14:tracePt t="88507" x="8001000" y="1760538"/>
          <p14:tracePt t="88509" x="8010525" y="1760538"/>
          <p14:tracePt t="88510" x="8020050" y="1760538"/>
          <p14:tracePt t="88511" x="8020050" y="1770063"/>
          <p14:tracePt t="88512" x="8031163" y="1770063"/>
          <p14:tracePt t="88513" x="8031163" y="1779588"/>
          <p14:tracePt t="88514" x="8040688" y="1779588"/>
          <p14:tracePt t="88515" x="8050213" y="1779588"/>
          <p14:tracePt t="88518" x="8061325" y="1790700"/>
          <p14:tracePt t="88520" x="8070850" y="1800225"/>
          <p14:tracePt t="88523" x="8080375" y="1800225"/>
          <p14:tracePt t="88524" x="8091488" y="1800225"/>
          <p14:tracePt t="88527" x="8091488" y="1809750"/>
          <p14:tracePt t="88528" x="8101013" y="1809750"/>
          <p14:tracePt t="88531" x="8110538" y="1820863"/>
          <p14:tracePt t="88535" x="8121650" y="1820863"/>
          <p14:tracePt t="88537" x="8131175" y="1820863"/>
          <p14:tracePt t="88540" x="8131175" y="1830388"/>
          <p14:tracePt t="88543" x="8140700" y="1830388"/>
          <p14:tracePt t="88545" x="8140700" y="1839913"/>
          <p14:tracePt t="88546" x="8151813" y="1839913"/>
          <p14:tracePt t="88549" x="8161338" y="1839913"/>
          <p14:tracePt t="88560" x="8170863" y="1839913"/>
          <p14:tracePt t="88618" x="8170863" y="1830388"/>
          <p14:tracePt t="88625" x="8170863" y="1820863"/>
          <p14:tracePt t="88627" x="8161338" y="1820863"/>
          <p14:tracePt t="88629" x="8161338" y="1809750"/>
          <p14:tracePt t="88631" x="8151813" y="1809750"/>
          <p14:tracePt t="88636" x="8140700" y="1809750"/>
          <p14:tracePt t="88637" x="8140700" y="1800225"/>
          <p14:tracePt t="88643" x="8140700" y="1790700"/>
          <p14:tracePt t="88648" x="8131175" y="1790700"/>
          <p14:tracePt t="88653" x="8121650" y="1790700"/>
          <p14:tracePt t="88655" x="8121650" y="1779588"/>
          <p14:tracePt t="88661" x="8110538" y="1779588"/>
          <p14:tracePt t="88663" x="8110538" y="1770063"/>
          <p14:tracePt t="88664" x="8101013" y="1770063"/>
          <p14:tracePt t="88670" x="8091488" y="1770063"/>
          <p14:tracePt t="88673" x="8080375" y="1770063"/>
          <p14:tracePt t="88677" x="8070850" y="1770063"/>
          <p14:tracePt t="88679" x="8061325" y="1770063"/>
          <p14:tracePt t="88684" x="8050213" y="1770063"/>
          <p14:tracePt t="88687" x="8040688" y="1770063"/>
          <p14:tracePt t="88689" x="8031163" y="1770063"/>
          <p14:tracePt t="88690" x="8020050" y="1770063"/>
          <p14:tracePt t="88692" x="8020050" y="1779588"/>
          <p14:tracePt t="88693" x="8010525" y="1779588"/>
          <p14:tracePt t="88695" x="8001000" y="1790700"/>
          <p14:tracePt t="88697" x="7989888" y="1800225"/>
          <p14:tracePt t="88700" x="7980363" y="1800225"/>
          <p14:tracePt t="88701" x="7980363" y="1809750"/>
          <p14:tracePt t="88702" x="7970838" y="1820863"/>
          <p14:tracePt t="88705" x="7959725" y="1830388"/>
          <p14:tracePt t="88706" x="7950200" y="1839913"/>
          <p14:tracePt t="88708" x="7950200" y="1851025"/>
          <p14:tracePt t="88709" x="7950200" y="1860550"/>
          <p14:tracePt t="88710" x="7940675" y="1860550"/>
          <p14:tracePt t="88712" x="7929563" y="1870075"/>
          <p14:tracePt t="88713" x="7929563" y="1890713"/>
          <p14:tracePt t="88715" x="7920038" y="1900238"/>
          <p14:tracePt t="88716" x="7920038" y="1911350"/>
          <p14:tracePt t="88717" x="7910513" y="1911350"/>
          <p14:tracePt t="88718" x="7910513" y="1920875"/>
          <p14:tracePt t="88719" x="7910513" y="1930400"/>
          <p14:tracePt t="88721" x="7899400" y="1951038"/>
          <p14:tracePt t="88722" x="7899400" y="1960563"/>
          <p14:tracePt t="88723" x="7889875" y="1960563"/>
          <p14:tracePt t="88724" x="7889875" y="1971675"/>
          <p14:tracePt t="88725" x="7880350" y="1981200"/>
          <p14:tracePt t="88726" x="7880350" y="1990725"/>
          <p14:tracePt t="88727" x="7880350" y="2011363"/>
          <p14:tracePt t="88729" x="7869238" y="2032000"/>
          <p14:tracePt t="88731" x="7859713" y="2051050"/>
          <p14:tracePt t="88732" x="7859713" y="2062163"/>
          <p14:tracePt t="88733" x="7859713" y="2071688"/>
          <p14:tracePt t="88735" x="7850188" y="2081213"/>
          <p14:tracePt t="88739" x="7850188" y="2111375"/>
          <p14:tracePt t="88755" x="7829550" y="2382838"/>
          <p14:tracePt t="88756" x="7829550" y="2403475"/>
          <p14:tracePt t="88757" x="7829550" y="2413000"/>
          <p14:tracePt t="88758" x="7829550" y="2433638"/>
          <p14:tracePt t="88759" x="7829550" y="2443163"/>
          <p14:tracePt t="88761" x="7829550" y="2484438"/>
          <p14:tracePt t="88762" x="7829550" y="2493963"/>
          <p14:tracePt t="88764" x="7839075" y="2514600"/>
          <p14:tracePt t="88765" x="7850188" y="2554288"/>
          <p14:tracePt t="88766" x="7850188" y="2574925"/>
          <p14:tracePt t="88767" x="7850188" y="2584450"/>
          <p14:tracePt t="88768" x="7850188" y="2605088"/>
          <p14:tracePt t="88769" x="7859713" y="2614613"/>
          <p14:tracePt t="88770" x="7859713" y="2635250"/>
          <p14:tracePt t="88771" x="7869238" y="2665413"/>
          <p14:tracePt t="88773" x="7880350" y="2695575"/>
          <p14:tracePt t="88774" x="7889875" y="2705100"/>
          <p14:tracePt t="88776" x="7899400" y="2755900"/>
          <p14:tracePt t="88777" x="7899400" y="2765425"/>
          <p14:tracePt t="88778" x="7910513" y="2786063"/>
          <p14:tracePt t="88779" x="7910513" y="2795588"/>
          <p14:tracePt t="88780" x="7920038" y="2816225"/>
          <p14:tracePt t="88781" x="7929563" y="2846388"/>
          <p14:tracePt t="88782" x="7940675" y="2855913"/>
          <p14:tracePt t="88783" x="7950200" y="2876550"/>
          <p14:tracePt t="88784" x="7950200" y="2886075"/>
          <p14:tracePt t="88785" x="7950200" y="2906713"/>
          <p14:tracePt t="88787" x="7970838" y="2946400"/>
          <p14:tracePt t="88788" x="7980363" y="2967038"/>
          <p14:tracePt t="88789" x="7989888" y="2986088"/>
          <p14:tracePt t="88790" x="7989888" y="2997200"/>
          <p14:tracePt t="88791" x="8001000" y="3027363"/>
          <p14:tracePt t="88792" x="8001000" y="3036888"/>
          <p14:tracePt t="88793" x="8010525" y="3057525"/>
          <p14:tracePt t="88794" x="8020050" y="3076575"/>
          <p14:tracePt t="88795" x="8031163" y="3087688"/>
          <p14:tracePt t="88796" x="8040688" y="3106738"/>
          <p14:tracePt t="88797" x="8050213" y="3127375"/>
          <p14:tracePt t="88798" x="8050213" y="3148013"/>
          <p14:tracePt t="88799" x="8061325" y="3167063"/>
          <p14:tracePt t="88800" x="8070850" y="3187700"/>
          <p14:tracePt t="88801" x="8080375" y="3197225"/>
          <p14:tracePt t="88802" x="8091488" y="3217863"/>
          <p14:tracePt t="88803" x="8091488" y="3227388"/>
          <p14:tracePt t="88804" x="8101013" y="3248025"/>
          <p14:tracePt t="88805" x="8101013" y="3278188"/>
          <p14:tracePt t="88806" x="8110538" y="3287713"/>
          <p14:tracePt t="88807" x="8121650" y="3308350"/>
          <p14:tracePt t="88808" x="8131175" y="3328988"/>
          <p14:tracePt t="88809" x="8140700" y="3338513"/>
          <p14:tracePt t="88810" x="8151813" y="3359150"/>
          <p14:tracePt t="88811" x="8151813" y="3368675"/>
          <p14:tracePt t="88812" x="8161338" y="3378200"/>
          <p14:tracePt t="88813" x="8170863" y="3398838"/>
          <p14:tracePt t="88814" x="8181975" y="3408363"/>
          <p14:tracePt t="88815" x="8181975" y="3429000"/>
          <p14:tracePt t="88816" x="8191500" y="3449638"/>
          <p14:tracePt t="88817" x="8201025" y="3449638"/>
          <p14:tracePt t="88818" x="8212138" y="3468688"/>
          <p14:tracePt t="88819" x="8212138" y="3479800"/>
          <p14:tracePt t="88820" x="8221663" y="3498850"/>
          <p14:tracePt t="88821" x="8231188" y="3509963"/>
          <p14:tracePt t="88822" x="8242300" y="3519488"/>
          <p14:tracePt t="88823" x="8242300" y="3540125"/>
          <p14:tracePt t="88824" x="8251825" y="3549650"/>
          <p14:tracePt t="88825" x="8251825" y="3559175"/>
          <p14:tracePt t="88826" x="8261350" y="3579813"/>
          <p14:tracePt t="88827" x="8272463" y="3579813"/>
          <p14:tracePt t="88828" x="8272463" y="3600450"/>
          <p14:tracePt t="88829" x="8281988" y="3609975"/>
          <p14:tracePt t="88830" x="8291513" y="3619500"/>
          <p14:tracePt t="88831" x="8291513" y="3640138"/>
          <p14:tracePt t="88832" x="8302625" y="3649663"/>
          <p14:tracePt t="88833" x="8302625" y="3660775"/>
          <p14:tracePt t="88834" x="8312150" y="3670300"/>
          <p14:tracePt t="88835" x="8321675" y="3679825"/>
          <p14:tracePt t="88836" x="8332788" y="3700463"/>
          <p14:tracePt t="88838" x="8332788" y="3721100"/>
          <p14:tracePt t="88839" x="8342313" y="3721100"/>
          <p14:tracePt t="88840" x="8351838" y="3740150"/>
          <p14:tracePt t="88841" x="8351838" y="3751263"/>
          <p14:tracePt t="88843" x="8362950" y="3770313"/>
          <p14:tracePt t="88844" x="8372475" y="3770313"/>
          <p14:tracePt t="88845" x="8382000" y="3790950"/>
          <p14:tracePt t="88846" x="8382000" y="3800475"/>
          <p14:tracePt t="88847" x="8382000" y="3811588"/>
          <p14:tracePt t="88848" x="8393113" y="3821113"/>
          <p14:tracePt t="88849" x="8402638" y="3821113"/>
          <p14:tracePt t="88850" x="8402638" y="3830638"/>
          <p14:tracePt t="88851" x="8402638" y="3841750"/>
          <p14:tracePt t="88852" x="8412163" y="3851275"/>
          <p14:tracePt t="88853" x="8423275" y="3860800"/>
          <p14:tracePt t="88854" x="8423275" y="3871913"/>
          <p14:tracePt t="88855" x="8432800" y="3871913"/>
          <p14:tracePt t="88856" x="8432800" y="3881438"/>
          <p14:tracePt t="88857" x="8432800" y="3890963"/>
          <p14:tracePt t="88858" x="8442325" y="3890963"/>
          <p14:tracePt t="88859" x="8442325" y="3902075"/>
          <p14:tracePt t="88860" x="8453438" y="3911600"/>
          <p14:tracePt t="88862" x="8453438" y="3921125"/>
          <p14:tracePt t="88863" x="8462963" y="3921125"/>
          <p14:tracePt t="88864" x="8462963" y="3932238"/>
          <p14:tracePt t="88865" x="8462963" y="3941763"/>
          <p14:tracePt t="88866" x="8472488" y="3941763"/>
          <p14:tracePt t="88868" x="8472488" y="3951288"/>
          <p14:tracePt t="88869" x="8472488" y="3962400"/>
          <p14:tracePt t="88871" x="8483600" y="3962400"/>
          <p14:tracePt t="88872" x="8483600" y="3971925"/>
          <p14:tracePt t="88874" x="8493125" y="3981450"/>
          <p14:tracePt t="88878" x="8493125" y="3992563"/>
          <p14:tracePt t="88880" x="8493125" y="4002088"/>
          <p14:tracePt t="88884" x="8502650" y="4002088"/>
          <p14:tracePt t="88885" x="8502650" y="4011613"/>
          <p14:tracePt t="88888" x="8502650" y="4022725"/>
          <p14:tracePt t="88894" x="8502650" y="4032250"/>
          <p14:tracePt t="88896" x="8513763" y="4032250"/>
          <p14:tracePt t="88898" x="8513763" y="4041775"/>
          <p14:tracePt t="88910" x="8513763" y="4052888"/>
          <p14:tracePt t="88917" x="8513763" y="4062413"/>
          <p14:tracePt t="88924" x="8513763" y="4071938"/>
          <p14:tracePt t="88934" x="8513763" y="4083050"/>
          <p14:tracePt t="88939" x="8513763" y="4092575"/>
          <p14:tracePt t="88946" x="8513763" y="4102100"/>
          <p14:tracePt t="88950" x="8513763" y="4113213"/>
          <p14:tracePt t="88957" x="8513763" y="4122738"/>
          <p14:tracePt t="88962" x="8513763" y="4132263"/>
          <p14:tracePt t="88970" x="8513763" y="4143375"/>
          <p14:tracePt t="88974" x="8513763" y="4152900"/>
          <p14:tracePt t="88989" x="8513763" y="4162425"/>
          <p14:tracePt t="89713" x="8513763" y="4152900"/>
          <p14:tracePt t="89726" x="8513763" y="4143375"/>
          <p14:tracePt t="89763" x="8513763" y="4132263"/>
          <p14:tracePt t="89769" x="8513763" y="4122738"/>
          <p14:tracePt t="89778" x="8513763" y="4113213"/>
          <p14:tracePt t="89782" x="8513763" y="4102100"/>
          <p14:tracePt t="89785" x="8523288" y="4102100"/>
          <p14:tracePt t="89788" x="8523288" y="4092575"/>
          <p14:tracePt t="89789" x="8532813" y="4092575"/>
          <p14:tracePt t="89791" x="8532813" y="4083050"/>
          <p14:tracePt t="89796" x="8543925" y="4071938"/>
          <p14:tracePt t="89799" x="8553450" y="4062413"/>
          <p14:tracePt t="89801" x="8553450" y="4052888"/>
          <p14:tracePt t="89804" x="8562975" y="4052888"/>
          <p14:tracePt t="89805" x="8562975" y="4041775"/>
          <p14:tracePt t="89806" x="8574088" y="4041775"/>
          <p14:tracePt t="89808" x="8574088" y="4032250"/>
          <p14:tracePt t="89809" x="8583613" y="4032250"/>
          <p14:tracePt t="89810" x="8583613" y="4022725"/>
          <p14:tracePt t="89812" x="8593138" y="4011613"/>
          <p14:tracePt t="89813" x="8604250" y="4011613"/>
          <p14:tracePt t="89815" x="8604250" y="4002088"/>
          <p14:tracePt t="89816" x="8613775" y="3992563"/>
          <p14:tracePt t="89818" x="8623300" y="3992563"/>
          <p14:tracePt t="89819" x="8623300" y="3981450"/>
          <p14:tracePt t="89821" x="8634413" y="3971925"/>
          <p14:tracePt t="89823" x="8643938" y="3962400"/>
          <p14:tracePt t="89825" x="8653463" y="3951288"/>
          <p14:tracePt t="89827" x="8664575" y="3941763"/>
          <p14:tracePt t="89829" x="8674100" y="3932238"/>
          <p14:tracePt t="89830" x="8683625" y="3921125"/>
          <p14:tracePt t="89832" x="8683625" y="3911600"/>
          <p14:tracePt t="89833" x="8694738" y="3902075"/>
          <p14:tracePt t="89834" x="8704263" y="3902075"/>
          <p14:tracePt t="89836" x="8713788" y="3890963"/>
          <p14:tracePt t="89838" x="8724900" y="3881438"/>
          <p14:tracePt t="89839" x="8734425" y="3871913"/>
          <p14:tracePt t="89840" x="8734425" y="3860800"/>
          <p14:tracePt t="89841" x="8743950" y="3860800"/>
          <p14:tracePt t="89842" x="8755063" y="3851275"/>
          <p14:tracePt t="89843" x="8755063" y="3841750"/>
          <p14:tracePt t="89844" x="8764588" y="3841750"/>
          <p14:tracePt t="89845" x="8774113" y="3821113"/>
          <p14:tracePt t="89846" x="8774113" y="3811588"/>
          <p14:tracePt t="89847" x="8785225" y="3811588"/>
          <p14:tracePt t="89848" x="8794750" y="3800475"/>
          <p14:tracePt t="89849" x="8794750" y="3790950"/>
          <p14:tracePt t="89850" x="8804275" y="3790950"/>
          <p14:tracePt t="89851" x="8815388" y="3770313"/>
          <p14:tracePt t="89854" x="8845550" y="3751263"/>
          <p14:tracePt t="89855" x="8855075" y="3740150"/>
          <p14:tracePt t="89856" x="8855075" y="3730625"/>
          <p14:tracePt t="89857" x="8864600" y="3721100"/>
          <p14:tracePt t="89858" x="8875713" y="3721100"/>
          <p14:tracePt t="89859" x="8875713" y="3700463"/>
          <p14:tracePt t="89860" x="8885238" y="3690938"/>
          <p14:tracePt t="89861" x="8905875" y="3679825"/>
          <p14:tracePt t="89862" x="8905875" y="3670300"/>
          <p14:tracePt t="89863" x="8915400" y="3660775"/>
          <p14:tracePt t="89864" x="8924925" y="3649663"/>
          <p14:tracePt t="89865" x="8924925" y="3640138"/>
          <p14:tracePt t="89866" x="8936038" y="3630613"/>
          <p14:tracePt t="89867" x="8955088" y="3619500"/>
          <p14:tracePt t="89868" x="8966200" y="3600450"/>
          <p14:tracePt t="89870" x="8975725" y="3579813"/>
          <p14:tracePt t="89871" x="8985250" y="3570288"/>
          <p14:tracePt t="89872" x="8985250" y="3559175"/>
          <p14:tracePt t="89873" x="9005888" y="3540125"/>
          <p14:tracePt t="89874" x="9015413" y="3540125"/>
          <p14:tracePt t="89875" x="9026525" y="3519488"/>
          <p14:tracePt t="89876" x="9026525" y="3509963"/>
          <p14:tracePt t="89877" x="9036050" y="3498850"/>
          <p14:tracePt t="89878" x="9045575" y="3479800"/>
          <p14:tracePt t="89879" x="9056688" y="3468688"/>
          <p14:tracePt t="89880" x="9066213" y="3459163"/>
          <p14:tracePt t="89881" x="9075738" y="3438525"/>
          <p14:tracePt t="89882" x="9086850" y="3419475"/>
          <p14:tracePt t="89883" x="9096375" y="3408363"/>
          <p14:tracePt t="89884" x="9105900" y="3389313"/>
          <p14:tracePt t="89885" x="9105900" y="3378200"/>
          <p14:tracePt t="89886" x="9117013" y="3368675"/>
          <p14:tracePt t="89887" x="9126538" y="3348038"/>
          <p14:tracePt t="89888" x="9136063" y="3338513"/>
          <p14:tracePt t="89889" x="9147175" y="3317875"/>
          <p14:tracePt t="89890" x="9156700" y="3298825"/>
          <p14:tracePt t="89891" x="9156700" y="3287713"/>
          <p14:tracePt t="89892" x="9166225" y="3268663"/>
          <p14:tracePt t="89893" x="9177338" y="3257550"/>
          <p14:tracePt t="89894" x="9177338" y="3248025"/>
          <p14:tracePt t="89895" x="9186863" y="3227388"/>
          <p14:tracePt t="89896" x="9196388" y="3217863"/>
          <p14:tracePt t="89897" x="9207500" y="3197225"/>
          <p14:tracePt t="89898" x="9217025" y="3178175"/>
          <p14:tracePt t="89899" x="9217025" y="3167063"/>
          <p14:tracePt t="89900" x="9217025" y="3148013"/>
          <p14:tracePt t="89901" x="9226550" y="3148013"/>
          <p14:tracePt t="89902" x="9237663" y="3127375"/>
          <p14:tracePt t="89903" x="9247188" y="3106738"/>
          <p14:tracePt t="89904" x="9247188" y="3097213"/>
          <p14:tracePt t="89905" x="9256713" y="3076575"/>
          <p14:tracePt t="89906" x="9256713" y="3067050"/>
          <p14:tracePt t="89907" x="9267825" y="3057525"/>
          <p14:tracePt t="89908" x="9267825" y="3046413"/>
          <p14:tracePt t="89909" x="9277350" y="3027363"/>
          <p14:tracePt t="89910" x="9286875" y="3006725"/>
          <p14:tracePt t="89911" x="9286875" y="2997200"/>
          <p14:tracePt t="89912" x="9286875" y="2986088"/>
          <p14:tracePt t="89913" x="9286875" y="2976563"/>
          <p14:tracePt t="89914" x="9297988" y="2955925"/>
          <p14:tracePt t="89915" x="9297988" y="2936875"/>
          <p14:tracePt t="89916" x="9307513" y="2925763"/>
          <p14:tracePt t="89917" x="9307513" y="2906713"/>
          <p14:tracePt t="89918" x="9317038" y="2895600"/>
          <p14:tracePt t="89919" x="9317038" y="2886075"/>
          <p14:tracePt t="89920" x="9317038" y="2865438"/>
          <p14:tracePt t="89921" x="9328150" y="2855913"/>
          <p14:tracePt t="89922" x="9328150" y="2835275"/>
          <p14:tracePt t="89923" x="9328150" y="2825750"/>
          <p14:tracePt t="89924" x="9328150" y="2805113"/>
          <p14:tracePt t="89925" x="9328150" y="2795588"/>
          <p14:tracePt t="89926" x="9328150" y="2774950"/>
          <p14:tracePt t="89927" x="9328150" y="2755900"/>
          <p14:tracePt t="89928" x="9337675" y="2744788"/>
          <p14:tracePt t="89929" x="9337675" y="2725738"/>
          <p14:tracePt t="89930" x="9337675" y="2714625"/>
          <p14:tracePt t="89931" x="9337675" y="2695575"/>
          <p14:tracePt t="89932" x="9337675" y="2684463"/>
          <p14:tracePt t="89933" x="9337675" y="2665413"/>
          <p14:tracePt t="89934" x="9337675" y="2654300"/>
          <p14:tracePt t="89935" x="9337675" y="2635250"/>
          <p14:tracePt t="89936" x="9337675" y="2624138"/>
          <p14:tracePt t="89937" x="9347200" y="2605088"/>
          <p14:tracePt t="89938" x="9347200" y="2584450"/>
          <p14:tracePt t="89939" x="9347200" y="2574925"/>
          <p14:tracePt t="89940" x="9347200" y="2554288"/>
          <p14:tracePt t="89941" x="9347200" y="2533650"/>
          <p14:tracePt t="89942" x="9347200" y="2514600"/>
          <p14:tracePt t="89943" x="9347200" y="2503488"/>
          <p14:tracePt t="89944" x="9347200" y="2484438"/>
          <p14:tracePt t="89945" x="9347200" y="2463800"/>
          <p14:tracePt t="89946" x="9347200" y="2443163"/>
          <p14:tracePt t="89947" x="9347200" y="2424113"/>
          <p14:tracePt t="89948" x="9347200" y="2413000"/>
          <p14:tracePt t="89949" x="9347200" y="2382838"/>
          <p14:tracePt t="89950" x="9347200" y="2373313"/>
          <p14:tracePt t="89951" x="9337675" y="2352675"/>
          <p14:tracePt t="89953" x="9337675" y="2343150"/>
          <p14:tracePt t="89953" x="9337675" y="2322513"/>
          <p14:tracePt t="89954" x="9337675" y="2303463"/>
          <p14:tracePt t="89955" x="9337675" y="2282825"/>
          <p14:tracePt t="89956" x="9337675" y="2262188"/>
          <p14:tracePt t="89957" x="9337675" y="2252663"/>
          <p14:tracePt t="89958" x="9337675" y="2232025"/>
          <p14:tracePt t="89959" x="9328150" y="2222500"/>
          <p14:tracePt t="89960" x="9328150" y="2201863"/>
          <p14:tracePt t="89961" x="9328150" y="2192338"/>
          <p14:tracePt t="89962" x="9317038" y="2171700"/>
          <p14:tracePt t="89963" x="9317038" y="2141538"/>
          <p14:tracePt t="89964" x="9317038" y="2132013"/>
          <p14:tracePt t="89965" x="9307513" y="2111375"/>
          <p14:tracePt t="89966" x="9307513" y="2101850"/>
          <p14:tracePt t="89967" x="9297988" y="2081213"/>
          <p14:tracePt t="89968" x="9297988" y="2051050"/>
          <p14:tracePt t="89969" x="9297988" y="2041525"/>
          <p14:tracePt t="89970" x="9286875" y="2020888"/>
          <p14:tracePt t="89971" x="9286875" y="2001838"/>
          <p14:tracePt t="89972" x="9277350" y="1981200"/>
          <p14:tracePt t="89973" x="9267825" y="1960563"/>
          <p14:tracePt t="89974" x="9267825" y="1951038"/>
          <p14:tracePt t="89975" x="9256713" y="1920875"/>
          <p14:tracePt t="89976" x="9247188" y="1911350"/>
          <p14:tracePt t="89977" x="9247188" y="1890713"/>
          <p14:tracePt t="89978" x="9237663" y="1870075"/>
          <p14:tracePt t="89979" x="9237663" y="1860550"/>
          <p14:tracePt t="89980" x="9226550" y="1830388"/>
          <p14:tracePt t="89981" x="9217025" y="1809750"/>
          <p14:tracePt t="89982" x="9207500" y="1800225"/>
          <p14:tracePt t="89983" x="9196388" y="1779588"/>
          <p14:tracePt t="89984" x="9196388" y="1760538"/>
          <p14:tracePt t="89985" x="9186863" y="1749425"/>
          <p14:tracePt t="89986" x="9177338" y="1730375"/>
          <p14:tracePt t="89987" x="9166225" y="1719263"/>
          <p14:tracePt t="89988" x="9156700" y="1698625"/>
          <p14:tracePt t="89989" x="9156700" y="1679575"/>
          <p14:tracePt t="89990" x="9147175" y="1668463"/>
          <p14:tracePt t="89991" x="9136063" y="1658938"/>
          <p14:tracePt t="89992" x="9126538" y="1638300"/>
          <p14:tracePt t="89993" x="9117013" y="1628775"/>
          <p14:tracePt t="89994" x="9117013" y="1608138"/>
          <p14:tracePt t="89995" x="9105900" y="1608138"/>
          <p14:tracePt t="89996" x="9096375" y="1589088"/>
          <p14:tracePt t="89997" x="9086850" y="1568450"/>
          <p14:tracePt t="89998" x="9086850" y="1558925"/>
          <p14:tracePt t="89999" x="9075738" y="1547813"/>
          <p14:tracePt t="90000" x="9066213" y="1538288"/>
          <p14:tracePt t="90001" x="9056688" y="1517650"/>
          <p14:tracePt t="90002" x="9056688" y="1508125"/>
          <p14:tracePt t="90003" x="9045575" y="1498600"/>
          <p14:tracePt t="90004" x="9036050" y="1487488"/>
          <p14:tracePt t="90005" x="9036050" y="1477963"/>
          <p14:tracePt t="90006" x="9026525" y="1468438"/>
          <p14:tracePt t="90007" x="9026525" y="1447800"/>
          <p14:tracePt t="90008" x="9015413" y="1447800"/>
          <p14:tracePt t="90009" x="9005888" y="1427163"/>
          <p14:tracePt t="90011" x="9005888" y="1408113"/>
          <p14:tracePt t="90012" x="8996363" y="1397000"/>
          <p14:tracePt t="90013" x="8985250" y="1397000"/>
          <p14:tracePt t="90014" x="8985250" y="1377950"/>
          <p14:tracePt t="90016" x="8975725" y="1357313"/>
          <p14:tracePt t="90017" x="8966200" y="1347788"/>
          <p14:tracePt t="90018" x="8955088" y="1347788"/>
          <p14:tracePt t="90019" x="8955088" y="1336675"/>
          <p14:tracePt t="90020" x="8955088" y="1327150"/>
          <p14:tracePt t="90021" x="8945563" y="1317625"/>
          <p14:tracePt t="90022" x="8936038" y="1306513"/>
          <p14:tracePt t="90023" x="8936038" y="1296988"/>
          <p14:tracePt t="90025" x="8936038" y="1287463"/>
          <p14:tracePt t="90026" x="8924925" y="1276350"/>
          <p14:tracePt t="90027" x="8915400" y="1276350"/>
          <p14:tracePt t="90028" x="8915400" y="1266825"/>
          <p14:tracePt t="90029" x="8915400" y="1257300"/>
          <p14:tracePt t="90031" x="8905875" y="1257300"/>
          <p14:tracePt t="90032" x="8905875" y="1246188"/>
          <p14:tracePt t="90033" x="8894763" y="1236663"/>
          <p14:tracePt t="90036" x="8894763" y="1227138"/>
          <p14:tracePt t="90037" x="8885238" y="1216025"/>
          <p14:tracePt t="90040" x="8875713" y="1206500"/>
          <p14:tracePt t="90041" x="8875713" y="1196975"/>
          <p14:tracePt t="90043" x="8864600" y="1196975"/>
          <p14:tracePt t="90045" x="8864600" y="1185863"/>
          <p14:tracePt t="90047" x="8864600" y="1176338"/>
          <p14:tracePt t="90049" x="8864600" y="1166813"/>
          <p14:tracePt t="90051" x="8855075" y="1166813"/>
          <p14:tracePt t="90054" x="8855075" y="1155700"/>
          <p14:tracePt t="90058" x="8845550" y="1146175"/>
          <p14:tracePt t="90122" x="8855075" y="1146175"/>
          <p14:tracePt t="90126" x="8864600" y="1146175"/>
          <p14:tracePt t="90128" x="8875713" y="1146175"/>
          <p14:tracePt t="90129" x="8885238" y="1146175"/>
          <p14:tracePt t="90132" x="8894763" y="1146175"/>
          <p14:tracePt t="90133" x="8905875" y="1155700"/>
          <p14:tracePt t="90136" x="8915400" y="1155700"/>
          <p14:tracePt t="90137" x="8924925" y="1155700"/>
          <p14:tracePt t="90139" x="8936038" y="1155700"/>
          <p14:tracePt t="90140" x="8945563" y="1155700"/>
          <p14:tracePt t="90141" x="8945563" y="1166813"/>
          <p14:tracePt t="90142" x="8955088" y="1166813"/>
          <p14:tracePt t="90143" x="8966200" y="1166813"/>
          <p14:tracePt t="90145" x="8975725" y="1176338"/>
          <p14:tracePt t="90146" x="8985250" y="1176338"/>
          <p14:tracePt t="90148" x="8996363" y="1176338"/>
          <p14:tracePt t="90149" x="9005888" y="1185863"/>
          <p14:tracePt t="90151" x="9026525" y="1185863"/>
          <p14:tracePt t="90152" x="9036050" y="1185863"/>
          <p14:tracePt t="90154" x="9045575" y="1185863"/>
          <p14:tracePt t="90155" x="9056688" y="1185863"/>
          <p14:tracePt t="90156" x="9066213" y="1185863"/>
          <p14:tracePt t="90157" x="9075738" y="1196975"/>
          <p14:tracePt t="90159" x="9086850" y="1196975"/>
          <p14:tracePt t="90160" x="9105900" y="1196975"/>
          <p14:tracePt t="90162" x="9117013" y="1206500"/>
          <p14:tracePt t="90163" x="9126538" y="1206500"/>
          <p14:tracePt t="90164" x="9136063" y="1206500"/>
          <p14:tracePt t="90165" x="9147175" y="1206500"/>
          <p14:tracePt t="90166" x="9156700" y="1206500"/>
          <p14:tracePt t="90167" x="9166225" y="1206500"/>
          <p14:tracePt t="90168" x="9177338" y="1206500"/>
          <p14:tracePt t="90169" x="9186863" y="1206500"/>
          <p14:tracePt t="90170" x="9196388" y="1206500"/>
          <p14:tracePt t="90171" x="9207500" y="1206500"/>
          <p14:tracePt t="90172" x="9217025" y="1216025"/>
          <p14:tracePt t="90173" x="9226550" y="1216025"/>
          <p14:tracePt t="90174" x="9237663" y="1216025"/>
          <p14:tracePt t="90175" x="9247188" y="1216025"/>
          <p14:tracePt t="90176" x="9256713" y="1227138"/>
          <p14:tracePt t="90177" x="9277350" y="1227138"/>
          <p14:tracePt t="90179" x="9297988" y="1227138"/>
          <p14:tracePt t="90181" x="9317038" y="1227138"/>
          <p14:tracePt t="90182" x="9328150" y="1227138"/>
          <p14:tracePt t="90183" x="9337675" y="1236663"/>
          <p14:tracePt t="90184" x="9358313" y="1236663"/>
          <p14:tracePt t="90186" x="9377363" y="1246188"/>
          <p14:tracePt t="90187" x="9388475" y="1246188"/>
          <p14:tracePt t="90188" x="9398000" y="1246188"/>
          <p14:tracePt t="90189" x="9407525" y="1257300"/>
          <p14:tracePt t="90190" x="9428163" y="1257300"/>
          <p14:tracePt t="90191" x="9437688" y="1257300"/>
          <p14:tracePt t="90192" x="9448800" y="1257300"/>
          <p14:tracePt t="90193" x="9467850" y="1257300"/>
          <p14:tracePt t="90194" x="9478963" y="1257300"/>
          <p14:tracePt t="90195" x="9488488" y="1266825"/>
          <p14:tracePt t="90196" x="9498013" y="1266825"/>
          <p14:tracePt t="90197" x="9518650" y="1276350"/>
          <p14:tracePt t="90198" x="9528175" y="1276350"/>
          <p14:tracePt t="90199" x="9539288" y="1276350"/>
          <p14:tracePt t="90200" x="9558338" y="1287463"/>
          <p14:tracePt t="90202" x="9578975" y="1287463"/>
          <p14:tracePt t="90203" x="9598025" y="1287463"/>
          <p14:tracePt t="90205" x="9618663" y="1287463"/>
          <p14:tracePt t="90206" x="9618663" y="1296988"/>
          <p14:tracePt t="90207" x="9639300" y="1296988"/>
          <p14:tracePt t="90208" x="9648825" y="1306513"/>
          <p14:tracePt t="90209" x="9658350" y="1306513"/>
          <p14:tracePt t="90210" x="9678988" y="1306513"/>
          <p14:tracePt t="90211" x="9678988" y="1317625"/>
          <p14:tracePt t="90212" x="9699625" y="1317625"/>
          <p14:tracePt t="90213" x="9709150" y="1317625"/>
          <p14:tracePt t="90214" x="9718675" y="1317625"/>
          <p14:tracePt t="90215" x="9729788" y="1317625"/>
          <p14:tracePt t="90216" x="9739313" y="1327150"/>
          <p14:tracePt t="90217" x="9759950" y="1327150"/>
          <p14:tracePt t="90219" x="9779000" y="1336675"/>
          <p14:tracePt t="90221" x="9799638" y="1336675"/>
          <p14:tracePt t="90222" x="9820275" y="1347788"/>
          <p14:tracePt t="90224" x="9829800" y="1347788"/>
          <p14:tracePt t="90225" x="9839325" y="1347788"/>
          <p14:tracePt t="90226" x="9850438" y="1347788"/>
          <p14:tracePt t="90227" x="9859963" y="1357313"/>
          <p14:tracePt t="90228" x="9869488" y="1357313"/>
          <p14:tracePt t="90229" x="9880600" y="1357313"/>
          <p14:tracePt t="90230" x="9890125" y="1366838"/>
          <p14:tracePt t="90231" x="9899650" y="1366838"/>
          <p14:tracePt t="90232" x="9910763" y="1366838"/>
          <p14:tracePt t="90234" x="9920288" y="1366838"/>
          <p14:tracePt t="90235" x="9929813" y="1366838"/>
          <p14:tracePt t="90236" x="9940925" y="1377950"/>
          <p14:tracePt t="90237" x="9950450" y="1377950"/>
          <p14:tracePt t="90238" x="9959975" y="1377950"/>
          <p14:tracePt t="90239" x="9959975" y="1387475"/>
          <p14:tracePt t="90240" x="9980613" y="1387475"/>
          <p14:tracePt t="90242" x="9990138" y="1387475"/>
          <p14:tracePt t="90243" x="10001250" y="1387475"/>
          <p14:tracePt t="90245" x="10010775" y="1397000"/>
          <p14:tracePt t="90246" x="10020300" y="1397000"/>
          <p14:tracePt t="90248" x="10031413" y="1408113"/>
          <p14:tracePt t="90249" x="10040938" y="1408113"/>
          <p14:tracePt t="90251" x="10050463" y="1408113"/>
          <p14:tracePt t="90252" x="10061575" y="1408113"/>
          <p14:tracePt t="90253" x="10071100" y="1408113"/>
          <p14:tracePt t="90255" x="10080625" y="1417638"/>
          <p14:tracePt t="90256" x="10091738" y="1417638"/>
          <p14:tracePt t="90259" x="10101263" y="1427163"/>
          <p14:tracePt t="90260" x="10110788" y="1427163"/>
          <p14:tracePt t="90262" x="10121900" y="1427163"/>
          <p14:tracePt t="90264" x="10131425" y="1427163"/>
          <p14:tracePt t="90266" x="10131425" y="1438275"/>
          <p14:tracePt t="90267" x="10140950" y="1438275"/>
          <p14:tracePt t="90268" x="10152063" y="1438275"/>
          <p14:tracePt t="90270" x="10152063" y="1447800"/>
          <p14:tracePt t="90271" x="10161588" y="1447800"/>
          <p14:tracePt t="90273" x="10171113" y="1447800"/>
          <p14:tracePt t="90277" x="10182225" y="1447800"/>
          <p14:tracePt t="90278" x="10182225" y="1457325"/>
          <p14:tracePt t="90279" x="10191750" y="1457325"/>
          <p14:tracePt t="90283" x="10191750" y="1468438"/>
          <p14:tracePt t="90284" x="10201275" y="1468438"/>
          <p14:tracePt t="90286" x="10212388" y="1468438"/>
          <p14:tracePt t="90288" x="10212388" y="1477963"/>
          <p14:tracePt t="90289" x="10221913" y="1477963"/>
          <p14:tracePt t="90296" x="10231438" y="1477963"/>
          <p14:tracePt t="90298" x="10231438" y="1487488"/>
          <p14:tracePt t="90300" x="10242550" y="1487488"/>
          <p14:tracePt t="90303" x="10242550" y="1498600"/>
          <p14:tracePt t="90310" x="10252075" y="1498600"/>
          <p14:tracePt t="90314" x="10252075" y="1508125"/>
          <p14:tracePt t="90318" x="10261600" y="1508125"/>
          <p14:tracePt t="90320" x="10261600" y="1517650"/>
          <p14:tracePt t="90331" x="10261600" y="1528763"/>
          <p14:tracePt t="90337" x="10261600" y="1538288"/>
          <p14:tracePt t="90345" x="10261600" y="1547813"/>
          <p14:tracePt t="90349" x="10272713" y="1558925"/>
          <p14:tracePt t="90357" x="10272713" y="1568450"/>
          <p14:tracePt t="90360" x="10272713" y="1577975"/>
          <p14:tracePt t="90367" x="10272713" y="1589088"/>
          <p14:tracePt t="90370" x="10272713" y="1598613"/>
          <p14:tracePt t="90377" x="10272713" y="1608138"/>
          <p14:tracePt t="90381" x="10272713" y="1619250"/>
          <p14:tracePt t="90384" x="10272713" y="1628775"/>
          <p14:tracePt t="90389" x="10272713" y="1638300"/>
          <p14:tracePt t="90392" x="10272713" y="1649413"/>
          <p14:tracePt t="90396" x="10272713" y="1658938"/>
          <p14:tracePt t="90399" x="10272713" y="1668463"/>
          <p14:tracePt t="90400" x="10261600" y="1668463"/>
          <p14:tracePt t="90403" x="10261600" y="1679575"/>
          <p14:tracePt t="90405" x="10261600" y="1689100"/>
          <p14:tracePt t="90407" x="10252075" y="1689100"/>
          <p14:tracePt t="90410" x="10252075" y="1698625"/>
          <p14:tracePt t="90412" x="10252075" y="1709738"/>
          <p14:tracePt t="90417" x="10252075" y="1719263"/>
          <p14:tracePt t="90419" x="10252075" y="1730375"/>
          <p14:tracePt t="90420" x="10242550" y="1730375"/>
          <p14:tracePt t="90423" x="10242550" y="1739900"/>
          <p14:tracePt t="90424" x="10242550" y="1749425"/>
          <p14:tracePt t="90426" x="10231438" y="1760538"/>
          <p14:tracePt t="90430" x="10231438" y="1770063"/>
          <p14:tracePt t="90432" x="10231438" y="1779588"/>
          <p14:tracePt t="90435" x="10231438" y="1790700"/>
          <p14:tracePt t="90437" x="10231438" y="1800225"/>
          <p14:tracePt t="90438" x="10221913" y="1800225"/>
          <p14:tracePt t="90441" x="10221913" y="1809750"/>
          <p14:tracePt t="90443" x="10221913" y="1820863"/>
          <p14:tracePt t="90445" x="10212388" y="1820863"/>
          <p14:tracePt t="90446" x="10212388" y="1830388"/>
          <p14:tracePt t="90448" x="10212388" y="1839913"/>
          <p14:tracePt t="90452" x="10212388" y="1851025"/>
          <p14:tracePt t="90453" x="10212388" y="1860550"/>
          <p14:tracePt t="90454" x="10201275" y="1860550"/>
          <p14:tracePt t="90457" x="10201275" y="1870075"/>
          <p14:tracePt t="90459" x="10201275" y="1881188"/>
          <p14:tracePt t="90463" x="10201275" y="1890713"/>
          <p14:tracePt t="90464" x="10201275" y="1900238"/>
          <p14:tracePt t="90466" x="10201275" y="1911350"/>
          <p14:tracePt t="90469" x="10201275" y="1920875"/>
          <p14:tracePt t="90471" x="10201275" y="1930400"/>
          <p14:tracePt t="90475" x="10201275" y="1941513"/>
          <p14:tracePt t="90477" x="10201275" y="1951038"/>
          <p14:tracePt t="90481" x="10201275" y="1960563"/>
          <p14:tracePt t="90482" x="10201275" y="1971675"/>
          <p14:tracePt t="90486" x="10201275" y="1981200"/>
          <p14:tracePt t="90487" x="10201275" y="1990725"/>
          <p14:tracePt t="90491" x="10201275" y="2001838"/>
          <p14:tracePt t="90492" x="10201275" y="2011363"/>
          <p14:tracePt t="90496" x="10201275" y="2020888"/>
          <p14:tracePt t="90498" x="10201275" y="2032000"/>
          <p14:tracePt t="90499" x="10201275" y="2041525"/>
          <p14:tracePt t="90503" x="10201275" y="2051050"/>
          <p14:tracePt t="90504" x="10201275" y="2062163"/>
          <p14:tracePt t="90508" x="10201275" y="2071688"/>
          <p14:tracePt t="90509" x="10201275" y="2081213"/>
          <p14:tracePt t="90513" x="10201275" y="2092325"/>
          <p14:tracePt t="90514" x="10201275" y="2101850"/>
          <p14:tracePt t="90517" x="10212388" y="2111375"/>
          <p14:tracePt t="90519" x="10212388" y="2122488"/>
          <p14:tracePt t="90522" x="10212388" y="2132013"/>
          <p14:tracePt t="90523" x="10221913" y="2132013"/>
          <p14:tracePt t="90524" x="10221913" y="2141538"/>
          <p14:tracePt t="90527" x="10221913" y="2152650"/>
          <p14:tracePt t="90529" x="10221913" y="2162175"/>
          <p14:tracePt t="90532" x="10221913" y="2171700"/>
          <p14:tracePt t="90533" x="10231438" y="2182813"/>
          <p14:tracePt t="90534" x="10231438" y="2192338"/>
          <p14:tracePt t="90537" x="10231438" y="2201863"/>
          <p14:tracePt t="90538" x="10242550" y="2201863"/>
          <p14:tracePt t="90539" x="10242550" y="2212975"/>
          <p14:tracePt t="90542" x="10242550" y="2222500"/>
          <p14:tracePt t="90543" x="10242550" y="2232025"/>
          <p14:tracePt t="90546" x="10242550" y="2243138"/>
          <p14:tracePt t="90547" x="10242550" y="2252663"/>
          <p14:tracePt t="90549" x="10252075" y="2252663"/>
          <p14:tracePt t="90550" x="10252075" y="2262188"/>
          <p14:tracePt t="90551" x="10252075" y="2273300"/>
          <p14:tracePt t="90553" x="10252075" y="2282825"/>
          <p14:tracePt t="90555" x="10261600" y="2292350"/>
          <p14:tracePt t="90557" x="10261600" y="2303463"/>
          <p14:tracePt t="90558" x="10261600" y="2312988"/>
          <p14:tracePt t="90561" x="10261600" y="2322513"/>
          <p14:tracePt t="90562" x="10261600" y="2333625"/>
          <p14:tracePt t="90563" x="10261600" y="2343150"/>
          <p14:tracePt t="90565" x="10261600" y="2352675"/>
          <p14:tracePt t="90566" x="10261600" y="2363788"/>
          <p14:tracePt t="90568" x="10261600" y="2373313"/>
          <p14:tracePt t="90569" x="10272713" y="2373313"/>
          <p14:tracePt t="90570" x="10272713" y="2382838"/>
          <p14:tracePt t="90572" x="10272713" y="2393950"/>
          <p14:tracePt t="90573" x="10272713" y="2403475"/>
          <p14:tracePt t="90575" x="10272713" y="2413000"/>
          <p14:tracePt t="90576" x="10282238" y="2424113"/>
          <p14:tracePt t="90578" x="10282238" y="2433638"/>
          <p14:tracePt t="90579" x="10282238" y="2443163"/>
          <p14:tracePt t="90581" x="10282238" y="2454275"/>
          <p14:tracePt t="90582" x="10282238" y="2463800"/>
          <p14:tracePt t="90583" x="10282238" y="2473325"/>
          <p14:tracePt t="90585" x="10282238" y="2493963"/>
          <p14:tracePt t="90587" x="10282238" y="2503488"/>
          <p14:tracePt t="90588" x="10282238" y="2514600"/>
          <p14:tracePt t="90590" x="10282238" y="2524125"/>
          <p14:tracePt t="90591" x="10282238" y="2533650"/>
          <p14:tracePt t="90593" x="10282238" y="2544763"/>
          <p14:tracePt t="90594" x="10282238" y="2554288"/>
          <p14:tracePt t="90596" x="10282238" y="2574925"/>
          <p14:tracePt t="90597" x="10282238" y="2584450"/>
          <p14:tracePt t="90599" x="10282238" y="2593975"/>
          <p14:tracePt t="90600" x="10291763" y="2605088"/>
          <p14:tracePt t="90601" x="10291763" y="2614613"/>
          <p14:tracePt t="90602" x="10291763" y="2624138"/>
          <p14:tracePt t="90604" x="10291763" y="2635250"/>
          <p14:tracePt t="90605" x="10291763" y="2654300"/>
          <p14:tracePt t="90607" x="10291763" y="2665413"/>
          <p14:tracePt t="90608" x="10291763" y="2674938"/>
          <p14:tracePt t="90609" x="10291763" y="2684463"/>
          <p14:tracePt t="90610" x="10291763" y="2695575"/>
          <p14:tracePt t="90611" x="10302875" y="2695575"/>
          <p14:tracePt t="90612" x="10302875" y="2705100"/>
          <p14:tracePt t="90613" x="10302875" y="2725738"/>
          <p14:tracePt t="90615" x="10302875" y="2735263"/>
          <p14:tracePt t="90616" x="10302875" y="2744788"/>
          <p14:tracePt t="90617" x="10302875" y="2755900"/>
          <p14:tracePt t="90618" x="10302875" y="2765425"/>
          <p14:tracePt t="90619" x="10302875" y="2774950"/>
          <p14:tracePt t="90620" x="10302875" y="2786063"/>
          <p14:tracePt t="90621" x="10302875" y="2795588"/>
          <p14:tracePt t="90622" x="10302875" y="2805113"/>
          <p14:tracePt t="90623" x="10302875" y="2816225"/>
          <p14:tracePt t="90624" x="10302875" y="2825750"/>
          <p14:tracePt t="90625" x="10302875" y="2835275"/>
          <p14:tracePt t="90626" x="10302875" y="2846388"/>
          <p14:tracePt t="90627" x="10302875" y="2855913"/>
          <p14:tracePt t="90628" x="10302875" y="2865438"/>
          <p14:tracePt t="90629" x="10312400" y="2876550"/>
          <p14:tracePt t="90630" x="10312400" y="2886075"/>
          <p14:tracePt t="90631" x="10312400" y="2895600"/>
          <p14:tracePt t="90632" x="10312400" y="2906713"/>
          <p14:tracePt t="90633" x="10312400" y="2916238"/>
          <p14:tracePt t="90634" x="10312400" y="2925763"/>
          <p14:tracePt t="90635" x="10312400" y="2936875"/>
          <p14:tracePt t="90636" x="10312400" y="2946400"/>
          <p14:tracePt t="90637" x="10321925" y="2955925"/>
          <p14:tracePt t="90638" x="10321925" y="2967038"/>
          <p14:tracePt t="90639" x="10321925" y="2976563"/>
          <p14:tracePt t="90640" x="10321925" y="2986088"/>
          <p14:tracePt t="90641" x="10321925" y="2997200"/>
          <p14:tracePt t="90642" x="10321925" y="3006725"/>
          <p14:tracePt t="90643" x="10321925" y="3016250"/>
          <p14:tracePt t="90644" x="10321925" y="3027363"/>
          <p14:tracePt t="90645" x="10333038" y="3036888"/>
          <p14:tracePt t="90646" x="10333038" y="3046413"/>
          <p14:tracePt t="90647" x="10333038" y="3057525"/>
          <p14:tracePt t="90648" x="10333038" y="3067050"/>
          <p14:tracePt t="90649" x="10333038" y="3076575"/>
          <p14:tracePt t="90650" x="10333038" y="3097213"/>
          <p14:tracePt t="90652" x="10333038" y="3106738"/>
          <p14:tracePt t="90653" x="10333038" y="3117850"/>
          <p14:tracePt t="90654" x="10333038" y="3127375"/>
          <p14:tracePt t="90655" x="10333038" y="3136900"/>
          <p14:tracePt t="90656" x="10333038" y="3148013"/>
          <p14:tracePt t="90657" x="10333038" y="3157538"/>
          <p14:tracePt t="90658" x="10342563" y="3167063"/>
          <p14:tracePt t="90659" x="10342563" y="3178175"/>
          <p14:tracePt t="90660" x="10342563" y="3187700"/>
          <p14:tracePt t="90661" x="10342563" y="3197225"/>
          <p14:tracePt t="90662" x="10342563" y="3208338"/>
          <p14:tracePt t="90663" x="10342563" y="3217863"/>
          <p14:tracePt t="90664" x="10342563" y="3227388"/>
          <p14:tracePt t="90665" x="10352088" y="3238500"/>
          <p14:tracePt t="90666" x="10352088" y="3248025"/>
          <p14:tracePt t="90667" x="10352088" y="3257550"/>
          <p14:tracePt t="90668" x="10352088" y="3268663"/>
          <p14:tracePt t="90669" x="10352088" y="3278188"/>
          <p14:tracePt t="90670" x="10363200" y="3287713"/>
          <p14:tracePt t="90671" x="10363200" y="3298825"/>
          <p14:tracePt t="90672" x="10363200" y="3317875"/>
          <p14:tracePt t="90674" x="10363200" y="3338513"/>
          <p14:tracePt t="90676" x="10363200" y="3348038"/>
          <p14:tracePt t="90677" x="10363200" y="3368675"/>
          <p14:tracePt t="90678" x="10372725" y="3368675"/>
          <p14:tracePt t="90679" x="10372725" y="3389313"/>
          <p14:tracePt t="90681" x="10382250" y="3408363"/>
          <p14:tracePt t="90682" x="10382250" y="3419475"/>
          <p14:tracePt t="90684" x="10382250" y="3438525"/>
          <p14:tracePt t="90686" x="10393363" y="3459163"/>
          <p14:tracePt t="90687" x="10393363" y="3468688"/>
          <p14:tracePt t="90689" x="10402888" y="3479800"/>
          <p14:tracePt t="90690" x="10402888" y="3489325"/>
          <p14:tracePt t="90691" x="10412413" y="3498850"/>
          <p14:tracePt t="90692" x="10412413" y="3509963"/>
          <p14:tracePt t="90693" x="10412413" y="3519488"/>
          <p14:tracePt t="90694" x="10412413" y="3529013"/>
          <p14:tracePt t="90695" x="10423525" y="3540125"/>
          <p14:tracePt t="90697" x="10433050" y="3549650"/>
          <p14:tracePt t="90698" x="10433050" y="3559175"/>
          <p14:tracePt t="90699" x="10433050" y="3570288"/>
          <p14:tracePt t="90700" x="10433050" y="3579813"/>
          <p14:tracePt t="90701" x="10442575" y="3589338"/>
          <p14:tracePt t="90703" x="10453688" y="3600450"/>
          <p14:tracePt t="90704" x="10453688" y="3609975"/>
          <p14:tracePt t="90706" x="10463213" y="3619500"/>
          <p14:tracePt t="90707" x="10463213" y="3630613"/>
          <p14:tracePt t="90708" x="10472738" y="3630613"/>
          <p14:tracePt t="90710" x="10472738" y="3640138"/>
          <p14:tracePt t="90711" x="10472738" y="3649663"/>
          <p14:tracePt t="90712" x="10483850" y="3649663"/>
          <p14:tracePt t="90714" x="10493375" y="3660775"/>
          <p14:tracePt t="90715" x="10493375" y="3670300"/>
          <p14:tracePt t="90716" x="10502900" y="3670300"/>
          <p14:tracePt t="90718" x="10502900" y="3679825"/>
          <p14:tracePt t="90719" x="10514013" y="3690938"/>
          <p14:tracePt t="90721" x="10523538" y="3690938"/>
          <p14:tracePt t="90722" x="10523538" y="3700463"/>
          <p14:tracePt t="90724" x="10523538" y="3709988"/>
          <p14:tracePt t="90725" x="10533063" y="3709988"/>
          <p14:tracePt t="90727" x="10544175" y="3709988"/>
          <p14:tracePt t="90728" x="10544175" y="3721100"/>
          <p14:tracePt t="90730" x="10544175" y="3730625"/>
          <p14:tracePt t="90731" x="10553700" y="3730625"/>
          <p14:tracePt t="90733" x="10563225" y="3740150"/>
          <p14:tracePt t="90738" x="10574338" y="3751263"/>
          <p14:tracePt t="90740" x="10583863" y="3751263"/>
          <p14:tracePt t="90742" x="10583863" y="3760788"/>
          <p14:tracePt t="90745" x="10593388" y="3760788"/>
          <p14:tracePt t="90748" x="10604500" y="3760788"/>
          <p14:tracePt t="90750" x="10604500" y="3770313"/>
          <p14:tracePt t="90754" x="10614025" y="3770313"/>
          <p14:tracePt t="90756" x="10614025" y="3781425"/>
          <p14:tracePt t="90757" x="10623550" y="3781425"/>
          <p14:tracePt t="90763" x="10634663" y="3781425"/>
          <p14:tracePt t="90767" x="10644188" y="3781425"/>
          <p14:tracePt t="90771" x="10653713" y="3781425"/>
          <p14:tracePt t="90787" x="10674350" y="3781425"/>
          <p14:tracePt t="90790" x="10683875" y="3781425"/>
          <p14:tracePt t="90793" x="10694988" y="3781425"/>
          <p14:tracePt t="90798" x="10704513" y="3781425"/>
          <p14:tracePt t="90800" x="10714038" y="3781425"/>
          <p14:tracePt t="90801" x="10714038" y="3770313"/>
          <p14:tracePt t="90805" x="10725150" y="3770313"/>
          <p14:tracePt t="90806" x="10725150" y="3760788"/>
          <p14:tracePt t="90807" x="10734675" y="3760788"/>
          <p14:tracePt t="90809" x="10734675" y="3751263"/>
          <p14:tracePt t="90811" x="10744200" y="3751263"/>
          <p14:tracePt t="90813" x="10755313" y="3740150"/>
          <p14:tracePt t="90814" x="10755313" y="3730625"/>
          <p14:tracePt t="90816" x="10764838" y="3721100"/>
          <p14:tracePt t="90818" x="10774363" y="3721100"/>
          <p14:tracePt t="90819" x="10774363" y="3709988"/>
          <p14:tracePt t="90820" x="10785475" y="3700463"/>
          <p14:tracePt t="90823" x="10785475" y="3690938"/>
          <p14:tracePt t="90824" x="10795000" y="3679825"/>
          <p14:tracePt t="90826" x="10804525" y="3679825"/>
          <p14:tracePt t="90827" x="10804525" y="3670300"/>
          <p14:tracePt t="90828" x="10804525" y="3660775"/>
          <p14:tracePt t="90830" x="10815638" y="3649663"/>
          <p14:tracePt t="90831" x="10815638" y="3640138"/>
          <p14:tracePt t="90832" x="10825163" y="3640138"/>
          <p14:tracePt t="90833" x="10825163" y="3630613"/>
          <p14:tracePt t="90834" x="10825163" y="3619500"/>
          <p14:tracePt t="90836" x="10834688" y="3609975"/>
          <p14:tracePt t="90837" x="10834688" y="3600450"/>
          <p14:tracePt t="90838" x="10845800" y="3600450"/>
          <p14:tracePt t="90839" x="10845800" y="3579813"/>
          <p14:tracePt t="90840" x="10845800" y="3570288"/>
          <p14:tracePt t="90842" x="10845800" y="3559175"/>
          <p14:tracePt t="90843" x="10855325" y="3549650"/>
          <p14:tracePt t="90845" x="10864850" y="3529013"/>
          <p14:tracePt t="90846" x="10864850" y="3519488"/>
          <p14:tracePt t="90848" x="10875963" y="3498850"/>
          <p14:tracePt t="90850" x="10875963" y="3489325"/>
          <p14:tracePt t="90851" x="10875963" y="3468688"/>
          <p14:tracePt t="90853" x="10875963" y="3449638"/>
          <p14:tracePt t="90855" x="10885488" y="3429000"/>
          <p14:tracePt t="90856" x="10885488" y="3419475"/>
          <p14:tracePt t="90857" x="10885488" y="3408363"/>
          <p14:tracePt t="90858" x="10885488" y="3398838"/>
          <p14:tracePt t="90859" x="10885488" y="3389313"/>
          <p14:tracePt t="90860" x="10885488" y="3378200"/>
          <p14:tracePt t="90861" x="10895013" y="3359150"/>
          <p14:tracePt t="90862" x="10895013" y="3348038"/>
          <p14:tracePt t="90863" x="10895013" y="3338513"/>
          <p14:tracePt t="90864" x="10895013" y="3317875"/>
          <p14:tracePt t="90865" x="10895013" y="3308350"/>
          <p14:tracePt t="90866" x="10895013" y="3298825"/>
          <p14:tracePt t="90867" x="10895013" y="3278188"/>
          <p14:tracePt t="90868" x="10895013" y="3268663"/>
          <p14:tracePt t="90870" x="10895013" y="3248025"/>
          <p14:tracePt t="90870" x="10895013" y="3238500"/>
          <p14:tracePt t="90871" x="10895013" y="3217863"/>
          <p14:tracePt t="90872" x="10895013" y="3208338"/>
          <p14:tracePt t="90873" x="10895013" y="3187700"/>
          <p14:tracePt t="90874" x="10895013" y="3178175"/>
          <p14:tracePt t="90875" x="10895013" y="3167063"/>
          <p14:tracePt t="90876" x="10895013" y="3148013"/>
          <p14:tracePt t="90877" x="10885488" y="3136900"/>
          <p14:tracePt t="90878" x="10885488" y="3117850"/>
          <p14:tracePt t="90879" x="10885488" y="3106738"/>
          <p14:tracePt t="90880" x="10875963" y="3087688"/>
          <p14:tracePt t="90881" x="10875963" y="3076575"/>
          <p14:tracePt t="90882" x="10875963" y="3057525"/>
          <p14:tracePt t="90883" x="10875963" y="3036888"/>
          <p14:tracePt t="90884" x="10864850" y="3027363"/>
          <p14:tracePt t="90885" x="10864850" y="3006725"/>
          <p14:tracePt t="90886" x="10855325" y="2997200"/>
          <p14:tracePt t="90887" x="10845800" y="2976563"/>
          <p14:tracePt t="90888" x="10845800" y="2955925"/>
          <p14:tracePt t="90889" x="10834688" y="2946400"/>
          <p14:tracePt t="90890" x="10825163" y="2925763"/>
          <p14:tracePt t="90891" x="10825163" y="2916238"/>
          <p14:tracePt t="90892" x="10815638" y="2895600"/>
          <p14:tracePt t="90893" x="10815638" y="2876550"/>
          <p14:tracePt t="90894" x="10804525" y="2865438"/>
          <p14:tracePt t="90895" x="10795000" y="2846388"/>
          <p14:tracePt t="90896" x="10785475" y="2825750"/>
          <p14:tracePt t="90897" x="10785475" y="2816225"/>
          <p14:tracePt t="90898" x="10774363" y="2795588"/>
          <p14:tracePt t="90899" x="10764838" y="2786063"/>
          <p14:tracePt t="90900" x="10755313" y="2765425"/>
          <p14:tracePt t="90901" x="10744200" y="2744788"/>
          <p14:tracePt t="90902" x="10734675" y="2735263"/>
          <p14:tracePt t="90903" x="10734675" y="2714625"/>
          <p14:tracePt t="90904" x="10714038" y="2705100"/>
          <p14:tracePt t="90905" x="10704513" y="2684463"/>
          <p14:tracePt t="90906" x="10694988" y="2674938"/>
          <p14:tracePt t="90907" x="10683875" y="2654300"/>
          <p14:tracePt t="90908" x="10683875" y="2644775"/>
          <p14:tracePt t="90909" x="10664825" y="2624138"/>
          <p14:tracePt t="90910" x="10653713" y="2605088"/>
          <p14:tracePt t="90911" x="10644188" y="2593975"/>
          <p14:tracePt t="90912" x="10634663" y="2574925"/>
          <p14:tracePt t="90913" x="10623550" y="2554288"/>
          <p14:tracePt t="90914" x="10614025" y="2544763"/>
          <p14:tracePt t="90915" x="10593388" y="2533650"/>
          <p14:tracePt t="90916" x="10593388" y="2514600"/>
          <p14:tracePt t="90917" x="10583863" y="2503488"/>
          <p14:tracePt t="90918" x="10563225" y="2484438"/>
          <p14:tracePt t="90919" x="10553700" y="2463800"/>
          <p14:tracePt t="90920" x="10544175" y="2454275"/>
          <p14:tracePt t="90921" x="10533063" y="2433638"/>
          <p14:tracePt t="90922" x="10523538" y="2424113"/>
          <p14:tracePt t="90923" x="10514013" y="2413000"/>
          <p14:tracePt t="90924" x="10502900" y="2393950"/>
          <p14:tracePt t="90925" x="10483850" y="2373313"/>
          <p14:tracePt t="90926" x="10463213" y="2363788"/>
          <p14:tracePt t="90927" x="10453688" y="2352675"/>
          <p14:tracePt t="90928" x="10442575" y="2333625"/>
          <p14:tracePt t="90929" x="10423525" y="2322513"/>
          <p14:tracePt t="90930" x="10402888" y="2312988"/>
          <p14:tracePt t="90931" x="10393363" y="2292350"/>
          <p14:tracePt t="90932" x="10372725" y="2273300"/>
          <p14:tracePt t="90933" x="10352088" y="2252663"/>
          <p14:tracePt t="90934" x="10342563" y="2252663"/>
          <p14:tracePt t="90935" x="10321925" y="2232025"/>
          <p14:tracePt t="90936" x="10302875" y="2222500"/>
          <p14:tracePt t="90937" x="10291763" y="2201863"/>
          <p14:tracePt t="90938" x="10282238" y="2192338"/>
          <p14:tracePt t="90939" x="10261600" y="2182813"/>
          <p14:tracePt t="90940" x="10242550" y="2162175"/>
          <p14:tracePt t="90941" x="10231438" y="2152650"/>
          <p14:tracePt t="90942" x="10212388" y="2141538"/>
          <p14:tracePt t="90943" x="10191750" y="2132013"/>
          <p14:tracePt t="90944" x="10182225" y="2111375"/>
          <p14:tracePt t="90945" x="10171113" y="2101850"/>
          <p14:tracePt t="90946" x="10140950" y="2092325"/>
          <p14:tracePt t="90948" x="10121900" y="2071688"/>
          <p14:tracePt t="90949" x="10101263" y="2062163"/>
          <p14:tracePt t="90950" x="10091738" y="2062163"/>
          <p14:tracePt t="90951" x="10071100" y="2041525"/>
          <p14:tracePt t="90952" x="10050463" y="2032000"/>
          <p14:tracePt t="90953" x="10040938" y="2020888"/>
          <p14:tracePt t="90954" x="10020300" y="2011363"/>
          <p14:tracePt t="90955" x="10001250" y="2011363"/>
          <p14:tracePt t="90956" x="9990138" y="2001838"/>
          <p14:tracePt t="90957" x="9971088" y="1981200"/>
          <p14:tracePt t="90958" x="9950450" y="1971675"/>
          <p14:tracePt t="90959" x="9940925" y="1960563"/>
          <p14:tracePt t="90960" x="9920288" y="1960563"/>
          <p14:tracePt t="90961" x="9910763" y="1951038"/>
          <p14:tracePt t="90962" x="9899650" y="1941513"/>
          <p14:tracePt t="90963" x="9880600" y="1930400"/>
          <p14:tracePt t="90964" x="9869488" y="1930400"/>
          <p14:tracePt t="90965" x="9850438" y="1920875"/>
          <p14:tracePt t="90966" x="9829800" y="1911350"/>
          <p14:tracePt t="90967" x="9829800" y="1900238"/>
          <p14:tracePt t="90968" x="9809163" y="1890713"/>
          <p14:tracePt t="90969" x="9799638" y="1890713"/>
          <p14:tracePt t="90970" x="9779000" y="1881188"/>
          <p14:tracePt t="90971" x="9759950" y="1881188"/>
          <p14:tracePt t="90972" x="9759950" y="1870075"/>
          <p14:tracePt t="90973" x="9739313" y="1860550"/>
          <p14:tracePt t="90974" x="9729788" y="1860550"/>
          <p14:tracePt t="90975" x="9709150" y="1851025"/>
          <p14:tracePt t="90976" x="9699625" y="1839913"/>
          <p14:tracePt t="90977" x="9688513" y="1830388"/>
          <p14:tracePt t="90978" x="9669463" y="1830388"/>
          <p14:tracePt t="90979" x="9658350" y="1830388"/>
          <p14:tracePt t="90980" x="9639300" y="1820863"/>
          <p14:tracePt t="90981" x="9628188" y="1809750"/>
          <p14:tracePt t="90982" x="9618663" y="1800225"/>
          <p14:tracePt t="90983" x="9598025" y="1790700"/>
          <p14:tracePt t="90984" x="9588500" y="1790700"/>
          <p14:tracePt t="90985" x="9578975" y="1790700"/>
          <p14:tracePt t="90986" x="9558338" y="1779588"/>
          <p14:tracePt t="90987" x="9548813" y="1779588"/>
          <p14:tracePt t="90988" x="9528175" y="1770063"/>
          <p14:tracePt t="90989" x="9518650" y="1760538"/>
          <p14:tracePt t="90990" x="9498013" y="1760538"/>
          <p14:tracePt t="90991" x="9478963" y="1760538"/>
          <p14:tracePt t="90993" x="9478963" y="1749425"/>
          <p14:tracePt t="90993" x="9458325" y="1749425"/>
          <p14:tracePt t="90994" x="9448800" y="1739900"/>
          <p14:tracePt t="90995" x="9428163" y="1739900"/>
          <p14:tracePt t="90996" x="9407525" y="1730375"/>
          <p14:tracePt t="90998" x="9388475" y="1730375"/>
          <p14:tracePt t="90999" x="9377363" y="1719263"/>
          <p14:tracePt t="91000" x="9358313" y="1719263"/>
          <p14:tracePt t="91001" x="9347200" y="1719263"/>
          <p14:tracePt t="91002" x="9337675" y="1719263"/>
          <p14:tracePt t="91003" x="9317038" y="1719263"/>
          <p14:tracePt t="91004" x="9307513" y="1719263"/>
          <p14:tracePt t="91005" x="9286875" y="1709738"/>
          <p14:tracePt t="91007" x="9267825" y="1709738"/>
          <p14:tracePt t="91008" x="9256713" y="1709738"/>
          <p14:tracePt t="91009" x="9247188" y="1709738"/>
          <p14:tracePt t="91010" x="9226550" y="1698625"/>
          <p14:tracePt t="91012" x="9207500" y="1698625"/>
          <p14:tracePt t="91013" x="9196388" y="1698625"/>
          <p14:tracePt t="91014" x="9177338" y="1698625"/>
          <p14:tracePt t="91016" x="9156700" y="1698625"/>
          <p14:tracePt t="91017" x="9147175" y="1698625"/>
          <p14:tracePt t="91018" x="9136063" y="1698625"/>
          <p14:tracePt t="91019" x="9117013" y="1698625"/>
          <p14:tracePt t="91020" x="9105900" y="1698625"/>
          <p14:tracePt t="91021" x="9096375" y="1698625"/>
          <p14:tracePt t="91022" x="9086850" y="1698625"/>
          <p14:tracePt t="91023" x="9075738" y="1698625"/>
          <p14:tracePt t="91024" x="9066213" y="1698625"/>
          <p14:tracePt t="91025" x="9045575" y="1698625"/>
          <p14:tracePt t="91026" x="9036050" y="1698625"/>
          <p14:tracePt t="91027" x="9026525" y="1698625"/>
          <p14:tracePt t="91028" x="9005888" y="1709738"/>
          <p14:tracePt t="91029" x="8996363" y="1709738"/>
          <p14:tracePt t="91030" x="8985250" y="1709738"/>
          <p14:tracePt t="91031" x="8975725" y="1709738"/>
          <p14:tracePt t="91032" x="8955088" y="1719263"/>
          <p14:tracePt t="91033" x="8945563" y="1719263"/>
          <p14:tracePt t="91036" x="8924925" y="1730375"/>
          <p14:tracePt t="91036" x="8915400" y="1739900"/>
          <p14:tracePt t="91037" x="8894763" y="1739900"/>
          <p14:tracePt t="91038" x="8885238" y="1739900"/>
          <p14:tracePt t="91039" x="8875713" y="1749425"/>
          <p14:tracePt t="91040" x="8864600" y="1749425"/>
          <p14:tracePt t="91041" x="8855075" y="1760538"/>
          <p14:tracePt t="91042" x="8845550" y="1760538"/>
          <p14:tracePt t="91043" x="8834438" y="1770063"/>
          <p14:tracePt t="91044" x="8824913" y="1779588"/>
          <p14:tracePt t="91045" x="8804275" y="1790700"/>
          <p14:tracePt t="91047" x="8794750" y="1790700"/>
          <p14:tracePt t="91048" x="8774113" y="1800225"/>
          <p14:tracePt t="91049" x="8774113" y="1820863"/>
          <p14:tracePt t="91050" x="8755063" y="1830388"/>
          <p14:tracePt t="91051" x="8743950" y="1830388"/>
          <p14:tracePt t="91052" x="8743950" y="1839913"/>
          <p14:tracePt t="91053" x="8724900" y="1851025"/>
          <p14:tracePt t="91054" x="8713788" y="1860550"/>
          <p14:tracePt t="91055" x="8713788" y="1870075"/>
          <p14:tracePt t="91056" x="8704263" y="1881188"/>
          <p14:tracePt t="91057" x="8694738" y="1890713"/>
          <p14:tracePt t="91058" x="8683625" y="1900238"/>
          <p14:tracePt t="91059" x="8674100" y="1911350"/>
          <p14:tracePt t="91060" x="8664575" y="1920875"/>
          <p14:tracePt t="91061" x="8653463" y="1930400"/>
          <p14:tracePt t="91062" x="8653463" y="1941513"/>
          <p14:tracePt t="91063" x="8643938" y="1951038"/>
          <p14:tracePt t="91064" x="8634413" y="1971675"/>
          <p14:tracePt t="91065" x="8623300" y="1981200"/>
          <p14:tracePt t="91066" x="8623300" y="1990725"/>
          <p14:tracePt t="91067" x="8613775" y="2001838"/>
          <p14:tracePt t="91068" x="8604250" y="2020888"/>
          <p14:tracePt t="91069" x="8604250" y="2032000"/>
          <p14:tracePt t="91070" x="8593138" y="2041525"/>
          <p14:tracePt t="91071" x="8583613" y="2062163"/>
          <p14:tracePt t="91072" x="8574088" y="2071688"/>
          <p14:tracePt t="91073" x="8562975" y="2081213"/>
          <p14:tracePt t="91074" x="8562975" y="2101850"/>
          <p14:tracePt t="91075" x="8553450" y="2111375"/>
          <p14:tracePt t="91076" x="8543925" y="2132013"/>
          <p14:tracePt t="91077" x="8543925" y="2141538"/>
          <p14:tracePt t="91078" x="8532813" y="2162175"/>
          <p14:tracePt t="91079" x="8523288" y="2182813"/>
          <p14:tracePt t="91080" x="8523288" y="2192338"/>
          <p14:tracePt t="91081" x="8513763" y="2201863"/>
          <p14:tracePt t="91082" x="8513763" y="2222500"/>
          <p14:tracePt t="91083" x="8502650" y="2232025"/>
          <p14:tracePt t="91084" x="8493125" y="2252663"/>
          <p14:tracePt t="91085" x="8493125" y="2262188"/>
          <p14:tracePt t="91086" x="8483600" y="2282825"/>
          <p14:tracePt t="91087" x="8483600" y="2303463"/>
          <p14:tracePt t="91088" x="8472488" y="2303463"/>
          <p14:tracePt t="91091" x="8462963" y="2333625"/>
          <p14:tracePt t="91094" x="8453438" y="2382838"/>
          <p14:tracePt t="91094" x="8453438" y="2393950"/>
          <p14:tracePt t="91095" x="8442325" y="2403475"/>
          <p14:tracePt t="91096" x="8442325" y="2424113"/>
          <p14:tracePt t="91097" x="8432800" y="2443163"/>
          <p14:tracePt t="91099" x="8423275" y="2463800"/>
          <p14:tracePt t="91100" x="8412163" y="2473325"/>
          <p14:tracePt t="91101" x="8412163" y="2493963"/>
          <p14:tracePt t="91102" x="8412163" y="2503488"/>
          <p14:tracePt t="91103" x="8412163" y="2514600"/>
          <p14:tracePt t="91104" x="8402638" y="2533650"/>
          <p14:tracePt t="91105" x="8402638" y="2544763"/>
          <p14:tracePt t="91106" x="8393113" y="2554288"/>
          <p14:tracePt t="91107" x="8393113" y="2563813"/>
          <p14:tracePt t="91108" x="8382000" y="2584450"/>
          <p14:tracePt t="91109" x="8382000" y="2605088"/>
          <p14:tracePt t="91111" x="8382000" y="2624138"/>
          <p14:tracePt t="91112" x="8382000" y="2635250"/>
          <p14:tracePt t="91113" x="8372475" y="2654300"/>
          <p14:tracePt t="91114" x="8372475" y="2665413"/>
          <p14:tracePt t="91115" x="8372475" y="2674938"/>
          <p14:tracePt t="91116" x="8362950" y="2695575"/>
          <p14:tracePt t="91117" x="8362950" y="2705100"/>
          <p14:tracePt t="91118" x="8362950" y="2714625"/>
          <p14:tracePt t="91120" x="8351838" y="2725738"/>
          <p14:tracePt t="91120" x="8351838" y="2744788"/>
          <p14:tracePt t="91121" x="8351838" y="2755900"/>
          <p14:tracePt t="91122" x="8351838" y="2765425"/>
          <p14:tracePt t="91123" x="8342313" y="2786063"/>
          <p14:tracePt t="91124" x="8342313" y="2795588"/>
          <p14:tracePt t="91125" x="8342313" y="2805113"/>
          <p14:tracePt t="91126" x="8342313" y="2816225"/>
          <p14:tracePt t="91127" x="8342313" y="2835275"/>
          <p14:tracePt t="91128" x="8342313" y="2846388"/>
          <p14:tracePt t="91129" x="8332788" y="2855913"/>
          <p14:tracePt t="91130" x="8332788" y="2876550"/>
          <p14:tracePt t="91131" x="8332788" y="2886075"/>
          <p14:tracePt t="91132" x="8332788" y="2895600"/>
          <p14:tracePt t="91133" x="8321675" y="2906713"/>
          <p14:tracePt t="91134" x="8321675" y="2925763"/>
          <p14:tracePt t="91135" x="8321675" y="2936875"/>
          <p14:tracePt t="91136" x="8321675" y="2946400"/>
          <p14:tracePt t="91137" x="8321675" y="2967038"/>
          <p14:tracePt t="91138" x="8312150" y="2976563"/>
          <p14:tracePt t="91139" x="8312150" y="2997200"/>
          <p14:tracePt t="91141" x="8312150" y="3016250"/>
          <p14:tracePt t="91142" x="8312150" y="3027363"/>
          <p14:tracePt t="91143" x="8312150" y="3046413"/>
          <p14:tracePt t="91144" x="8312150" y="3057525"/>
          <p14:tracePt t="91145" x="8312150" y="3067050"/>
          <p14:tracePt t="91146" x="8312150" y="3087688"/>
          <p14:tracePt t="91147" x="8312150" y="3097213"/>
          <p14:tracePt t="91148" x="8312150" y="3106738"/>
          <p14:tracePt t="91149" x="8312150" y="3117850"/>
          <p14:tracePt t="91150" x="8312150" y="3136900"/>
          <p14:tracePt t="91152" x="8312150" y="3157538"/>
          <p14:tracePt t="91153" x="8302625" y="3178175"/>
          <p14:tracePt t="91155" x="8302625" y="3197225"/>
          <p14:tracePt t="91156" x="8302625" y="3208338"/>
          <p14:tracePt t="91157" x="8302625" y="3217863"/>
          <p14:tracePt t="91158" x="8302625" y="3227388"/>
          <p14:tracePt t="91159" x="8302625" y="3238500"/>
          <p14:tracePt t="91160" x="8302625" y="3257550"/>
          <p14:tracePt t="91161" x="8302625" y="3268663"/>
          <p14:tracePt t="91162" x="8302625" y="3278188"/>
          <p14:tracePt t="91163" x="8302625" y="3287713"/>
          <p14:tracePt t="91164" x="8302625" y="3298825"/>
          <p14:tracePt t="91165" x="8291513" y="3308350"/>
          <p14:tracePt t="91166" x="8291513" y="3317875"/>
          <p14:tracePt t="91167" x="8291513" y="3338513"/>
          <p14:tracePt t="91168" x="8291513" y="3348038"/>
          <p14:tracePt t="91169" x="8291513" y="3359150"/>
          <p14:tracePt t="91170" x="8291513" y="3368675"/>
          <p14:tracePt t="91171" x="8291513" y="3378200"/>
          <p14:tracePt t="91172" x="8291513" y="3389313"/>
          <p14:tracePt t="91173" x="8291513" y="3408363"/>
          <p14:tracePt t="91174" x="8291513" y="3419475"/>
          <p14:tracePt t="91175" x="8291513" y="3429000"/>
          <p14:tracePt t="91176" x="8291513" y="3438525"/>
          <p14:tracePt t="91177" x="8291513" y="3449638"/>
          <p14:tracePt t="91178" x="8291513" y="3468688"/>
          <p14:tracePt t="91180" x="8291513" y="3489325"/>
          <p14:tracePt t="91181" x="8291513" y="3498850"/>
          <p14:tracePt t="91182" x="8302625" y="3509963"/>
          <p14:tracePt t="91183" x="8302625" y="3529013"/>
          <p14:tracePt t="91185" x="8302625" y="3549650"/>
          <p14:tracePt t="91186" x="8312150" y="3559175"/>
          <p14:tracePt t="91187" x="8312150" y="3570288"/>
          <p14:tracePt t="91188" x="8321675" y="3589338"/>
          <p14:tracePt t="91190" x="8332788" y="3609975"/>
          <p14:tracePt t="91192" x="8332788" y="3630613"/>
          <p14:tracePt t="91193" x="8342313" y="3640138"/>
          <p14:tracePt t="91194" x="8351838" y="3649663"/>
          <p14:tracePt t="91195" x="8362950" y="3660775"/>
          <p14:tracePt t="91196" x="8362950" y="3670300"/>
          <p14:tracePt t="91197" x="8362950" y="3679825"/>
          <p14:tracePt t="91198" x="8372475" y="3690938"/>
          <p14:tracePt t="91199" x="8382000" y="3700463"/>
          <p14:tracePt t="91200" x="8382000" y="3721100"/>
          <p14:tracePt t="91201" x="8393113" y="3721100"/>
          <p14:tracePt t="91202" x="8402638" y="3730625"/>
          <p14:tracePt t="91203" x="8402638" y="3751263"/>
          <p14:tracePt t="91204" x="8412163" y="3751263"/>
          <p14:tracePt t="91205" x="8423275" y="3760788"/>
          <p14:tracePt t="91206" x="8432800" y="3770313"/>
          <p14:tracePt t="91207" x="8432800" y="3781425"/>
          <p14:tracePt t="91208" x="8442325" y="3790950"/>
          <p14:tracePt t="91209" x="8453438" y="3790950"/>
          <p14:tracePt t="91210" x="8453438" y="3811588"/>
          <p14:tracePt t="91211" x="8472488" y="3821113"/>
          <p14:tracePt t="91212" x="8483600" y="3821113"/>
          <p14:tracePt t="91213" x="8483600" y="3830638"/>
          <p14:tracePt t="91214" x="8493125" y="3851275"/>
          <p14:tracePt t="91215" x="8513763" y="3851275"/>
          <p14:tracePt t="91216" x="8513763" y="3860800"/>
          <p14:tracePt t="91217" x="8523288" y="3871913"/>
          <p14:tracePt t="91218" x="8543925" y="3881438"/>
          <p14:tracePt t="91219" x="8553450" y="3881438"/>
          <p14:tracePt t="91220" x="8562975" y="3890963"/>
          <p14:tracePt t="91221" x="8574088" y="3902075"/>
          <p14:tracePt t="91222" x="8583613" y="3911600"/>
          <p14:tracePt t="91223" x="8604250" y="3911600"/>
          <p14:tracePt t="91224" x="8604250" y="3921125"/>
          <p14:tracePt t="91225" x="8623300" y="3932238"/>
          <p14:tracePt t="91226" x="8634413" y="3932238"/>
          <p14:tracePt t="91227" x="8643938" y="3941763"/>
          <p14:tracePt t="91228" x="8653463" y="3951288"/>
          <p14:tracePt t="91229" x="8664575" y="3962400"/>
          <p14:tracePt t="91230" x="8683625" y="3962400"/>
          <p14:tracePt t="91231" x="8694738" y="3962400"/>
          <p14:tracePt t="91232" x="8704263" y="3971925"/>
          <p14:tracePt t="91233" x="8724900" y="3981450"/>
          <p14:tracePt t="91234" x="8734425" y="3981450"/>
          <p14:tracePt t="91235" x="8743950" y="3992563"/>
          <p14:tracePt t="91236" x="8755063" y="3992563"/>
          <p14:tracePt t="91237" x="8774113" y="3992563"/>
          <p14:tracePt t="91238" x="8794750" y="4002088"/>
          <p14:tracePt t="91239" x="8804275" y="4002088"/>
          <p14:tracePt t="91240" x="8815388" y="4011613"/>
          <p14:tracePt t="91241" x="8824913" y="4011613"/>
          <p14:tracePt t="91242" x="8845550" y="4011613"/>
          <p14:tracePt t="91243" x="8855075" y="4022725"/>
          <p14:tracePt t="91244" x="8875713" y="4022725"/>
          <p14:tracePt t="91245" x="8894763" y="4022725"/>
          <p14:tracePt t="91247" x="8915400" y="4022725"/>
          <p14:tracePt t="91248" x="8924925" y="4022725"/>
          <p14:tracePt t="91249" x="8945563" y="4022725"/>
          <p14:tracePt t="91250" x="8955088" y="4022725"/>
          <p14:tracePt t="91251" x="8975725" y="4032250"/>
          <p14:tracePt t="91253" x="8996363" y="4032250"/>
          <p14:tracePt t="91254" x="9015413" y="4032250"/>
          <p14:tracePt t="91255" x="9026525" y="4032250"/>
          <p14:tracePt t="91256" x="9036050" y="4032250"/>
          <p14:tracePt t="91257" x="9045575" y="4032250"/>
          <p14:tracePt t="91258" x="9066213" y="4032250"/>
          <p14:tracePt t="91259" x="9075738" y="4032250"/>
          <p14:tracePt t="91260" x="9096375" y="4032250"/>
          <p14:tracePt t="91261" x="9105900" y="4032250"/>
          <p14:tracePt t="91262" x="9117013" y="4032250"/>
          <p14:tracePt t="91263" x="9136063" y="4032250"/>
          <p14:tracePt t="91265" x="9156700" y="4032250"/>
          <p14:tracePt t="91266" x="9166225" y="4032250"/>
          <p14:tracePt t="91267" x="9177338" y="4032250"/>
          <p14:tracePt t="91268" x="9186863" y="4032250"/>
          <p14:tracePt t="91269" x="9196388" y="4032250"/>
          <p14:tracePt t="91270" x="9217025" y="4032250"/>
          <p14:tracePt t="91271" x="9226550" y="4032250"/>
          <p14:tracePt t="91272" x="9237663" y="4032250"/>
          <p14:tracePt t="91273" x="9247188" y="4032250"/>
          <p14:tracePt t="91274" x="9256713" y="4032250"/>
          <p14:tracePt t="91275" x="9267825" y="4022725"/>
          <p14:tracePt t="91276" x="9277350" y="4022725"/>
          <p14:tracePt t="91277" x="9286875" y="4022725"/>
          <p14:tracePt t="91278" x="9297988" y="4011613"/>
          <p14:tracePt t="91279" x="9317038" y="4011613"/>
          <p14:tracePt t="91281" x="9337675" y="4011613"/>
          <p14:tracePt t="91282" x="9347200" y="4011613"/>
          <p14:tracePt t="91284" x="9367838" y="4011613"/>
          <p14:tracePt t="91285" x="9367838" y="4002088"/>
          <p14:tracePt t="91286" x="9377363" y="4002088"/>
          <p14:tracePt t="91287" x="9388475" y="4002088"/>
          <p14:tracePt t="91288" x="9398000" y="4002088"/>
          <p14:tracePt t="91289" x="9407525" y="3992563"/>
          <p14:tracePt t="91291" x="9428163" y="3992563"/>
          <p14:tracePt t="91292" x="9437688" y="3981450"/>
          <p14:tracePt t="91294" x="9448800" y="3981450"/>
          <p14:tracePt t="91295" x="9458325" y="3981450"/>
          <p14:tracePt t="91297" x="9467850" y="3981450"/>
          <p14:tracePt t="91298" x="9478963" y="3981450"/>
          <p14:tracePt t="91299" x="9478963" y="3971925"/>
          <p14:tracePt t="91300" x="9488488" y="3971925"/>
          <p14:tracePt t="91301" x="9498013" y="3971925"/>
          <p14:tracePt t="91303" x="9509125" y="3962400"/>
          <p14:tracePt t="91304" x="9518650" y="3962400"/>
          <p14:tracePt t="91305" x="9528175" y="3962400"/>
          <p14:tracePt t="91307" x="9539288" y="3962400"/>
          <p14:tracePt t="91309" x="9548813" y="3962400"/>
          <p14:tracePt t="91311" x="9558338" y="3962400"/>
          <p14:tracePt t="91312" x="9558338" y="3951288"/>
          <p14:tracePt t="91313" x="9569450" y="3951288"/>
          <p14:tracePt t="91316" x="9578975" y="3941763"/>
          <p14:tracePt t="91318" x="9588500" y="3941763"/>
          <p14:tracePt t="91322" x="9598025" y="3941763"/>
          <p14:tracePt t="91324" x="9609138" y="3941763"/>
          <p14:tracePt t="91326" x="9609138" y="3932238"/>
          <p14:tracePt t="91330" x="9618663" y="3921125"/>
          <p14:tracePt t="91333" x="9628188" y="3921125"/>
          <p14:tracePt t="91341" x="9639300" y="3911600"/>
          <p14:tracePt t="91351" x="9648825" y="3911600"/>
          <p14:tracePt t="91353" x="9648825" y="3902075"/>
          <p14:tracePt t="91424" x="9639300" y="3902075"/>
          <p14:tracePt t="91431" x="9639300" y="3890963"/>
          <p14:tracePt t="91436" x="9639300" y="3881438"/>
          <p14:tracePt t="91445" x="9639300" y="3871913"/>
          <p14:tracePt t="91449" x="9639300" y="3860800"/>
          <p14:tracePt t="91460" x="9639300" y="3851275"/>
          <p14:tracePt t="92891" x="9648825" y="3851275"/>
          <p14:tracePt t="92895" x="9658350" y="3851275"/>
          <p14:tracePt t="92897" x="9669463" y="3851275"/>
          <p14:tracePt t="92899" x="9678988" y="3851275"/>
          <p14:tracePt t="92902" x="9688513" y="3851275"/>
          <p14:tracePt t="92903" x="9699625" y="3851275"/>
          <p14:tracePt t="92906" x="9709150" y="3860800"/>
          <p14:tracePt t="92907" x="9718675" y="3860800"/>
          <p14:tracePt t="92908" x="9729788" y="3860800"/>
          <p14:tracePt t="92910" x="9739313" y="3871913"/>
          <p14:tracePt t="92912" x="9748838" y="3871913"/>
          <p14:tracePt t="92913" x="9759950" y="3871913"/>
          <p14:tracePt t="92915" x="9769475" y="3871913"/>
          <p14:tracePt t="92917" x="9779000" y="3871913"/>
          <p14:tracePt t="92918" x="9779000" y="3881438"/>
          <p14:tracePt t="92920" x="9790113" y="3881438"/>
          <p14:tracePt t="92922" x="9799638" y="3881438"/>
          <p14:tracePt t="92923" x="9809163" y="3881438"/>
          <p14:tracePt t="92925" x="9820275" y="3890963"/>
          <p14:tracePt t="92925" x="9829800" y="3890963"/>
          <p14:tracePt t="92928" x="9839325" y="3890963"/>
          <p14:tracePt t="92930" x="9850438" y="3890963"/>
          <p14:tracePt t="92933" x="9859963" y="3890963"/>
          <p14:tracePt t="92935" x="9869488" y="3890963"/>
          <p14:tracePt t="92939" x="9880600" y="3890963"/>
          <p14:tracePt t="92940" x="9880600" y="3902075"/>
          <p14:tracePt t="92943" x="9890125" y="3902075"/>
          <p14:tracePt t="93015" x="9899650" y="3902075"/>
          <p14:tracePt t="93019" x="9899650" y="3911600"/>
          <p14:tracePt t="93021" x="9910763" y="3911600"/>
          <p14:tracePt t="93026" x="9920288" y="3911600"/>
          <p14:tracePt t="93027" x="9929813" y="3911600"/>
          <p14:tracePt t="93031" x="9940925" y="3911600"/>
          <p14:tracePt t="93033" x="9950450" y="3911600"/>
          <p14:tracePt t="93034" x="9950450" y="3921125"/>
          <p14:tracePt t="93036" x="9959975" y="3921125"/>
          <p14:tracePt t="93038" x="9971088" y="3932238"/>
          <p14:tracePt t="93039" x="9980613" y="3932238"/>
          <p14:tracePt t="93041" x="9990138" y="3932238"/>
          <p14:tracePt t="93043" x="10001250" y="3932238"/>
          <p14:tracePt t="93045" x="10010775" y="3932238"/>
          <p14:tracePt t="93046" x="10020300" y="3941763"/>
          <p14:tracePt t="93048" x="10031413" y="3951288"/>
          <p14:tracePt t="93049" x="10040938" y="3951288"/>
          <p14:tracePt t="93051" x="10050463" y="3951288"/>
          <p14:tracePt t="93054" x="10061575" y="3951288"/>
          <p14:tracePt t="93056" x="10071100" y="3962400"/>
          <p14:tracePt t="93057" x="10080625" y="3962400"/>
          <p14:tracePt t="93058" x="10091738" y="3962400"/>
          <p14:tracePt t="93059" x="10101263" y="3971925"/>
          <p14:tracePt t="93060" x="10110788" y="3971925"/>
          <p14:tracePt t="93062" x="10121900" y="3971925"/>
          <p14:tracePt t="93064" x="10131425" y="3971925"/>
          <p14:tracePt t="93065" x="10131425" y="3981450"/>
          <p14:tracePt t="93067" x="10140950" y="3981450"/>
          <p14:tracePt t="93067" x="10152063" y="3981450"/>
          <p14:tracePt t="93069" x="10152063" y="3992563"/>
          <p14:tracePt t="93071" x="10171113" y="3992563"/>
          <p14:tracePt t="93073" x="10182225" y="4002088"/>
          <p14:tracePt t="93073" x="10191750" y="4002088"/>
          <p14:tracePt t="93075" x="10201275" y="4002088"/>
          <p14:tracePt t="93076" x="10212388" y="4002088"/>
          <p14:tracePt t="93078" x="10221913" y="4011613"/>
          <p14:tracePt t="93079" x="10231438" y="4011613"/>
          <p14:tracePt t="93081" x="10242550" y="4011613"/>
          <p14:tracePt t="93082" x="10242550" y="4022725"/>
          <p14:tracePt t="93083" x="10252075" y="4022725"/>
          <p14:tracePt t="93085" x="10261600" y="4022725"/>
          <p14:tracePt t="93086" x="10272713" y="4022725"/>
          <p14:tracePt t="93088" x="10282238" y="4022725"/>
          <p14:tracePt t="93089" x="10282238" y="4032250"/>
          <p14:tracePt t="93090" x="10291763" y="4032250"/>
          <p14:tracePt t="93091" x="10302875" y="4032250"/>
          <p14:tracePt t="93092" x="10302875" y="4041775"/>
          <p14:tracePt t="93095" x="10312400" y="4041775"/>
          <p14:tracePt t="93096" x="10321925" y="4041775"/>
          <p14:tracePt t="93101" x="10333038" y="4052888"/>
          <p14:tracePt t="93103" x="10342563" y="4052888"/>
          <p14:tracePt t="93104" x="10352088" y="4062413"/>
          <p14:tracePt t="93110" x="10363200" y="4062413"/>
          <p14:tracePt t="93111" x="10372725" y="4062413"/>
          <p14:tracePt t="93117" x="10382250" y="4062413"/>
          <p14:tracePt t="93121" x="10393363" y="4062413"/>
          <p14:tracePt t="93125" x="10402888" y="4062413"/>
          <p14:tracePt t="93127" x="10412413" y="4062413"/>
          <p14:tracePt t="93131" x="10423525" y="4062413"/>
          <p14:tracePt t="93132" x="10433050" y="4062413"/>
          <p14:tracePt t="93133" x="10442575" y="4062413"/>
          <p14:tracePt t="93136" x="10453688" y="4062413"/>
          <p14:tracePt t="93138" x="10463213" y="4062413"/>
          <p14:tracePt t="93139" x="10472738" y="4062413"/>
          <p14:tracePt t="93141" x="10483850" y="4052888"/>
          <p14:tracePt t="93142" x="10502900" y="4052888"/>
          <p14:tracePt t="93143" x="10514013" y="4052888"/>
          <p14:tracePt t="93144" x="10523538" y="4041775"/>
          <p14:tracePt t="93145" x="10533063" y="4041775"/>
          <p14:tracePt t="93147" x="10544175" y="4032250"/>
          <p14:tracePt t="93149" x="10563225" y="4032250"/>
          <p14:tracePt t="93149" x="10574338" y="4022725"/>
          <p14:tracePt t="93151" x="10574338" y="4011613"/>
          <p14:tracePt t="93151" x="10593388" y="4011613"/>
          <p14:tracePt t="93153" x="10604500" y="4002088"/>
          <p14:tracePt t="93154" x="10623550" y="4002088"/>
          <p14:tracePt t="93155" x="10623550" y="3992563"/>
          <p14:tracePt t="93156" x="10634663" y="3981450"/>
          <p14:tracePt t="93157" x="10644188" y="3981450"/>
          <p14:tracePt t="93158" x="10653713" y="3971925"/>
          <p14:tracePt t="93159" x="10664825" y="3971925"/>
          <p14:tracePt t="93160" x="10664825" y="3962400"/>
          <p14:tracePt t="93161" x="10683875" y="3962400"/>
          <p14:tracePt t="93162" x="10694988" y="3951288"/>
          <p14:tracePt t="93163" x="10694988" y="3941763"/>
          <p14:tracePt t="93164" x="10704513" y="3941763"/>
          <p14:tracePt t="93165" x="10714038" y="3941763"/>
          <p14:tracePt t="93166" x="10725150" y="3932238"/>
          <p14:tracePt t="93167" x="10734675" y="3921125"/>
          <p14:tracePt t="93168" x="10744200" y="3911600"/>
          <p14:tracePt t="93170" x="10755313" y="3902075"/>
          <p14:tracePt t="93171" x="10764838" y="3890963"/>
          <p14:tracePt t="93173" x="10774363" y="3890963"/>
          <p14:tracePt t="93174" x="10785475" y="3881438"/>
          <p14:tracePt t="93175" x="10795000" y="3871913"/>
          <p14:tracePt t="93176" x="10804525" y="3871913"/>
          <p14:tracePt t="93177" x="10815638" y="3860800"/>
          <p14:tracePt t="93178" x="10815638" y="3851275"/>
          <p14:tracePt t="93179" x="10825163" y="3851275"/>
          <p14:tracePt t="93180" x="10834688" y="3841750"/>
          <p14:tracePt t="93181" x="10834688" y="3830638"/>
          <p14:tracePt t="93182" x="10845800" y="3830638"/>
          <p14:tracePt t="93183" x="10855325" y="3821113"/>
          <p14:tracePt t="93184" x="10855325" y="3811588"/>
          <p14:tracePt t="93185" x="10875963" y="3800475"/>
          <p14:tracePt t="93187" x="10885488" y="3800475"/>
          <p14:tracePt t="93187" x="10885488" y="3790950"/>
          <p14:tracePt t="93188" x="10895013" y="3781425"/>
          <p14:tracePt t="93189" x="10906125" y="3781425"/>
          <p14:tracePt t="93190" x="10906125" y="3770313"/>
          <p14:tracePt t="93191" x="10915650" y="3760788"/>
          <p14:tracePt t="93192" x="10925175" y="3760788"/>
          <p14:tracePt t="93193" x="10936288" y="3740150"/>
          <p14:tracePt t="93194" x="10945813" y="3730625"/>
          <p14:tracePt t="93196" x="10955338" y="3721100"/>
          <p14:tracePt t="93197" x="10966450" y="3709988"/>
          <p14:tracePt t="93198" x="10975975" y="3700463"/>
          <p14:tracePt t="93199" x="10975975" y="3690938"/>
          <p14:tracePt t="93200" x="10996613" y="3679825"/>
          <p14:tracePt t="93201" x="11006138" y="3670300"/>
          <p14:tracePt t="93203" x="11015663" y="3649663"/>
          <p14:tracePt t="93204" x="11026775" y="3640138"/>
          <p14:tracePt t="93205" x="11026775" y="3630613"/>
          <p14:tracePt t="93206" x="11036300" y="3619500"/>
          <p14:tracePt t="93207" x="11056938" y="3600450"/>
          <p14:tracePt t="93208" x="11066463" y="3589338"/>
          <p14:tracePt t="93209" x="11066463" y="3579813"/>
          <p14:tracePt t="93210" x="11075988" y="3570288"/>
          <p14:tracePt t="93211" x="11087100" y="3549650"/>
          <p14:tracePt t="93212" x="11096625" y="3540125"/>
          <p14:tracePt t="93213" x="11106150" y="3519488"/>
          <p14:tracePt t="93214" x="11117263" y="3509963"/>
          <p14:tracePt t="93215" x="11126788" y="3489325"/>
          <p14:tracePt t="93216" x="11136313" y="3468688"/>
          <p14:tracePt t="93218" x="11136313" y="3449638"/>
          <p14:tracePt t="93220" x="11147425" y="3438525"/>
          <p14:tracePt t="93220" x="11156950" y="3408363"/>
          <p14:tracePt t="93221" x="11166475" y="3398838"/>
          <p14:tracePt t="93222" x="11177588" y="3378200"/>
          <p14:tracePt t="93223" x="11177588" y="3359150"/>
          <p14:tracePt t="93224" x="11177588" y="3348038"/>
          <p14:tracePt t="93225" x="11187113" y="3328988"/>
          <p14:tracePt t="93226" x="11196638" y="3317875"/>
          <p14:tracePt t="93227" x="11196638" y="3287713"/>
          <p14:tracePt t="93228" x="11207750" y="3268663"/>
          <p14:tracePt t="93229" x="11207750" y="3257550"/>
          <p14:tracePt t="93230" x="11217275" y="3227388"/>
          <p14:tracePt t="93231" x="11217275" y="3217863"/>
          <p14:tracePt t="93232" x="11226800" y="3197225"/>
          <p14:tracePt t="93233" x="11226800" y="3167063"/>
          <p14:tracePt t="93234" x="11226800" y="3157538"/>
          <p14:tracePt t="93236" x="11226800" y="3127375"/>
          <p14:tracePt t="93237" x="11226800" y="3117850"/>
          <p14:tracePt t="93237" x="11226800" y="3087688"/>
          <p14:tracePt t="93238" x="11226800" y="3067050"/>
          <p14:tracePt t="93239" x="11226800" y="3046413"/>
          <p14:tracePt t="93240" x="11226800" y="3027363"/>
          <p14:tracePt t="93241" x="11226800" y="2997200"/>
          <p14:tracePt t="93242" x="11226800" y="2976563"/>
          <p14:tracePt t="93243" x="11226800" y="2955925"/>
          <p14:tracePt t="93244" x="11226800" y="2925763"/>
          <p14:tracePt t="93245" x="11226800" y="2906713"/>
          <p14:tracePt t="93246" x="11226800" y="2886075"/>
          <p14:tracePt t="93247" x="11226800" y="2865438"/>
          <p14:tracePt t="93248" x="11226800" y="2835275"/>
          <p14:tracePt t="93249" x="11226800" y="2805113"/>
          <p14:tracePt t="93250" x="11226800" y="2786063"/>
          <p14:tracePt t="93251" x="11226800" y="2755900"/>
          <p14:tracePt t="93252" x="11226800" y="2735263"/>
          <p14:tracePt t="93253" x="11226800" y="2705100"/>
          <p14:tracePt t="93254" x="11226800" y="2695575"/>
          <p14:tracePt t="93255" x="11217275" y="2665413"/>
          <p14:tracePt t="93256" x="11207750" y="2635250"/>
          <p14:tracePt t="93257" x="11196638" y="2614613"/>
          <p14:tracePt t="93258" x="11187113" y="2584450"/>
          <p14:tracePt t="93259" x="11177588" y="2563813"/>
          <p14:tracePt t="93260" x="11166475" y="2544763"/>
          <p14:tracePt t="93261" x="11166475" y="2514600"/>
          <p14:tracePt t="93262" x="11156950" y="2484438"/>
          <p14:tracePt t="93263" x="11147425" y="2463800"/>
          <p14:tracePt t="93264" x="11136313" y="2443163"/>
          <p14:tracePt t="93265" x="11117263" y="2413000"/>
          <p14:tracePt t="93266" x="11106150" y="2393950"/>
          <p14:tracePt t="93267" x="11096625" y="2363788"/>
          <p14:tracePt t="93268" x="11087100" y="2343150"/>
          <p14:tracePt t="93269" x="11075988" y="2322513"/>
          <p14:tracePt t="93270" x="11056938" y="2292350"/>
          <p14:tracePt t="93271" x="11045825" y="2282825"/>
          <p14:tracePt t="93272" x="11026775" y="2252663"/>
          <p14:tracePt t="93273" x="11015663" y="2222500"/>
          <p14:tracePt t="93274" x="10996613" y="2192338"/>
          <p14:tracePt t="93275" x="10975975" y="2182813"/>
          <p14:tracePt t="93276" x="10955338" y="2152650"/>
          <p14:tracePt t="93277" x="10955338" y="2132013"/>
          <p14:tracePt t="93278" x="10936288" y="2111375"/>
          <p14:tracePt t="93279" x="10915650" y="2081213"/>
          <p14:tracePt t="93280" x="10885488" y="2051050"/>
          <p14:tracePt t="93281" x="10864850" y="2041525"/>
          <p14:tracePt t="93282" x="10855325" y="2011363"/>
          <p14:tracePt t="93283" x="10825163" y="1990725"/>
          <p14:tracePt t="93284" x="10804525" y="1960563"/>
          <p14:tracePt t="93285" x="10785475" y="1951038"/>
          <p14:tracePt t="93286" x="10774363" y="1920875"/>
          <p14:tracePt t="93287" x="10744200" y="1900238"/>
          <p14:tracePt t="93288" x="10725150" y="1881188"/>
          <p14:tracePt t="93289" x="10704513" y="1860550"/>
          <p14:tracePt t="93290" x="10683875" y="1839913"/>
          <p14:tracePt t="93291" x="10664825" y="1820863"/>
          <p14:tracePt t="93292" x="10634663" y="1800225"/>
          <p14:tracePt t="93293" x="10623550" y="1779588"/>
          <p14:tracePt t="93294" x="10593388" y="1760538"/>
          <p14:tracePt t="93295" x="10563225" y="1739900"/>
          <p14:tracePt t="93296" x="10553700" y="1730375"/>
          <p14:tracePt t="93297" x="10523538" y="1709738"/>
          <p14:tracePt t="93298" x="10502900" y="1689100"/>
          <p14:tracePt t="93299" x="10472738" y="1668463"/>
          <p14:tracePt t="93300" x="10453688" y="1649413"/>
          <p14:tracePt t="93301" x="10433050" y="1638300"/>
          <p14:tracePt t="93302" x="10402888" y="1619250"/>
          <p14:tracePt t="93303" x="10393363" y="1608138"/>
          <p14:tracePt t="93304" x="10363200" y="1589088"/>
          <p14:tracePt t="93305" x="10333038" y="1577975"/>
          <p14:tracePt t="93306" x="10321925" y="1568450"/>
          <p14:tracePt t="93307" x="10291763" y="1547813"/>
          <p14:tracePt t="93308" x="10261600" y="1538288"/>
          <p14:tracePt t="93309" x="10252075" y="1517650"/>
          <p14:tracePt t="93310" x="10221913" y="1508125"/>
          <p14:tracePt t="93311" x="10201275" y="1508125"/>
          <p14:tracePt t="93312" x="10182225" y="1487488"/>
          <p14:tracePt t="93313" x="10152063" y="1477963"/>
          <p14:tracePt t="93314" x="10131425" y="1468438"/>
          <p14:tracePt t="93315" x="10110788" y="1457325"/>
          <p14:tracePt t="93316" x="10091738" y="1447800"/>
          <p14:tracePt t="93317" x="10061575" y="1447800"/>
          <p14:tracePt t="93318" x="10050463" y="1438275"/>
          <p14:tracePt t="93319" x="10020300" y="1427163"/>
          <p14:tracePt t="93320" x="10010775" y="1417638"/>
          <p14:tracePt t="93321" x="9980613" y="1408113"/>
          <p14:tracePt t="93322" x="9959975" y="1397000"/>
          <p14:tracePt t="93323" x="9950450" y="1397000"/>
          <p14:tracePt t="93324" x="9920288" y="1387475"/>
          <p14:tracePt t="93325" x="9910763" y="1387475"/>
          <p14:tracePt t="93326" x="9880600" y="1387475"/>
          <p14:tracePt t="93327" x="9859963" y="1377950"/>
          <p14:tracePt t="93328" x="9850438" y="1377950"/>
          <p14:tracePt t="93329" x="9820275" y="1366838"/>
          <p14:tracePt t="93330" x="9809163" y="1366838"/>
          <p14:tracePt t="93331" x="9790113" y="1366838"/>
          <p14:tracePt t="93332" x="9759950" y="1357313"/>
          <p14:tracePt t="93333" x="9748838" y="1357313"/>
          <p14:tracePt t="93334" x="9729788" y="1357313"/>
          <p14:tracePt t="93335" x="9709150" y="1357313"/>
          <p14:tracePt t="93336" x="9688513" y="1357313"/>
          <p14:tracePt t="93337" x="9678988" y="1357313"/>
          <p14:tracePt t="93338" x="9658350" y="1357313"/>
          <p14:tracePt t="93339" x="9639300" y="1357313"/>
          <p14:tracePt t="93340" x="9618663" y="1357313"/>
          <p14:tracePt t="93341" x="9609138" y="1357313"/>
          <p14:tracePt t="93342" x="9578975" y="1357313"/>
          <p14:tracePt t="93343" x="9558338" y="1357313"/>
          <p14:tracePt t="93344" x="9548813" y="1357313"/>
          <p14:tracePt t="93345" x="9518650" y="1366838"/>
          <p14:tracePt t="93346" x="9509125" y="1366838"/>
          <p14:tracePt t="93347" x="9488488" y="1377950"/>
          <p14:tracePt t="93348" x="9467850" y="1377950"/>
          <p14:tracePt t="93349" x="9448800" y="1377950"/>
          <p14:tracePt t="93350" x="9428163" y="1387475"/>
          <p14:tracePt t="93351" x="9418638" y="1397000"/>
          <p14:tracePt t="93352" x="9388475" y="1408113"/>
          <p14:tracePt t="93353" x="9367838" y="1417638"/>
          <p14:tracePt t="93354" x="9347200" y="1427163"/>
          <p14:tracePt t="93355" x="9328150" y="1427163"/>
          <p14:tracePt t="93356" x="9307513" y="1438275"/>
          <p14:tracePt t="93357" x="9297988" y="1447800"/>
          <p14:tracePt t="93358" x="9267825" y="1457325"/>
          <p14:tracePt t="93359" x="9247188" y="1468438"/>
          <p14:tracePt t="93360" x="9237663" y="1477963"/>
          <p14:tracePt t="93361" x="9217025" y="1487488"/>
          <p14:tracePt t="93362" x="9196388" y="1498600"/>
          <p14:tracePt t="93363" x="9177338" y="1508125"/>
          <p14:tracePt t="93364" x="9156700" y="1528763"/>
          <p14:tracePt t="93365" x="9136063" y="1538288"/>
          <p14:tracePt t="93366" x="9126538" y="1538288"/>
          <p14:tracePt t="93367" x="9105900" y="1558925"/>
          <p14:tracePt t="93368" x="9086850" y="1568450"/>
          <p14:tracePt t="93369" x="9075738" y="1589088"/>
          <p14:tracePt t="93370" x="9045575" y="1589088"/>
          <p14:tracePt t="93371" x="9026525" y="1608138"/>
          <p14:tracePt t="93372" x="9026525" y="1619250"/>
          <p14:tracePt t="93373" x="8996363" y="1628775"/>
          <p14:tracePt t="93374" x="8985250" y="1638300"/>
          <p14:tracePt t="93375" x="8966200" y="1658938"/>
          <p14:tracePt t="93376" x="8945563" y="1679575"/>
          <p14:tracePt t="93377" x="8936038" y="1689100"/>
          <p14:tracePt t="93378" x="8924925" y="1709738"/>
          <p14:tracePt t="93379" x="8905875" y="1730375"/>
          <p14:tracePt t="93380" x="8885238" y="1739900"/>
          <p14:tracePt t="93381" x="8875713" y="1749425"/>
          <p14:tracePt t="93382" x="8855075" y="1770063"/>
          <p14:tracePt t="93383" x="8834438" y="1790700"/>
          <p14:tracePt t="93384" x="8824913" y="1809750"/>
          <p14:tracePt t="93385" x="8815388" y="1830388"/>
          <p14:tracePt t="93386" x="8794750" y="1851025"/>
          <p14:tracePt t="93387" x="8774113" y="1860550"/>
          <p14:tracePt t="93388" x="8764588" y="1881188"/>
          <p14:tracePt t="93389" x="8755063" y="1900238"/>
          <p14:tracePt t="93390" x="8734425" y="1920875"/>
          <p14:tracePt t="93391" x="8724900" y="1941513"/>
          <p14:tracePt t="93392" x="8704263" y="1960563"/>
          <p14:tracePt t="93393" x="8694738" y="1990725"/>
          <p14:tracePt t="93394" x="8683625" y="2001838"/>
          <p14:tracePt t="93395" x="8664575" y="2032000"/>
          <p14:tracePt t="93396" x="8643938" y="2051050"/>
          <p14:tracePt t="93397" x="8634413" y="2071688"/>
          <p14:tracePt t="93398" x="8634413" y="2092325"/>
          <p14:tracePt t="93399" x="8613775" y="2122488"/>
          <p14:tracePt t="93400" x="8604250" y="2132013"/>
          <p14:tracePt t="93401" x="8593138" y="2162175"/>
          <p14:tracePt t="93402" x="8583613" y="2171700"/>
          <p14:tracePt t="93403" x="8574088" y="2201863"/>
          <p14:tracePt t="93404" x="8574088" y="2232025"/>
          <p14:tracePt t="93405" x="8562975" y="2252663"/>
          <p14:tracePt t="93406" x="8553450" y="2273300"/>
          <p14:tracePt t="93407" x="8543925" y="2303463"/>
          <p14:tracePt t="93408" x="8543925" y="2322513"/>
          <p14:tracePt t="93409" x="8532813" y="2352675"/>
          <p14:tracePt t="93410" x="8523288" y="2363788"/>
          <p14:tracePt t="93411" x="8523288" y="2393950"/>
          <p14:tracePt t="93412" x="8513763" y="2424113"/>
          <p14:tracePt t="93413" x="8513763" y="2443163"/>
          <p14:tracePt t="93414" x="8513763" y="2473325"/>
          <p14:tracePt t="93415" x="8513763" y="2493963"/>
          <p14:tracePt t="93416" x="8513763" y="2514600"/>
          <p14:tracePt t="93417" x="8513763" y="2544763"/>
          <p14:tracePt t="93418" x="8502650" y="2563813"/>
          <p14:tracePt t="93419" x="8502650" y="2593975"/>
          <p14:tracePt t="93420" x="8502650" y="2614613"/>
          <p14:tracePt t="93421" x="8502650" y="2644775"/>
          <p14:tracePt t="93422" x="8502650" y="2665413"/>
          <p14:tracePt t="93423" x="8502650" y="2705100"/>
          <p14:tracePt t="93424" x="8502650" y="2744788"/>
          <p14:tracePt t="93425" x="8502650" y="2765425"/>
          <p14:tracePt t="93426" x="8502650" y="2795588"/>
          <p14:tracePt t="93427" x="8502650" y="2816225"/>
          <p14:tracePt t="93428" x="8502650" y="2855913"/>
          <p14:tracePt t="93429" x="8502650" y="2876550"/>
          <p14:tracePt t="93430" x="8502650" y="2906713"/>
          <p14:tracePt t="93431" x="8502650" y="2936875"/>
          <p14:tracePt t="93432" x="8502650" y="2955925"/>
          <p14:tracePt t="93433" x="8502650" y="2997200"/>
          <p14:tracePt t="93434" x="8502650" y="3016250"/>
          <p14:tracePt t="93435" x="8502650" y="3046413"/>
          <p14:tracePt t="93436" x="8502650" y="3076575"/>
          <p14:tracePt t="93437" x="8502650" y="3106738"/>
          <p14:tracePt t="93438" x="8502650" y="3136900"/>
          <p14:tracePt t="93439" x="8513763" y="3167063"/>
          <p14:tracePt t="93440" x="8513763" y="3197225"/>
          <p14:tracePt t="93441" x="8523288" y="3227388"/>
          <p14:tracePt t="93442" x="8532813" y="3257550"/>
          <p14:tracePt t="93443" x="8532813" y="3287713"/>
          <p14:tracePt t="93444" x="8543925" y="3308350"/>
          <p14:tracePt t="93445" x="8553450" y="3338513"/>
          <p14:tracePt t="93446" x="8553450" y="3368675"/>
          <p14:tracePt t="93447" x="8562975" y="3389313"/>
          <p14:tracePt t="93448" x="8574088" y="3429000"/>
          <p14:tracePt t="93449" x="8583613" y="3459163"/>
          <p14:tracePt t="93450" x="8593138" y="3479800"/>
          <p14:tracePt t="93451" x="8604250" y="3509963"/>
          <p14:tracePt t="93453" x="8613775" y="3540125"/>
          <p14:tracePt t="93453" x="8623300" y="3559175"/>
          <p14:tracePt t="93454" x="8634413" y="3589338"/>
          <p14:tracePt t="93455" x="8653463" y="3609975"/>
          <p14:tracePt t="93456" x="8653463" y="3630613"/>
          <p14:tracePt t="93457" x="8674100" y="3660775"/>
          <p14:tracePt t="93458" x="8683625" y="3690938"/>
          <p14:tracePt t="93459" x="8704263" y="3700463"/>
          <p14:tracePt t="93460" x="8724900" y="3730625"/>
          <p14:tracePt t="93461" x="8724900" y="3751263"/>
          <p14:tracePt t="93462" x="8743950" y="3770313"/>
          <p14:tracePt t="93463" x="8764588" y="3790950"/>
          <p14:tracePt t="93464" x="8785225" y="3821113"/>
          <p14:tracePt t="93465" x="8794750" y="3830638"/>
          <p14:tracePt t="93466" x="8815388" y="3851275"/>
          <p14:tracePt t="93467" x="8845550" y="3871913"/>
          <p14:tracePt t="93468" x="8864600" y="3902075"/>
          <p14:tracePt t="93469" x="8875713" y="3911600"/>
          <p14:tracePt t="93470" x="8905875" y="3932238"/>
          <p14:tracePt t="93471" x="8924925" y="3951288"/>
          <p14:tracePt t="93472" x="8945563" y="3962400"/>
          <p14:tracePt t="93473" x="8966200" y="3971925"/>
          <p14:tracePt t="93474" x="8996363" y="3992563"/>
          <p14:tracePt t="93475" x="9005888" y="4011613"/>
          <p14:tracePt t="93476" x="9036050" y="4022725"/>
          <p14:tracePt t="93477" x="9066213" y="4041775"/>
          <p14:tracePt t="93478" x="9086850" y="4041775"/>
          <p14:tracePt t="93479" x="9117013" y="4062413"/>
          <p14:tracePt t="93480" x="9147175" y="4071938"/>
          <p14:tracePt t="93481" x="9166225" y="4083050"/>
          <p14:tracePt t="93482" x="9196388" y="4102100"/>
          <p14:tracePt t="93483" x="9226550" y="4113213"/>
          <p14:tracePt t="93484" x="9247188" y="4122738"/>
          <p14:tracePt t="93485" x="9277350" y="4122738"/>
          <p14:tracePt t="93486" x="9307513" y="4122738"/>
          <p14:tracePt t="93487" x="9337675" y="4132263"/>
          <p14:tracePt t="93488" x="9367838" y="4143375"/>
          <p14:tracePt t="93489" x="9398000" y="4152900"/>
          <p14:tracePt t="93490" x="9428163" y="4162425"/>
          <p14:tracePt t="93491" x="9458325" y="4162425"/>
          <p14:tracePt t="93492" x="9478963" y="4173538"/>
          <p14:tracePt t="93493" x="9518650" y="4173538"/>
          <p14:tracePt t="93494" x="9548813" y="4173538"/>
          <p14:tracePt t="93495" x="9578975" y="4183063"/>
          <p14:tracePt t="93496" x="9618663" y="4183063"/>
          <p14:tracePt t="93497" x="9639300" y="4183063"/>
          <p14:tracePt t="93498" x="9678988" y="4192588"/>
          <p14:tracePt t="93499" x="9709150" y="4192588"/>
          <p14:tracePt t="93500" x="9739313" y="4192588"/>
          <p14:tracePt t="93501" x="9769475" y="4192588"/>
          <p14:tracePt t="93503" x="9799638" y="4192588"/>
          <p14:tracePt t="93503" x="9829800" y="4192588"/>
          <p14:tracePt t="93504" x="9859963" y="4192588"/>
          <p14:tracePt t="93505" x="9890125" y="4192588"/>
          <p14:tracePt t="93506" x="9920288" y="4192588"/>
          <p14:tracePt t="93507" x="9950450" y="4192588"/>
          <p14:tracePt t="93508" x="9980613" y="4192588"/>
          <p14:tracePt t="93509" x="10001250" y="4192588"/>
          <p14:tracePt t="93510" x="10040938" y="4192588"/>
          <p14:tracePt t="93511" x="10071100" y="4192588"/>
          <p14:tracePt t="93512" x="10091738" y="4192588"/>
          <p14:tracePt t="93513" x="10131425" y="4183063"/>
          <p14:tracePt t="93514" x="10152063" y="4183063"/>
          <p14:tracePt t="93515" x="10182225" y="4183063"/>
          <p14:tracePt t="93516" x="10212388" y="4173538"/>
          <p14:tracePt t="93517" x="10231438" y="4162425"/>
          <p14:tracePt t="93518" x="10261600" y="4162425"/>
          <p14:tracePt t="93519" x="10282238" y="4152900"/>
          <p14:tracePt t="93520" x="10312400" y="4152900"/>
          <p14:tracePt t="93521" x="10342563" y="4143375"/>
          <p14:tracePt t="93522" x="10363200" y="4143375"/>
          <p14:tracePt t="93523" x="10382250" y="4132263"/>
          <p14:tracePt t="93524" x="10412413" y="4122738"/>
          <p14:tracePt t="93525" x="10433050" y="4122738"/>
          <p14:tracePt t="93526" x="10453688" y="4113213"/>
          <p14:tracePt t="93527" x="10472738" y="4102100"/>
          <p14:tracePt t="93528" x="10493375" y="4092575"/>
          <p14:tracePt t="93529" x="10523538" y="4083050"/>
          <p14:tracePt t="93530" x="10533063" y="4083050"/>
          <p14:tracePt t="93531" x="10563225" y="4071938"/>
          <p14:tracePt t="93532" x="10583863" y="4062413"/>
          <p14:tracePt t="93533" x="10604500" y="4052888"/>
          <p14:tracePt t="93534" x="10623550" y="4032250"/>
          <p14:tracePt t="93535" x="10644188" y="4022725"/>
          <p14:tracePt t="93536" x="10664825" y="4022725"/>
          <p14:tracePt t="93537" x="10683875" y="4011613"/>
          <p14:tracePt t="93538" x="10694988" y="4002088"/>
          <p14:tracePt t="93539" x="10704513" y="3992563"/>
          <p14:tracePt t="93540" x="10714038" y="3992563"/>
          <p14:tracePt t="93541" x="10725150" y="3981450"/>
          <p14:tracePt t="93542" x="10744200" y="3971925"/>
          <p14:tracePt t="93543" x="10755313" y="3962400"/>
          <p14:tracePt t="93544" x="10764838" y="3962400"/>
          <p14:tracePt t="93545" x="10774363" y="3941763"/>
          <p14:tracePt t="93546" x="10785475" y="3932238"/>
          <p14:tracePt t="93547" x="10795000" y="3932238"/>
          <p14:tracePt t="93548" x="10815638" y="3921125"/>
          <p14:tracePt t="93549" x="10825163" y="3902075"/>
          <p14:tracePt t="93550" x="10825163" y="3890963"/>
          <p14:tracePt t="93551" x="10834688" y="3890963"/>
          <p14:tracePt t="93553" x="10845800" y="3881438"/>
          <p14:tracePt t="93553" x="10845800" y="3871913"/>
          <p14:tracePt t="93554" x="10855325" y="3871913"/>
          <p14:tracePt t="93555" x="10864850" y="3860800"/>
          <p14:tracePt t="93556" x="10864850" y="3851275"/>
          <p14:tracePt t="93557" x="10875963" y="3841750"/>
          <p14:tracePt t="93558" x="10885488" y="3830638"/>
          <p14:tracePt t="93559" x="10885488" y="3821113"/>
          <p14:tracePt t="93561" x="10885488" y="3811588"/>
          <p14:tracePt t="93562" x="10895013" y="3800475"/>
          <p14:tracePt t="93564" x="10906125" y="3790950"/>
          <p14:tracePt t="93565" x="10906125" y="3781425"/>
          <p14:tracePt t="93566" x="10906125" y="3770313"/>
          <p14:tracePt t="93567" x="10906125" y="3760788"/>
          <p14:tracePt t="93569" x="10906125" y="3751263"/>
          <p14:tracePt t="93570" x="10906125" y="3740150"/>
          <p14:tracePt t="93572" x="10906125" y="3730625"/>
          <p14:tracePt t="93573" x="10906125" y="3721100"/>
          <p14:tracePt t="93574" x="10906125" y="3709988"/>
          <p14:tracePt t="93576" x="10906125" y="3700463"/>
          <p14:tracePt t="93577" x="10906125" y="3690938"/>
          <p14:tracePt t="93579" x="10906125" y="3679825"/>
          <p14:tracePt t="93580" x="10906125" y="3670300"/>
          <p14:tracePt t="93582" x="10906125" y="3660775"/>
          <p14:tracePt t="93583" x="10906125" y="3649663"/>
          <p14:tracePt t="93585" x="10906125" y="3640138"/>
          <p14:tracePt t="93586" x="10906125" y="3630613"/>
          <p14:tracePt t="93588" x="10895013" y="3619500"/>
          <p14:tracePt t="93589" x="10895013" y="3609975"/>
          <p14:tracePt t="93591" x="10885488" y="3600450"/>
          <p14:tracePt t="93592" x="10885488" y="3589338"/>
          <p14:tracePt t="93593" x="10875963" y="3589338"/>
          <p14:tracePt t="93595" x="10875963" y="3579813"/>
          <p14:tracePt t="93596" x="10864850" y="3570288"/>
          <p14:tracePt t="93597" x="10864850" y="3559175"/>
          <p14:tracePt t="93598" x="10855325" y="3559175"/>
          <p14:tracePt t="93599" x="10855325" y="3549650"/>
          <p14:tracePt t="93600" x="10845800" y="3549650"/>
          <p14:tracePt t="93601" x="10845800" y="3540125"/>
          <p14:tracePt t="93602" x="10834688" y="3540125"/>
          <p14:tracePt t="93603" x="10834688" y="3529013"/>
          <p14:tracePt t="93604" x="10825163" y="3519488"/>
          <p14:tracePt t="93605" x="10815638" y="3519488"/>
          <p14:tracePt t="93607" x="10815638" y="3509963"/>
          <p14:tracePt t="93608" x="10804525" y="3498850"/>
          <p14:tracePt t="93609" x="10795000" y="3498850"/>
          <p14:tracePt t="93610" x="10785475" y="3498850"/>
          <p14:tracePt t="93611" x="10785475" y="3489325"/>
          <p14:tracePt t="93612" x="10774363" y="3489325"/>
          <p14:tracePt t="93613" x="10764838" y="3479800"/>
          <p14:tracePt t="93615" x="10755313" y="3479800"/>
          <p14:tracePt t="93616" x="10744200" y="3468688"/>
          <p14:tracePt t="93617" x="10744200" y="3459163"/>
          <p14:tracePt t="93619" x="10734675" y="3459163"/>
          <p14:tracePt t="93620" x="10725150" y="3449638"/>
          <p14:tracePt t="93621" x="10714038" y="3449638"/>
          <p14:tracePt t="93622" x="10714038" y="3438525"/>
          <p14:tracePt t="93623" x="10694988" y="3438525"/>
          <p14:tracePt t="93624" x="10694988" y="3429000"/>
          <p14:tracePt t="93625" x="10683875" y="3429000"/>
          <p14:tracePt t="93626" x="10674350" y="3429000"/>
          <p14:tracePt t="93628" x="10664825" y="3419475"/>
          <p14:tracePt t="93629" x="10653713" y="3419475"/>
          <p14:tracePt t="93630" x="10653713" y="3408363"/>
          <p14:tracePt t="93631" x="10644188" y="3408363"/>
          <p14:tracePt t="93632" x="10634663" y="3408363"/>
          <p14:tracePt t="93633" x="10634663" y="3398838"/>
          <p14:tracePt t="93634" x="10623550" y="3398838"/>
          <p14:tracePt t="93635" x="10614025" y="3389313"/>
          <p14:tracePt t="93637" x="10604500" y="3389313"/>
          <p14:tracePt t="93638" x="10583863" y="3389313"/>
          <p14:tracePt t="93640" x="10574338" y="3378200"/>
          <p14:tracePt t="93641" x="10563225" y="3378200"/>
          <p14:tracePt t="93642" x="10563225" y="3368675"/>
          <p14:tracePt t="93643" x="10553700" y="3368675"/>
          <p14:tracePt t="93644" x="10544175" y="3368675"/>
          <p14:tracePt t="93646" x="10533063" y="3359150"/>
          <p14:tracePt t="93647" x="10523538" y="3359150"/>
          <p14:tracePt t="93649" x="10502900" y="3348038"/>
          <p14:tracePt t="93650" x="10493375" y="3348038"/>
          <p14:tracePt t="93653" x="10483850" y="3338513"/>
          <p14:tracePt t="93653" x="10472738" y="3338513"/>
          <p14:tracePt t="93655" x="10463213" y="3338513"/>
          <p14:tracePt t="93657" x="10453688" y="3338513"/>
          <p14:tracePt t="93658" x="10453688" y="3328988"/>
          <p14:tracePt t="93659" x="10442575" y="3328988"/>
          <p14:tracePt t="93661" x="10433050" y="3317875"/>
          <p14:tracePt t="93664" x="10423525" y="3317875"/>
          <p14:tracePt t="93666" x="10412413" y="3317875"/>
          <p14:tracePt t="93668" x="10402888" y="3308350"/>
          <p14:tracePt t="93672" x="10393363" y="3308350"/>
          <p14:tracePt t="93673" x="10393363" y="3298825"/>
          <p14:tracePt t="93676" x="10382250" y="3298825"/>
          <p14:tracePt t="93686" x="10372725" y="3298825"/>
          <p14:tracePt t="93693" x="10372725" y="3287713"/>
          <p14:tracePt t="93906" x="10372725" y="3278188"/>
          <p14:tracePt t="93915" x="10372725" y="3268663"/>
          <p14:tracePt t="93917" x="10382250" y="3268663"/>
          <p14:tracePt t="93918" x="10382250" y="3257550"/>
          <p14:tracePt t="93922" x="10393363" y="3257550"/>
          <p14:tracePt t="93924" x="10393363" y="3248025"/>
          <p14:tracePt t="93926" x="10393363" y="3238500"/>
          <p14:tracePt t="93929" x="10402888" y="3238500"/>
          <p14:tracePt t="93930" x="10402888" y="3227388"/>
          <p14:tracePt t="93932" x="10402888" y="3217863"/>
          <p14:tracePt t="93933" x="10412413" y="3217863"/>
          <p14:tracePt t="93934" x="10412413" y="3208338"/>
          <p14:tracePt t="93936" x="10412413" y="3197225"/>
          <p14:tracePt t="93937" x="10423525" y="3187700"/>
          <p14:tracePt t="93940" x="10423525" y="3178175"/>
          <p14:tracePt t="93941" x="10423525" y="3167063"/>
          <p14:tracePt t="93943" x="10423525" y="3157538"/>
          <p14:tracePt t="93944" x="10433050" y="3148013"/>
          <p14:tracePt t="93946" x="10433050" y="3136900"/>
          <p14:tracePt t="93946" x="10433050" y="3127375"/>
          <p14:tracePt t="93948" x="10442575" y="3127375"/>
          <p14:tracePt t="93949" x="10442575" y="3117850"/>
          <p14:tracePt t="93950" x="10442575" y="3106738"/>
          <p14:tracePt t="93951" x="10442575" y="3087688"/>
          <p14:tracePt t="93953" x="10442575" y="3076575"/>
          <p14:tracePt t="93954" x="10442575" y="3067050"/>
          <p14:tracePt t="93956" x="10453688" y="3057525"/>
          <p14:tracePt t="93957" x="10453688" y="3046413"/>
          <p14:tracePt t="93958" x="10453688" y="3036888"/>
          <p14:tracePt t="93959" x="10453688" y="3027363"/>
          <p14:tracePt t="93960" x="10453688" y="3016250"/>
          <p14:tracePt t="93960" x="10463213" y="3006725"/>
          <p14:tracePt t="93962" x="10463213" y="2997200"/>
          <p14:tracePt t="93963" x="10463213" y="2986088"/>
          <p14:tracePt t="93964" x="10463213" y="2976563"/>
          <p14:tracePt t="93964" x="10463213" y="2955925"/>
          <p14:tracePt t="93966" x="10463213" y="2936875"/>
          <p14:tracePt t="93967" x="10463213" y="2925763"/>
          <p14:tracePt t="93968" x="10463213" y="2916238"/>
          <p14:tracePt t="93970" x="10463213" y="2886075"/>
          <p14:tracePt t="93972" x="10463213" y="2876550"/>
          <p14:tracePt t="93972" x="10463213" y="2865438"/>
          <p14:tracePt t="93973" x="10463213" y="2846388"/>
          <p14:tracePt t="93974" x="10463213" y="2835275"/>
          <p14:tracePt t="93975" x="10463213" y="2816225"/>
          <p14:tracePt t="93977" x="10463213" y="2805113"/>
          <p14:tracePt t="93977" x="10463213" y="2795588"/>
          <p14:tracePt t="93978" x="10463213" y="2786063"/>
          <p14:tracePt t="93979" x="10463213" y="2765425"/>
          <p14:tracePt t="93980" x="10463213" y="2744788"/>
          <p14:tracePt t="93981" x="10463213" y="2735263"/>
          <p14:tracePt t="93982" x="10463213" y="2714625"/>
          <p14:tracePt t="93983" x="10463213" y="2705100"/>
          <p14:tracePt t="93984" x="10463213" y="2684463"/>
          <p14:tracePt t="93985" x="10463213" y="2674938"/>
          <p14:tracePt t="93986" x="10463213" y="2654300"/>
          <p14:tracePt t="93988" x="10463213" y="2644775"/>
          <p14:tracePt t="93988" x="10453688" y="2624138"/>
          <p14:tracePt t="93989" x="10453688" y="2605088"/>
          <p14:tracePt t="93990" x="10442575" y="2593975"/>
          <p14:tracePt t="93991" x="10442575" y="2574925"/>
          <p14:tracePt t="93992" x="10433050" y="2563813"/>
          <p14:tracePt t="93993" x="10433050" y="2544763"/>
          <p14:tracePt t="93994" x="10433050" y="2524125"/>
          <p14:tracePt t="93995" x="10423525" y="2514600"/>
          <p14:tracePt t="93996" x="10423525" y="2493963"/>
          <p14:tracePt t="93997" x="10412413" y="2484438"/>
          <p14:tracePt t="93998" x="10402888" y="2463800"/>
          <p14:tracePt t="93999" x="10393363" y="2443163"/>
          <p14:tracePt t="94000" x="10393363" y="2433638"/>
          <p14:tracePt t="94001" x="10382250" y="2413000"/>
          <p14:tracePt t="94003" x="10372725" y="2393950"/>
          <p14:tracePt t="94004" x="10372725" y="2382838"/>
          <p14:tracePt t="94005" x="10363200" y="2363788"/>
          <p14:tracePt t="94005" x="10352088" y="2352675"/>
          <p14:tracePt t="94006" x="10342563" y="2333625"/>
          <p14:tracePt t="94007" x="10333038" y="2312988"/>
          <p14:tracePt t="94008" x="10321925" y="2292350"/>
          <p14:tracePt t="94009" x="10312400" y="2273300"/>
          <p14:tracePt t="94010" x="10302875" y="2252663"/>
          <p14:tracePt t="94011" x="10291763" y="2243138"/>
          <p14:tracePt t="94012" x="10291763" y="2222500"/>
          <p14:tracePt t="94013" x="10282238" y="2201863"/>
          <p14:tracePt t="94014" x="10272713" y="2192338"/>
          <p14:tracePt t="94015" x="10261600" y="2171700"/>
          <p14:tracePt t="94016" x="10242550" y="2152650"/>
          <p14:tracePt t="94017" x="10242550" y="2141538"/>
          <p14:tracePt t="94018" x="10231438" y="2122488"/>
          <p14:tracePt t="94020" x="10212388" y="2101850"/>
          <p14:tracePt t="94020" x="10201275" y="2092325"/>
          <p14:tracePt t="94021" x="10182225" y="2071688"/>
          <p14:tracePt t="94022" x="10171113" y="2051050"/>
          <p14:tracePt t="94023" x="10161588" y="2041525"/>
          <p14:tracePt t="94024" x="10140950" y="2020888"/>
          <p14:tracePt t="94025" x="10131425" y="2001838"/>
          <p14:tracePt t="94026" x="10110788" y="1990725"/>
          <p14:tracePt t="94027" x="10101263" y="1981200"/>
          <p14:tracePt t="94028" x="10091738" y="1960563"/>
          <p14:tracePt t="94029" x="10071100" y="1951038"/>
          <p14:tracePt t="94030" x="10061575" y="1930400"/>
          <p14:tracePt t="94031" x="10040938" y="1911350"/>
          <p14:tracePt t="94032" x="10031413" y="1900238"/>
          <p14:tracePt t="94033" x="10010775" y="1890713"/>
          <p14:tracePt t="94034" x="9990138" y="1870075"/>
          <p14:tracePt t="94035" x="9980613" y="1851025"/>
          <p14:tracePt t="94036" x="9959975" y="1851025"/>
          <p14:tracePt t="94037" x="9940925" y="1830388"/>
          <p14:tracePt t="94038" x="9929813" y="1820863"/>
          <p14:tracePt t="94039" x="9910763" y="1800225"/>
          <p14:tracePt t="94040" x="9890125" y="1800225"/>
          <p14:tracePt t="94041" x="9880600" y="1779588"/>
          <p14:tracePt t="94042" x="9859963" y="1770063"/>
          <p14:tracePt t="94043" x="9839325" y="1749425"/>
          <p14:tracePt t="94044" x="9829800" y="1739900"/>
          <p14:tracePt t="94045" x="9809163" y="1739900"/>
          <p14:tracePt t="94046" x="9790113" y="1730375"/>
          <p14:tracePt t="94047" x="9779000" y="1719263"/>
          <p14:tracePt t="94048" x="9759950" y="1698625"/>
          <p14:tracePt t="94049" x="9739313" y="1698625"/>
          <p14:tracePt t="94050" x="9729788" y="1698625"/>
          <p14:tracePt t="94051" x="9709150" y="1689100"/>
          <p14:tracePt t="94053" x="9699625" y="1679575"/>
          <p14:tracePt t="94054" x="9688513" y="1668463"/>
          <p14:tracePt t="94054" x="9669463" y="1668463"/>
          <p14:tracePt t="94055" x="9658350" y="1658938"/>
          <p14:tracePt t="94056" x="9639300" y="1658938"/>
          <p14:tracePt t="94057" x="9628188" y="1658938"/>
          <p14:tracePt t="94058" x="9618663" y="1658938"/>
          <p14:tracePt t="94059" x="9598025" y="1649413"/>
          <p14:tracePt t="94060" x="9588500" y="1649413"/>
          <p14:tracePt t="94061" x="9578975" y="1649413"/>
          <p14:tracePt t="94062" x="9569450" y="1638300"/>
          <p14:tracePt t="94063" x="9558338" y="1638300"/>
          <p14:tracePt t="94064" x="9548813" y="1638300"/>
          <p14:tracePt t="94065" x="9528175" y="1638300"/>
          <p14:tracePt t="94066" x="9518650" y="1638300"/>
          <p14:tracePt t="94067" x="9509125" y="1638300"/>
          <p14:tracePt t="94068" x="9498013" y="1638300"/>
          <p14:tracePt t="94070" x="9488488" y="1638300"/>
          <p14:tracePt t="94071" x="9478963" y="1638300"/>
          <p14:tracePt t="94072" x="9467850" y="1638300"/>
          <p14:tracePt t="94073" x="9458325" y="1638300"/>
          <p14:tracePt t="94074" x="9448800" y="1638300"/>
          <p14:tracePt t="94076" x="9437688" y="1638300"/>
          <p14:tracePt t="94077" x="9428163" y="1638300"/>
          <p14:tracePt t="94079" x="9418638" y="1638300"/>
          <p14:tracePt t="94080" x="9407525" y="1638300"/>
          <p14:tracePt t="94082" x="9398000" y="1649413"/>
          <p14:tracePt t="94083" x="9388475" y="1649413"/>
          <p14:tracePt t="94084" x="9377363" y="1658938"/>
          <p14:tracePt t="94086" x="9367838" y="1658938"/>
          <p14:tracePt t="94087" x="9358313" y="1668463"/>
          <p14:tracePt t="94089" x="9347200" y="1679575"/>
          <p14:tracePt t="94090" x="9337675" y="1689100"/>
          <p14:tracePt t="94092" x="9328150" y="1689100"/>
          <p14:tracePt t="94093" x="9317038" y="1698625"/>
          <p14:tracePt t="94094" x="9317038" y="1709738"/>
          <p14:tracePt t="94095" x="9307513" y="1709738"/>
          <p14:tracePt t="94096" x="9297988" y="1719263"/>
          <p14:tracePt t="94097" x="9297988" y="1730375"/>
          <p14:tracePt t="94098" x="9286875" y="1730375"/>
          <p14:tracePt t="94099" x="9286875" y="1739900"/>
          <p14:tracePt t="94100" x="9277350" y="1749425"/>
          <p14:tracePt t="94103" x="9256713" y="1770063"/>
          <p14:tracePt t="94105" x="9247188" y="1779588"/>
          <p14:tracePt t="94106" x="9237663" y="1800225"/>
          <p14:tracePt t="94107" x="9226550" y="1800225"/>
          <p14:tracePt t="94108" x="9226550" y="1809750"/>
          <p14:tracePt t="94109" x="9217025" y="1820863"/>
          <p14:tracePt t="94110" x="9207500" y="1830388"/>
          <p14:tracePt t="94111" x="9207500" y="1839913"/>
          <p14:tracePt t="94112" x="9196388" y="1851025"/>
          <p14:tracePt t="94113" x="9196388" y="1860550"/>
          <p14:tracePt t="94114" x="9186863" y="1870075"/>
          <p14:tracePt t="94115" x="9177338" y="1881188"/>
          <p14:tracePt t="94116" x="9177338" y="1900238"/>
          <p14:tracePt t="94117" x="9166225" y="1911350"/>
          <p14:tracePt t="94118" x="9156700" y="1920875"/>
          <p14:tracePt t="94120" x="9147175" y="1930400"/>
          <p14:tracePt t="94121" x="9147175" y="1951038"/>
          <p14:tracePt t="94121" x="9147175" y="1971675"/>
          <p14:tracePt t="94122" x="9136063" y="1971675"/>
          <p14:tracePt t="94123" x="9126538" y="1990725"/>
          <p14:tracePt t="94124" x="9117013" y="2001838"/>
          <p14:tracePt t="94125" x="9117013" y="2020888"/>
          <p14:tracePt t="94126" x="9117013" y="2041525"/>
          <p14:tracePt t="94127" x="9105900" y="2051050"/>
          <p14:tracePt t="94128" x="9105900" y="2071688"/>
          <p14:tracePt t="94129" x="9096375" y="2081213"/>
          <p14:tracePt t="94130" x="9086850" y="2101850"/>
          <p14:tracePt t="94131" x="9086850" y="2122488"/>
          <p14:tracePt t="94132" x="9075738" y="2132013"/>
          <p14:tracePt t="94133" x="9075738" y="2152650"/>
          <p14:tracePt t="94134" x="9066213" y="2162175"/>
          <p14:tracePt t="94135" x="9066213" y="2182813"/>
          <p14:tracePt t="94136" x="9066213" y="2212975"/>
          <p14:tracePt t="94137" x="9056688" y="2222500"/>
          <p14:tracePt t="94138" x="9056688" y="2243138"/>
          <p14:tracePt t="94139" x="9045575" y="2252663"/>
          <p14:tracePt t="94140" x="9045575" y="2273300"/>
          <p14:tracePt t="94141" x="9036050" y="2292350"/>
          <p14:tracePt t="94142" x="9036050" y="2312988"/>
          <p14:tracePt t="94143" x="9036050" y="2333625"/>
          <p14:tracePt t="94144" x="9026525" y="2343150"/>
          <p14:tracePt t="94145" x="9026525" y="2373313"/>
          <p14:tracePt t="94146" x="9015413" y="2393950"/>
          <p14:tracePt t="94147" x="9015413" y="2403475"/>
          <p14:tracePt t="94148" x="9015413" y="2424113"/>
          <p14:tracePt t="94149" x="9015413" y="2443163"/>
          <p14:tracePt t="94150" x="9015413" y="2463800"/>
          <p14:tracePt t="94151" x="9015413" y="2473325"/>
          <p14:tracePt t="94154" x="9005888" y="2514600"/>
          <p14:tracePt t="94155" x="9005888" y="2533650"/>
          <p14:tracePt t="94155" x="9005888" y="2554288"/>
          <p14:tracePt t="94156" x="9005888" y="2563813"/>
          <p14:tracePt t="94157" x="9005888" y="2584450"/>
          <p14:tracePt t="94158" x="8996363" y="2593975"/>
          <p14:tracePt t="94159" x="8996363" y="2614613"/>
          <p14:tracePt t="94160" x="8996363" y="2635250"/>
          <p14:tracePt t="94161" x="8996363" y="2654300"/>
          <p14:tracePt t="94162" x="8996363" y="2674938"/>
          <p14:tracePt t="94163" x="8996363" y="2684463"/>
          <p14:tracePt t="94164" x="8996363" y="2705100"/>
          <p14:tracePt t="94165" x="8996363" y="2714625"/>
          <p14:tracePt t="94166" x="8996363" y="2735263"/>
          <p14:tracePt t="94167" x="8996363" y="2744788"/>
          <p14:tracePt t="94168" x="8996363" y="2765425"/>
          <p14:tracePt t="94170" x="8996363" y="2774950"/>
          <p14:tracePt t="94170" x="8996363" y="2805113"/>
          <p14:tracePt t="94171" x="8996363" y="2816225"/>
          <p14:tracePt t="94172" x="8996363" y="2835275"/>
          <p14:tracePt t="94173" x="8996363" y="2846388"/>
          <p14:tracePt t="94174" x="8996363" y="2865438"/>
          <p14:tracePt t="94175" x="8996363" y="2876550"/>
          <p14:tracePt t="94176" x="8996363" y="2886075"/>
          <p14:tracePt t="94177" x="8996363" y="2906713"/>
          <p14:tracePt t="94178" x="8996363" y="2916238"/>
          <p14:tracePt t="94180" x="8996363" y="2936875"/>
          <p14:tracePt t="94180" x="8996363" y="2946400"/>
          <p14:tracePt t="94181" x="8996363" y="2967038"/>
          <p14:tracePt t="94182" x="8996363" y="2976563"/>
          <p14:tracePt t="94183" x="8996363" y="2997200"/>
          <p14:tracePt t="94184" x="8996363" y="3016250"/>
          <p14:tracePt t="94185" x="8996363" y="3027363"/>
          <p14:tracePt t="94186" x="8996363" y="3046413"/>
          <p14:tracePt t="94187" x="8996363" y="3057525"/>
          <p14:tracePt t="94188" x="9005888" y="3076575"/>
          <p14:tracePt t="94189" x="9005888" y="3087688"/>
          <p14:tracePt t="94190" x="9005888" y="3106738"/>
          <p14:tracePt t="94191" x="9005888" y="3117850"/>
          <p14:tracePt t="94192" x="9005888" y="3127375"/>
          <p14:tracePt t="94193" x="9005888" y="3148013"/>
          <p14:tracePt t="94194" x="9005888" y="3157538"/>
          <p14:tracePt t="94195" x="9015413" y="3178175"/>
          <p14:tracePt t="94196" x="9015413" y="3187700"/>
          <p14:tracePt t="94197" x="9015413" y="3208338"/>
          <p14:tracePt t="94198" x="9026525" y="3217863"/>
          <p14:tracePt t="94199" x="9026525" y="3238500"/>
          <p14:tracePt t="94200" x="9036050" y="3257550"/>
          <p14:tracePt t="94203" x="9045575" y="3287713"/>
          <p14:tracePt t="94204" x="9045575" y="3308350"/>
          <p14:tracePt t="94205" x="9045575" y="3317875"/>
          <p14:tracePt t="94206" x="9056688" y="3328988"/>
          <p14:tracePt t="94207" x="9056688" y="3348038"/>
          <p14:tracePt t="94208" x="9066213" y="3359150"/>
          <p14:tracePt t="94209" x="9075738" y="3378200"/>
          <p14:tracePt t="94210" x="9075738" y="3389313"/>
          <p14:tracePt t="94211" x="9086850" y="3398838"/>
          <p14:tracePt t="94212" x="9086850" y="3408363"/>
          <p14:tracePt t="94213" x="9096375" y="3419475"/>
          <p14:tracePt t="94214" x="9105900" y="3429000"/>
          <p14:tracePt t="94215" x="9105900" y="3438525"/>
          <p14:tracePt t="94216" x="9117013" y="3449638"/>
          <p14:tracePt t="94217" x="9126538" y="3468688"/>
          <p14:tracePt t="94220" x="9136063" y="3489325"/>
          <p14:tracePt t="94220" x="9147175" y="3498850"/>
          <p14:tracePt t="94221" x="9156700" y="3498850"/>
          <p14:tracePt t="94222" x="9156700" y="3509963"/>
          <p14:tracePt t="94223" x="9177338" y="3519488"/>
          <p14:tracePt t="94224" x="9177338" y="3529013"/>
          <p14:tracePt t="94225" x="9186863" y="3540125"/>
          <p14:tracePt t="94226" x="9207500" y="3549650"/>
          <p14:tracePt t="94228" x="9226550" y="3559175"/>
          <p14:tracePt t="94229" x="9237663" y="3570288"/>
          <p14:tracePt t="94230" x="9247188" y="3570288"/>
          <p14:tracePt t="94231" x="9267825" y="3579813"/>
          <p14:tracePt t="94232" x="9267825" y="3589338"/>
          <p14:tracePt t="94233" x="9286875" y="3600450"/>
          <p14:tracePt t="94234" x="9297988" y="3600450"/>
          <p14:tracePt t="94235" x="9317038" y="3600450"/>
          <p14:tracePt t="94236" x="9337675" y="3609975"/>
          <p14:tracePt t="94237" x="9347200" y="3619500"/>
          <p14:tracePt t="94238" x="9367838" y="3619500"/>
          <p14:tracePt t="94239" x="9377363" y="3630613"/>
          <p14:tracePt t="94240" x="9398000" y="3630613"/>
          <p14:tracePt t="94241" x="9418638" y="3640138"/>
          <p14:tracePt t="94242" x="9428163" y="3640138"/>
          <p14:tracePt t="94243" x="9458325" y="3649663"/>
          <p14:tracePt t="94244" x="9467850" y="3649663"/>
          <p14:tracePt t="94245" x="9488488" y="3649663"/>
          <p14:tracePt t="94247" x="9509125" y="3649663"/>
          <p14:tracePt t="94247" x="9528175" y="3649663"/>
          <p14:tracePt t="94248" x="9548813" y="3660775"/>
          <p14:tracePt t="94249" x="9558338" y="3660775"/>
          <p14:tracePt t="94250" x="9588500" y="3660775"/>
          <p14:tracePt t="94251" x="9598025" y="3670300"/>
          <p14:tracePt t="94253" x="9648825" y="3670300"/>
          <p14:tracePt t="94254" x="9658350" y="3670300"/>
          <p14:tracePt t="94255" x="9688513" y="3670300"/>
          <p14:tracePt t="94256" x="9699625" y="3670300"/>
          <p14:tracePt t="94257" x="9729788" y="3670300"/>
          <p14:tracePt t="94258" x="9739313" y="3670300"/>
          <p14:tracePt t="94259" x="9769475" y="3670300"/>
          <p14:tracePt t="94260" x="9779000" y="3670300"/>
          <p14:tracePt t="94261" x="9799638" y="3670300"/>
          <p14:tracePt t="94262" x="9829800" y="3670300"/>
          <p14:tracePt t="94263" x="9839325" y="3670300"/>
          <p14:tracePt t="94264" x="9869488" y="3670300"/>
          <p14:tracePt t="94265" x="9880600" y="3670300"/>
          <p14:tracePt t="94266" x="9910763" y="3670300"/>
          <p14:tracePt t="94267" x="9920288" y="3670300"/>
          <p14:tracePt t="94268" x="9950450" y="3670300"/>
          <p14:tracePt t="94270" x="9959975" y="3670300"/>
          <p14:tracePt t="94270" x="9980613" y="3670300"/>
          <p14:tracePt t="94271" x="10001250" y="3670300"/>
          <p14:tracePt t="94272" x="10020300" y="3670300"/>
          <p14:tracePt t="94273" x="10050463" y="3670300"/>
          <p14:tracePt t="94274" x="10061575" y="3670300"/>
          <p14:tracePt t="94275" x="10091738" y="3660775"/>
          <p14:tracePt t="94276" x="10101263" y="3660775"/>
          <p14:tracePt t="94277" x="10131425" y="3660775"/>
          <p14:tracePt t="94278" x="10152063" y="3660775"/>
          <p14:tracePt t="94279" x="10171113" y="3660775"/>
          <p14:tracePt t="94280" x="10201275" y="3649663"/>
          <p14:tracePt t="94281" x="10212388" y="3649663"/>
          <p14:tracePt t="94282" x="10242550" y="3640138"/>
          <p14:tracePt t="94283" x="10252075" y="3640138"/>
          <p14:tracePt t="94284" x="10282238" y="3640138"/>
          <p14:tracePt t="94285" x="10302875" y="3630613"/>
          <p14:tracePt t="94286" x="10312400" y="3630613"/>
          <p14:tracePt t="94287" x="10342563" y="3619500"/>
          <p14:tracePt t="94288" x="10352088" y="3609975"/>
          <p14:tracePt t="94289" x="10372725" y="3609975"/>
          <p14:tracePt t="94290" x="10402888" y="3600450"/>
          <p14:tracePt t="94291" x="10412413" y="3600450"/>
          <p14:tracePt t="94292" x="10433050" y="3600450"/>
          <p14:tracePt t="94293" x="10453688" y="3600450"/>
          <p14:tracePt t="94294" x="10472738" y="3589338"/>
          <p14:tracePt t="94295" x="10493375" y="3579813"/>
          <p14:tracePt t="94296" x="10502900" y="3579813"/>
          <p14:tracePt t="94297" x="10523538" y="3570288"/>
          <p14:tracePt t="94298" x="10533063" y="3559175"/>
          <p14:tracePt t="94299" x="10553700" y="3559175"/>
          <p14:tracePt t="94300" x="10574338" y="3559175"/>
          <p14:tracePt t="94301" x="10583863" y="3559175"/>
          <p14:tracePt t="94303" x="10604500" y="3549650"/>
          <p14:tracePt t="94303" x="10614025" y="3540125"/>
          <p14:tracePt t="94304" x="10634663" y="3540125"/>
          <p14:tracePt t="94305" x="10653713" y="3529013"/>
          <p14:tracePt t="94306" x="10664825" y="3519488"/>
          <p14:tracePt t="94307" x="10683875" y="3519488"/>
          <p14:tracePt t="94308" x="10694988" y="3509963"/>
          <p14:tracePt t="94309" x="10714038" y="3509963"/>
          <p14:tracePt t="94310" x="10725150" y="3509963"/>
          <p14:tracePt t="94311" x="10734675" y="3498850"/>
          <p14:tracePt t="94312" x="10755313" y="3489325"/>
          <p14:tracePt t="94313" x="10764838" y="3489325"/>
          <p14:tracePt t="94314" x="10764838" y="3479800"/>
          <p14:tracePt t="94315" x="10774363" y="3479800"/>
          <p14:tracePt t="94316" x="10785475" y="3479800"/>
          <p14:tracePt t="94317" x="10795000" y="3468688"/>
          <p14:tracePt t="94318" x="10804525" y="3468688"/>
          <p14:tracePt t="94319" x="10815638" y="3459163"/>
          <p14:tracePt t="94321" x="10834688" y="3449638"/>
          <p14:tracePt t="94323" x="10845800" y="3449638"/>
          <p14:tracePt t="94324" x="10855325" y="3438525"/>
          <p14:tracePt t="94326" x="10855325" y="3429000"/>
          <p14:tracePt t="94327" x="10864850" y="3429000"/>
          <p14:tracePt t="94328" x="10875963" y="3429000"/>
          <p14:tracePt t="94331" x="10885488" y="3419475"/>
          <p14:tracePt t="94332" x="10885488" y="3408363"/>
          <p14:tracePt t="94333" x="10895013" y="3408363"/>
          <p14:tracePt t="94334" x="10906125" y="3408363"/>
          <p14:tracePt t="94337" x="10906125" y="3398838"/>
          <p14:tracePt t="94339" x="10915650" y="3398838"/>
          <p14:tracePt t="94340" x="10915650" y="3389313"/>
          <p14:tracePt t="94342" x="10925175" y="3389313"/>
          <p14:tracePt t="94346" x="10925175" y="3378200"/>
          <p14:tracePt t="94350" x="10925175" y="3368675"/>
          <p14:tracePt t="94351" x="10936288" y="3368675"/>
          <p14:tracePt t="94372" x="10936288" y="3359150"/>
          <p14:tracePt t="94381" x="10925175" y="3359150"/>
          <p14:tracePt t="94383" x="10915650" y="3359150"/>
          <p14:tracePt t="94387" x="10906125" y="3359150"/>
          <p14:tracePt t="94389" x="10895013" y="3359150"/>
          <p14:tracePt t="94390" x="10885488" y="3359150"/>
          <p14:tracePt t="94393" x="10875963" y="3359150"/>
          <p14:tracePt t="94395" x="10864850" y="3359150"/>
          <p14:tracePt t="94397" x="10855325" y="3359150"/>
          <p14:tracePt t="94398" x="10845800" y="3359150"/>
          <p14:tracePt t="94401" x="10834688" y="3359150"/>
          <p14:tracePt t="94402" x="10825163" y="3359150"/>
          <p14:tracePt t="94404" x="10815638" y="3368675"/>
          <p14:tracePt t="94405" x="10804525" y="3368675"/>
          <p14:tracePt t="94406" x="10804525" y="3378200"/>
          <p14:tracePt t="94407" x="10795000" y="3378200"/>
          <p14:tracePt t="94408" x="10785475" y="3378200"/>
          <p14:tracePt t="94410" x="10774363" y="3389313"/>
          <p14:tracePt t="94411" x="10755313" y="3398838"/>
          <p14:tracePt t="94413" x="10744200" y="3398838"/>
          <p14:tracePt t="94414" x="10734675" y="3408363"/>
          <p14:tracePt t="94416" x="10714038" y="3419475"/>
          <p14:tracePt t="94417" x="10704513" y="3429000"/>
          <p14:tracePt t="94419" x="10694988" y="3438525"/>
          <p14:tracePt t="94420" x="10683875" y="3449638"/>
          <p14:tracePt t="94421" x="10674350" y="3449638"/>
          <p14:tracePt t="94422" x="10664825" y="3449638"/>
          <p14:tracePt t="94423" x="10653713" y="3459163"/>
          <p14:tracePt t="94424" x="10644188" y="3468688"/>
          <p14:tracePt t="94425" x="10634663" y="3479800"/>
          <p14:tracePt t="94426" x="10623550" y="3479800"/>
          <p14:tracePt t="94427" x="10614025" y="3489325"/>
          <p14:tracePt t="94428" x="10604500" y="3498850"/>
          <p14:tracePt t="94429" x="10593388" y="3498850"/>
          <p14:tracePt t="94430" x="10583863" y="3509963"/>
          <p14:tracePt t="94431" x="10583863" y="3529013"/>
          <p14:tracePt t="94432" x="10574338" y="3529013"/>
          <p14:tracePt t="94433" x="10553700" y="3540125"/>
          <p14:tracePt t="94434" x="10553700" y="3549650"/>
          <p14:tracePt t="94435" x="10544175" y="3549650"/>
          <p14:tracePt t="94436" x="10523538" y="3559175"/>
          <p14:tracePt t="94437" x="10523538" y="3570288"/>
          <p14:tracePt t="94438" x="10514013" y="3570288"/>
          <p14:tracePt t="94439" x="10502900" y="3589338"/>
          <p14:tracePt t="94440" x="10493375" y="3600450"/>
          <p14:tracePt t="94441" x="10483850" y="3600450"/>
          <p14:tracePt t="94442" x="10472738" y="3609975"/>
          <p14:tracePt t="94443" x="10463213" y="3619500"/>
          <p14:tracePt t="94444" x="10453688" y="3630613"/>
          <p14:tracePt t="94445" x="10442575" y="3640138"/>
          <p14:tracePt t="94446" x="10442575" y="3649663"/>
          <p14:tracePt t="94447" x="10433050" y="3649663"/>
          <p14:tracePt t="94448" x="10423525" y="3660775"/>
          <p14:tracePt t="94449" x="10412413" y="3679825"/>
          <p14:tracePt t="94450" x="10402888" y="3690938"/>
          <p14:tracePt t="94451" x="10393363" y="3690938"/>
          <p14:tracePt t="94452" x="10393363" y="3700463"/>
          <p14:tracePt t="94453" x="10382250" y="3709988"/>
          <p14:tracePt t="94454" x="10372725" y="3721100"/>
          <p14:tracePt t="94455" x="10372725" y="3730625"/>
          <p14:tracePt t="94456" x="10363200" y="3730625"/>
          <p14:tracePt t="94457" x="10363200" y="3740150"/>
          <p14:tracePt t="94458" x="10352088" y="3760788"/>
          <p14:tracePt t="94459" x="10342563" y="3760788"/>
          <p14:tracePt t="94460" x="10342563" y="3770313"/>
          <p14:tracePt t="94461" x="10333038" y="3781425"/>
          <p14:tracePt t="94462" x="10321925" y="3790950"/>
          <p14:tracePt t="94463" x="10321925" y="3800475"/>
          <p14:tracePt t="94464" x="10312400" y="3811588"/>
          <p14:tracePt t="94466" x="10302875" y="3830638"/>
          <p14:tracePt t="94468" x="10291763" y="3841750"/>
          <p14:tracePt t="94469" x="10291763" y="3851275"/>
          <p14:tracePt t="94470" x="10282238" y="3860800"/>
          <p14:tracePt t="94471" x="10272713" y="3871913"/>
          <p14:tracePt t="94472" x="10272713" y="3881438"/>
          <p14:tracePt t="94474" x="10261600" y="3902075"/>
          <p14:tracePt t="94476" x="10252075" y="3911600"/>
          <p14:tracePt t="94477" x="10252075" y="3921125"/>
          <p14:tracePt t="94478" x="10252075" y="3932238"/>
          <p14:tracePt t="94479" x="10242550" y="3941763"/>
          <p14:tracePt t="94480" x="10242550" y="3951288"/>
          <p14:tracePt t="94481" x="10231438" y="3951288"/>
          <p14:tracePt t="94482" x="10231438" y="3962400"/>
          <p14:tracePt t="94483" x="10221913" y="3981450"/>
          <p14:tracePt t="94485" x="10221913" y="3992563"/>
          <p14:tracePt t="94486" x="10221913" y="4002088"/>
          <p14:tracePt t="94487" x="10212388" y="4002088"/>
          <p14:tracePt t="94488" x="10212388" y="4011613"/>
          <p14:tracePt t="94489" x="10201275" y="4022725"/>
          <p14:tracePt t="94490" x="10201275" y="4032250"/>
          <p14:tracePt t="94491" x="10201275" y="4041775"/>
          <p14:tracePt t="94492" x="10201275" y="4052888"/>
          <p14:tracePt t="94494" x="10201275" y="4062413"/>
          <p14:tracePt t="94495" x="10191750" y="4071938"/>
          <p14:tracePt t="94497" x="10191750" y="4083050"/>
          <p14:tracePt t="94498" x="10191750" y="4092575"/>
          <p14:tracePt t="94499" x="10182225" y="4092575"/>
          <p14:tracePt t="94500" x="10182225" y="4113213"/>
          <p14:tracePt t="94502" x="10182225" y="4122738"/>
          <p14:tracePt t="94503" x="10182225" y="4132263"/>
          <p14:tracePt t="94505" x="10182225" y="4143375"/>
          <p14:tracePt t="94506" x="10182225" y="4152900"/>
          <p14:tracePt t="94507" x="10182225" y="4162425"/>
          <p14:tracePt t="94509" x="10182225" y="4173538"/>
          <p14:tracePt t="94510" x="10182225" y="4183063"/>
          <p14:tracePt t="94511" x="10171113" y="4183063"/>
          <p14:tracePt t="94512" x="10171113" y="4192588"/>
          <p14:tracePt t="94513" x="10171113" y="4203700"/>
          <p14:tracePt t="94515" x="10171113" y="4213225"/>
          <p14:tracePt t="94516" x="10171113" y="4222750"/>
          <p14:tracePt t="94518" x="10171113" y="4233863"/>
          <p14:tracePt t="94519" x="10171113" y="4243388"/>
          <p14:tracePt t="94522" x="10171113" y="4252913"/>
          <p14:tracePt t="94523" x="10171113" y="4264025"/>
          <p14:tracePt t="94525" x="10171113" y="4273550"/>
          <p14:tracePt t="94526" x="10171113" y="4283075"/>
          <p14:tracePt t="94529" x="10171113" y="4294188"/>
          <p14:tracePt t="94531" x="10171113" y="4303713"/>
          <p14:tracePt t="94533" x="10171113" y="4313238"/>
          <p14:tracePt t="94537" x="10171113" y="4324350"/>
          <p14:tracePt t="94539" x="10171113" y="4333875"/>
          <p14:tracePt t="94545" x="10171113" y="4343400"/>
          <p14:tracePt t="94551" x="10171113" y="4354513"/>
          <p14:tracePt t="94557" x="10161588" y="4354513"/>
          <p14:tracePt t="94583" x="10152063" y="4354513"/>
          <p14:tracePt t="94585" x="10152063" y="4343400"/>
          <p14:tracePt t="94586" x="10140950" y="4343400"/>
          <p14:tracePt t="94591" x="10131425" y="4343400"/>
          <p14:tracePt t="94592" x="10121900" y="4333875"/>
          <p14:tracePt t="94594" x="10121900" y="4324350"/>
          <p14:tracePt t="94596" x="10110788" y="4324350"/>
          <p14:tracePt t="94597" x="10101263" y="4324350"/>
          <p14:tracePt t="94598" x="10091738" y="4324350"/>
          <p14:tracePt t="94599" x="10091738" y="4313238"/>
          <p14:tracePt t="94600" x="10080625" y="4313238"/>
          <p14:tracePt t="94601" x="10071100" y="4303713"/>
          <p14:tracePt t="94603" x="10061575" y="4294188"/>
          <p14:tracePt t="94604" x="10050463" y="4294188"/>
          <p14:tracePt t="94606" x="10040938" y="4283075"/>
          <p14:tracePt t="94607" x="10031413" y="4283075"/>
          <p14:tracePt t="94608" x="10031413" y="4273550"/>
          <p14:tracePt t="94609" x="10010775" y="4273550"/>
          <p14:tracePt t="94610" x="10001250" y="4273550"/>
          <p14:tracePt t="94611" x="10001250" y="4264025"/>
          <p14:tracePt t="94612" x="9990138" y="4252913"/>
          <p14:tracePt t="94613" x="9980613" y="4252913"/>
          <p14:tracePt t="94614" x="9971088" y="4252913"/>
          <p14:tracePt t="94615" x="9959975" y="4243388"/>
          <p14:tracePt t="94616" x="9959975" y="4233863"/>
          <p14:tracePt t="94617" x="9940925" y="4233863"/>
          <p14:tracePt t="94618" x="9929813" y="4222750"/>
          <p14:tracePt t="94619" x="9920288" y="4222750"/>
          <p14:tracePt t="94620" x="9899650" y="4222750"/>
          <p14:tracePt t="94621" x="9890125" y="4222750"/>
          <p14:tracePt t="94622" x="9869488" y="4213225"/>
          <p14:tracePt t="94623" x="9859963" y="4203700"/>
          <p14:tracePt t="94624" x="9839325" y="4203700"/>
          <p14:tracePt t="94625" x="9820275" y="4192588"/>
          <p14:tracePt t="94627" x="9799638" y="4183063"/>
          <p14:tracePt t="94628" x="9790113" y="4183063"/>
          <p14:tracePt t="94629" x="9769475" y="4183063"/>
          <p14:tracePt t="94630" x="9748838" y="4173538"/>
          <p14:tracePt t="94631" x="9739313" y="4173538"/>
          <p14:tracePt t="94632" x="9718675" y="4162425"/>
          <p14:tracePt t="94633" x="9709150" y="4152900"/>
          <p14:tracePt t="94634" x="9688513" y="4152900"/>
          <p14:tracePt t="94635" x="9669463" y="4143375"/>
          <p14:tracePt t="94636" x="9648825" y="4143375"/>
          <p14:tracePt t="94637" x="9628188" y="4143375"/>
          <p14:tracePt t="94638" x="9618663" y="4143375"/>
          <p14:tracePt t="94639" x="9588500" y="4132263"/>
          <p14:tracePt t="94640" x="9569450" y="4132263"/>
          <p14:tracePt t="94641" x="9558338" y="4122738"/>
          <p14:tracePt t="94642" x="9539288" y="4113213"/>
          <p14:tracePt t="94643" x="9518650" y="4113213"/>
          <p14:tracePt t="94644" x="9488488" y="4102100"/>
          <p14:tracePt t="94645" x="9467850" y="4102100"/>
          <p14:tracePt t="94646" x="9448800" y="4092575"/>
          <p14:tracePt t="94647" x="9418638" y="4092575"/>
          <p14:tracePt t="94648" x="9407525" y="4083050"/>
          <p14:tracePt t="94649" x="9377363" y="4083050"/>
          <p14:tracePt t="94650" x="9358313" y="4083050"/>
          <p14:tracePt t="94651" x="9337675" y="4083050"/>
          <p14:tracePt t="94652" x="9307513" y="4071938"/>
          <p14:tracePt t="94653" x="9297988" y="4071938"/>
          <p14:tracePt t="94654" x="9267825" y="4062413"/>
          <p14:tracePt t="94655" x="9247188" y="4062413"/>
          <p14:tracePt t="94656" x="9226550" y="4062413"/>
          <p14:tracePt t="94657" x="9196388" y="4052888"/>
          <p14:tracePt t="94658" x="9177338" y="4052888"/>
          <p14:tracePt t="94659" x="9147175" y="4041775"/>
          <p14:tracePt t="94660" x="9136063" y="4041775"/>
          <p14:tracePt t="94661" x="9105900" y="4032250"/>
          <p14:tracePt t="94662" x="9075738" y="4032250"/>
          <p14:tracePt t="94663" x="9056688" y="4032250"/>
          <p14:tracePt t="94664" x="9036050" y="4022725"/>
          <p14:tracePt t="94665" x="9015413" y="4022725"/>
          <p14:tracePt t="94666" x="8985250" y="4022725"/>
          <p14:tracePt t="94667" x="8955088" y="4022725"/>
          <p14:tracePt t="94668" x="8936038" y="4011613"/>
          <p14:tracePt t="94669" x="8905875" y="4011613"/>
          <p14:tracePt t="94670" x="8885238" y="4011613"/>
          <p14:tracePt t="94671" x="8855075" y="4002088"/>
          <p14:tracePt t="94672" x="8824913" y="4002088"/>
          <p14:tracePt t="94673" x="8804275" y="3992563"/>
          <p14:tracePt t="94674" x="8785225" y="3992563"/>
          <p14:tracePt t="94675" x="8764588" y="3992563"/>
          <p14:tracePt t="94676" x="8734425" y="3981450"/>
          <p14:tracePt t="94677" x="8704263" y="3981450"/>
          <p14:tracePt t="94678" x="8683625" y="3971925"/>
          <p14:tracePt t="94679" x="8653463" y="3971925"/>
          <p14:tracePt t="94680" x="8634413" y="3971925"/>
          <p14:tracePt t="94681" x="8604250" y="3962400"/>
          <p14:tracePt t="94682" x="8583613" y="3962400"/>
          <p14:tracePt t="94683" x="8562975" y="3962400"/>
          <p14:tracePt t="94684" x="8532813" y="3962400"/>
          <p14:tracePt t="94685" x="8513763" y="3951288"/>
          <p14:tracePt t="94686" x="8483600" y="3951288"/>
          <p14:tracePt t="94687" x="8462963" y="3951288"/>
          <p14:tracePt t="94688" x="8432800" y="3951288"/>
          <p14:tracePt t="94689" x="8402638" y="3951288"/>
          <p14:tracePt t="94690" x="8382000" y="3951288"/>
          <p14:tracePt t="94691" x="8362950" y="3951288"/>
          <p14:tracePt t="94692" x="8342313" y="3941763"/>
          <p14:tracePt t="94693" x="8312150" y="3941763"/>
          <p14:tracePt t="94694" x="8291513" y="3941763"/>
          <p14:tracePt t="94695" x="8261350" y="3941763"/>
          <p14:tracePt t="94696" x="8231188" y="3941763"/>
          <p14:tracePt t="94697" x="8212138" y="3932238"/>
          <p14:tracePt t="94698" x="8191500" y="3932238"/>
          <p14:tracePt t="94699" x="8170863" y="3932238"/>
          <p14:tracePt t="94700" x="8140700" y="3932238"/>
          <p14:tracePt t="94701" x="8131175" y="3921125"/>
          <p14:tracePt t="94702" x="8101013" y="3921125"/>
          <p14:tracePt t="94703" x="8080375" y="3921125"/>
          <p14:tracePt t="94704" x="8061325" y="3921125"/>
          <p14:tracePt t="94705" x="8040688" y="3921125"/>
          <p14:tracePt t="94706" x="8031163" y="3911600"/>
          <p14:tracePt t="94707" x="8001000" y="3911600"/>
          <p14:tracePt t="94708" x="7989888" y="3911600"/>
          <p14:tracePt t="94709" x="7970838" y="3911600"/>
          <p14:tracePt t="94710" x="7940675" y="3902075"/>
          <p14:tracePt t="94711" x="7929563" y="3902075"/>
          <p14:tracePt t="94712" x="7910513" y="3902075"/>
          <p14:tracePt t="94713" x="7899400" y="3902075"/>
          <p14:tracePt t="94714" x="7880350" y="3902075"/>
          <p14:tracePt t="94715" x="7869238" y="3902075"/>
          <p14:tracePt t="94716" x="7850188" y="3902075"/>
          <p14:tracePt t="94717" x="7839075" y="3890963"/>
          <p14:tracePt t="94718" x="7820025" y="3890963"/>
          <p14:tracePt t="94719" x="7810500" y="3890963"/>
          <p14:tracePt t="94720" x="7789863" y="3890963"/>
          <p14:tracePt t="94721" x="7780338" y="3890963"/>
          <p14:tracePt t="94722" x="7769225" y="3890963"/>
          <p14:tracePt t="94723" x="7750175" y="3890963"/>
          <p14:tracePt t="94724" x="7739063" y="3890963"/>
          <p14:tracePt t="94725" x="7729538" y="3890963"/>
          <p14:tracePt t="94726" x="7720013" y="3890963"/>
          <p14:tracePt t="94727" x="7708900" y="3890963"/>
          <p14:tracePt t="94728" x="7689850" y="3890963"/>
          <p14:tracePt t="94730" x="7678738" y="3890963"/>
          <p14:tracePt t="94731" x="7669213" y="3890963"/>
          <p14:tracePt t="94732" x="7659688" y="3890963"/>
          <p14:tracePt t="94733" x="7648575" y="3890963"/>
          <p14:tracePt t="94735" x="7639050" y="3890963"/>
          <p14:tracePt t="94736" x="7629525" y="3890963"/>
          <p14:tracePt t="94738" x="7618413" y="3890963"/>
          <p14:tracePt t="94739" x="7608888" y="3890963"/>
          <p14:tracePt t="94742" x="7599363" y="3890963"/>
          <p14:tracePt t="94743" x="7588250" y="3890963"/>
          <p14:tracePt t="94745" x="7578725" y="3890963"/>
          <p14:tracePt t="94748" x="7578725" y="3881438"/>
          <p14:tracePt t="94749" x="7569200" y="3881438"/>
          <p14:tracePt t="94752" x="7558088" y="3881438"/>
          <p14:tracePt t="94786" x="7569200" y="3871913"/>
          <p14:tracePt t="94790" x="7578725" y="3871913"/>
          <p14:tracePt t="94792" x="7588250" y="3871913"/>
          <p14:tracePt t="94793" x="7599363" y="3871913"/>
          <p14:tracePt t="94796" x="7608888" y="3871913"/>
          <p14:tracePt t="94798" x="7618413" y="3871913"/>
          <p14:tracePt t="94800" x="7629525" y="3871913"/>
          <p14:tracePt t="94801" x="7639050" y="3871913"/>
          <p14:tracePt t="94804" x="7648575" y="3871913"/>
          <p14:tracePt t="94805" x="7659688" y="3871913"/>
          <p14:tracePt t="94807" x="7669213" y="3871913"/>
          <p14:tracePt t="94808" x="7678738" y="3871913"/>
          <p14:tracePt t="94810" x="7689850" y="3871913"/>
          <p14:tracePt t="94811" x="7699375" y="3871913"/>
          <p14:tracePt t="94813" x="7708900" y="3871913"/>
          <p14:tracePt t="94814" x="7720013" y="3871913"/>
          <p14:tracePt t="94815" x="7729538" y="3871913"/>
          <p14:tracePt t="94817" x="7739063" y="3871913"/>
          <p14:tracePt t="94818" x="7750175" y="3871913"/>
          <p14:tracePt t="94820" x="7759700" y="3871913"/>
          <p14:tracePt t="94821" x="7769225" y="3871913"/>
          <p14:tracePt t="94823" x="7789863" y="3871913"/>
          <p14:tracePt t="94825" x="7799388" y="3871913"/>
          <p14:tracePt t="94826" x="7810500" y="3871913"/>
          <p14:tracePt t="94828" x="7820025" y="3871913"/>
          <p14:tracePt t="94829" x="7829550" y="3871913"/>
          <p14:tracePt t="94830" x="7839075" y="3871913"/>
          <p14:tracePt t="94831" x="7850188" y="3871913"/>
          <p14:tracePt t="94832" x="7859713" y="3871913"/>
          <p14:tracePt t="94834" x="7869238" y="3871913"/>
          <p14:tracePt t="94835" x="7880350" y="3871913"/>
          <p14:tracePt t="94836" x="7889875" y="3871913"/>
          <p14:tracePt t="94837" x="7899400" y="3871913"/>
          <p14:tracePt t="94838" x="7910513" y="3871913"/>
          <p14:tracePt t="94839" x="7920038" y="3871913"/>
          <p14:tracePt t="94840" x="7929563" y="3871913"/>
          <p14:tracePt t="94842" x="7950200" y="3871913"/>
          <p14:tracePt t="94844" x="7959725" y="3871913"/>
          <p14:tracePt t="94845" x="7980363" y="3871913"/>
          <p14:tracePt t="94847" x="8001000" y="3871913"/>
          <p14:tracePt t="94849" x="8020050" y="3871913"/>
          <p14:tracePt t="94850" x="8031163" y="3871913"/>
          <p14:tracePt t="94851" x="8040688" y="3871913"/>
          <p14:tracePt t="94853" x="8050213" y="3871913"/>
          <p14:tracePt t="94854" x="8061325" y="3871913"/>
          <p14:tracePt t="94870" x="8281988" y="3902075"/>
          <p14:tracePt t="94871" x="8291513" y="3911600"/>
          <p14:tracePt t="94872" x="8302625" y="3911600"/>
          <p14:tracePt t="94873" x="8312150" y="3911600"/>
          <p14:tracePt t="94874" x="8332788" y="3911600"/>
          <p14:tracePt t="94875" x="8351838" y="3921125"/>
          <p14:tracePt t="94877" x="8372475" y="3921125"/>
          <p14:tracePt t="94878" x="8382000" y="3932238"/>
          <p14:tracePt t="94879" x="8402638" y="3932238"/>
          <p14:tracePt t="94880" x="8423275" y="3932238"/>
          <p14:tracePt t="94881" x="8432800" y="3932238"/>
          <p14:tracePt t="94882" x="8453438" y="3932238"/>
          <p14:tracePt t="94883" x="8453438" y="3941763"/>
          <p14:tracePt t="94884" x="8472488" y="3941763"/>
          <p14:tracePt t="94885" x="8483600" y="3941763"/>
          <p14:tracePt t="94886" x="8502650" y="3951288"/>
          <p14:tracePt t="94887" x="8523288" y="3951288"/>
          <p14:tracePt t="94888" x="8532813" y="3951288"/>
          <p14:tracePt t="94889" x="8553450" y="3962400"/>
          <p14:tracePt t="94890" x="8562975" y="3962400"/>
          <p14:tracePt t="94891" x="8583613" y="3971925"/>
          <p14:tracePt t="94892" x="8593138" y="3971925"/>
          <p14:tracePt t="94893" x="8613775" y="3971925"/>
          <p14:tracePt t="94894" x="8634413" y="3971925"/>
          <p14:tracePt t="94895" x="8643938" y="3971925"/>
          <p14:tracePt t="94896" x="8664575" y="3981450"/>
          <p14:tracePt t="94897" x="8674100" y="3981450"/>
          <p14:tracePt t="94898" x="8694738" y="3981450"/>
          <p14:tracePt t="94899" x="8704263" y="3992563"/>
          <p14:tracePt t="94900" x="8734425" y="3992563"/>
          <p14:tracePt t="94901" x="8755063" y="4002088"/>
          <p14:tracePt t="94902" x="8764588" y="4002088"/>
          <p14:tracePt t="94903" x="8785225" y="4002088"/>
          <p14:tracePt t="94904" x="8794750" y="4011613"/>
          <p14:tracePt t="94905" x="8815388" y="4011613"/>
          <p14:tracePt t="94906" x="8845550" y="4022725"/>
          <p14:tracePt t="94907" x="8855075" y="4022725"/>
          <p14:tracePt t="94908" x="8875713" y="4022725"/>
          <p14:tracePt t="94909" x="8885238" y="4022725"/>
          <p14:tracePt t="94910" x="8915400" y="4022725"/>
          <p14:tracePt t="94911" x="8924925" y="4032250"/>
          <p14:tracePt t="94912" x="8945563" y="4032250"/>
          <p14:tracePt t="94913" x="8975725" y="4032250"/>
          <p14:tracePt t="94914" x="8985250" y="4041775"/>
          <p14:tracePt t="94915" x="9005888" y="4041775"/>
          <p14:tracePt t="94916" x="9026525" y="4052888"/>
          <p14:tracePt t="94917" x="9045575" y="4052888"/>
          <p14:tracePt t="94918" x="9066213" y="4052888"/>
          <p14:tracePt t="94919" x="9086850" y="4062413"/>
          <p14:tracePt t="94920" x="9117013" y="4062413"/>
          <p14:tracePt t="94921" x="9126538" y="4071938"/>
          <p14:tracePt t="94922" x="9156700" y="4071938"/>
          <p14:tracePt t="94923" x="9166225" y="4071938"/>
          <p14:tracePt t="94924" x="9196388" y="4071938"/>
          <p14:tracePt t="94925" x="9217025" y="4071938"/>
          <p14:tracePt t="94926" x="9237663" y="4083050"/>
          <p14:tracePt t="94927" x="9256713" y="4083050"/>
          <p14:tracePt t="94928" x="9277350" y="4083050"/>
          <p14:tracePt t="94929" x="9297988" y="4092575"/>
          <p14:tracePt t="94930" x="9328150" y="4092575"/>
          <p14:tracePt t="94931" x="9337675" y="4102100"/>
          <p14:tracePt t="94932" x="9367838" y="4102100"/>
          <p14:tracePt t="94933" x="9388475" y="4102100"/>
          <p14:tracePt t="94934" x="9407525" y="4113213"/>
          <p14:tracePt t="94935" x="9437688" y="4113213"/>
          <p14:tracePt t="94936" x="9458325" y="4122738"/>
          <p14:tracePt t="94937" x="9478963" y="4122738"/>
          <p14:tracePt t="94938" x="9498013" y="4122738"/>
          <p14:tracePt t="94939" x="9528175" y="4122738"/>
          <p14:tracePt t="94940" x="9548813" y="4122738"/>
          <p14:tracePt t="94941" x="9569450" y="4132263"/>
          <p14:tracePt t="94942" x="9598025" y="4132263"/>
          <p14:tracePt t="94943" x="9618663" y="4143375"/>
          <p14:tracePt t="94944" x="9648825" y="4143375"/>
          <p14:tracePt t="94945" x="9669463" y="4152900"/>
          <p14:tracePt t="94946" x="9688513" y="4152900"/>
          <p14:tracePt t="94947" x="9718675" y="4162425"/>
          <p14:tracePt t="94948" x="9739313" y="4162425"/>
          <p14:tracePt t="94949" x="9769475" y="4173538"/>
          <p14:tracePt t="94950" x="9779000" y="4173538"/>
          <p14:tracePt t="94951" x="9809163" y="4173538"/>
          <p14:tracePt t="94952" x="9829800" y="4183063"/>
          <p14:tracePt t="94953" x="9850438" y="4183063"/>
          <p14:tracePt t="94954" x="9880600" y="4192588"/>
          <p14:tracePt t="94955" x="9890125" y="4192588"/>
          <p14:tracePt t="94956" x="9920288" y="4192588"/>
          <p14:tracePt t="94957" x="9950450" y="4192588"/>
          <p14:tracePt t="94958" x="9959975" y="4192588"/>
          <p14:tracePt t="94959" x="9990138" y="4192588"/>
          <p14:tracePt t="94960" x="10010775" y="4203700"/>
          <p14:tracePt t="94961" x="10031413" y="4203700"/>
          <p14:tracePt t="94962" x="10050463" y="4203700"/>
          <p14:tracePt t="94963" x="10071100" y="4203700"/>
          <p14:tracePt t="94964" x="10101263" y="4213225"/>
          <p14:tracePt t="94965" x="10110788" y="4213225"/>
          <p14:tracePt t="94966" x="10140950" y="4213225"/>
          <p14:tracePt t="94967" x="10152063" y="4213225"/>
          <p14:tracePt t="94968" x="10182225" y="4222750"/>
          <p14:tracePt t="94969" x="10191750" y="4222750"/>
          <p14:tracePt t="94970" x="10212388" y="4222750"/>
          <p14:tracePt t="94971" x="10231438" y="4222750"/>
          <p14:tracePt t="94972" x="10252075" y="4222750"/>
          <p14:tracePt t="94973" x="10272713" y="4233863"/>
          <p14:tracePt t="94974" x="10282238" y="4233863"/>
          <p14:tracePt t="94975" x="10312400" y="4233863"/>
          <p14:tracePt t="94976" x="10321925" y="4233863"/>
          <p14:tracePt t="94977" x="10342563" y="4233863"/>
          <p14:tracePt t="94978" x="10352088" y="4243388"/>
          <p14:tracePt t="94979" x="10372725" y="4243388"/>
          <p14:tracePt t="94980" x="10382250" y="4243388"/>
          <p14:tracePt t="94981" x="10402888" y="4243388"/>
          <p14:tracePt t="94982" x="10423525" y="4243388"/>
          <p14:tracePt t="94983" x="10433050" y="4252913"/>
          <p14:tracePt t="94984" x="10453688" y="4252913"/>
          <p14:tracePt t="94985" x="10463213" y="4252913"/>
          <p14:tracePt t="94986" x="10483850" y="4252913"/>
          <p14:tracePt t="94987" x="10493375" y="4252913"/>
          <p14:tracePt t="94988" x="10502900" y="4252913"/>
          <p14:tracePt t="94989" x="10523538" y="4252913"/>
          <p14:tracePt t="94990" x="10533063" y="4252913"/>
          <p14:tracePt t="94991" x="10553700" y="4252913"/>
          <p14:tracePt t="94993" x="10574338" y="4252913"/>
          <p14:tracePt t="94994" x="10583863" y="4252913"/>
          <p14:tracePt t="94995" x="10593388" y="4252913"/>
          <p14:tracePt t="94996" x="10604500" y="4264025"/>
          <p14:tracePt t="94997" x="10623550" y="4264025"/>
          <p14:tracePt t="94998" x="10634663" y="4264025"/>
          <p14:tracePt t="94999" x="10644188" y="4264025"/>
          <p14:tracePt t="95000" x="10664825" y="4264025"/>
          <p14:tracePt t="95002" x="10674350" y="4264025"/>
          <p14:tracePt t="95003" x="10683875" y="4273550"/>
          <p14:tracePt t="95005" x="10694988" y="4273550"/>
          <p14:tracePt t="95006" x="10704513" y="4273550"/>
          <p14:tracePt t="95008" x="10714038" y="4273550"/>
          <p14:tracePt t="95009" x="10725150" y="4273550"/>
          <p14:tracePt t="95011" x="10734675" y="4273550"/>
          <p14:tracePt t="95012" x="10744200" y="4273550"/>
          <p14:tracePt t="95013" x="10755313" y="4273550"/>
          <p14:tracePt t="95015" x="10764838" y="4283075"/>
          <p14:tracePt t="95016" x="10774363" y="4283075"/>
          <p14:tracePt t="95020" x="10785475" y="4283075"/>
          <p14:tracePt t="95022" x="10795000" y="4283075"/>
          <p14:tracePt t="95083" x="10795000" y="4294188"/>
          <p14:tracePt t="95087" x="10785475" y="4294188"/>
          <p14:tracePt t="95095" x="10774363" y="4294188"/>
          <p14:tracePt t="95099" x="10764838" y="4294188"/>
          <p14:tracePt t="95106" x="10755313" y="4294188"/>
          <p14:tracePt t="95109" x="10744200" y="4294188"/>
          <p14:tracePt t="95113" x="10734675" y="4294188"/>
          <p14:tracePt t="95120" x="10725150" y="4294188"/>
          <p14:tracePt t="95123" x="10714038" y="4294188"/>
          <p14:tracePt t="95130" x="10704513" y="4294188"/>
          <p14:tracePt t="95133" x="10694988" y="4294188"/>
          <p14:tracePt t="95140" x="10683875" y="4294188"/>
          <p14:tracePt t="95143" x="10674350" y="4294188"/>
          <p14:tracePt t="95150" x="10664825" y="4294188"/>
          <p14:tracePt t="95153" x="10653713" y="4294188"/>
          <p14:tracePt t="95161" x="10644188" y="4294188"/>
          <p14:tracePt t="95166" x="10634663" y="4294188"/>
          <p14:tracePt t="95181" x="10623550" y="4294188"/>
          <p14:tracePt t="95192" x="10614025" y="4294188"/>
          <p14:tracePt t="95379" x="10604500" y="4294188"/>
          <p14:tracePt t="95396" x="10593388" y="4294188"/>
          <p14:tracePt t="95422" x="10583863" y="4294188"/>
          <p14:tracePt t="95500" x="10574338" y="4294188"/>
          <p14:tracePt t="95549" x="10574338" y="4283075"/>
          <p14:tracePt t="95583" x="10574338" y="4273550"/>
          <p14:tracePt t="95655" x="10583863" y="4273550"/>
          <p14:tracePt t="95659" x="10593388" y="4273550"/>
          <p14:tracePt t="95662" x="10604500" y="4273550"/>
          <p14:tracePt t="95667" x="10614025" y="4273550"/>
          <p14:tracePt t="95668" x="10614025" y="4283075"/>
          <p14:tracePt t="95669" x="10623550" y="4283075"/>
          <p14:tracePt t="95670" x="10623550" y="4294188"/>
          <p14:tracePt t="95673" x="10634663" y="4294188"/>
          <p14:tracePt t="95674" x="10644188" y="4303713"/>
          <p14:tracePt t="95675" x="10644188" y="4313238"/>
          <p14:tracePt t="95677" x="10653713" y="4313238"/>
          <p14:tracePt t="95678" x="10653713" y="4324350"/>
          <p14:tracePt t="95679" x="10664825" y="4333875"/>
          <p14:tracePt t="95679" x="10664825" y="4343400"/>
          <p14:tracePt t="95682" x="10674350" y="4343400"/>
          <p14:tracePt t="95682" x="10683875" y="4354513"/>
          <p14:tracePt t="95683" x="10683875" y="4364038"/>
          <p14:tracePt t="95685" x="10694988" y="4364038"/>
          <p14:tracePt t="95686" x="10704513" y="4373563"/>
          <p14:tracePt t="95688" x="10704513" y="4384675"/>
          <p14:tracePt t="95688" x="10714038" y="4394200"/>
          <p14:tracePt t="95690" x="10725150" y="4403725"/>
          <p14:tracePt t="95691" x="10725150" y="4424363"/>
          <p14:tracePt t="95693" x="10734675" y="4424363"/>
          <p14:tracePt t="95693" x="10744200" y="4433888"/>
          <p14:tracePt t="95695" x="10755313" y="4445000"/>
          <p14:tracePt t="95695" x="10755313" y="4454525"/>
          <p14:tracePt t="95696" x="10755313" y="4464050"/>
          <p14:tracePt t="95697" x="10764838" y="4475163"/>
          <p14:tracePt t="95698" x="10774363" y="4475163"/>
          <p14:tracePt t="95700" x="10774363" y="4484688"/>
          <p14:tracePt t="95701" x="10774363" y="4505325"/>
          <p14:tracePt t="95701" x="10785475" y="4505325"/>
          <p14:tracePt t="95704" x="10795000" y="4524375"/>
          <p14:tracePt t="95705" x="10795000" y="4535488"/>
          <p14:tracePt t="95706" x="10804525" y="4554538"/>
          <p14:tracePt t="95707" x="10804525" y="4575175"/>
          <p14:tracePt t="95708" x="10815638" y="4575175"/>
          <p14:tracePt t="95710" x="10815638" y="4595813"/>
          <p14:tracePt t="95711" x="10825163" y="4605338"/>
          <p14:tracePt t="95714" x="10834688" y="4635500"/>
          <p14:tracePt t="95715" x="10834688" y="4656138"/>
          <p14:tracePt t="95716" x="10845800" y="4665663"/>
          <p14:tracePt t="95717" x="10845800" y="4675188"/>
          <p14:tracePt t="95717" x="10855325" y="4695825"/>
          <p14:tracePt t="95720" x="10855325" y="4716463"/>
          <p14:tracePt t="95720" x="10855325" y="4725988"/>
          <p14:tracePt t="95721" x="10864850" y="4735513"/>
          <p14:tracePt t="95723" x="10864850" y="4746625"/>
          <p14:tracePt t="95723" x="10875963" y="4765675"/>
          <p14:tracePt t="95725" x="10875963" y="4776788"/>
          <p14:tracePt t="95726" x="10885488" y="4786313"/>
          <p14:tracePt t="95726" x="10885488" y="4806950"/>
          <p14:tracePt t="95728" x="10885488" y="4826000"/>
          <p14:tracePt t="95729" x="10895013" y="4846638"/>
          <p14:tracePt t="95731" x="10906125" y="4867275"/>
          <p14:tracePt t="95733" x="10906125" y="4886325"/>
          <p14:tracePt t="95734" x="10915650" y="4906963"/>
          <p14:tracePt t="95737" x="10915650" y="4927600"/>
          <p14:tracePt t="95738" x="10925175" y="4946650"/>
          <p14:tracePt t="95739" x="10925175" y="4957763"/>
          <p14:tracePt t="95740" x="10936288" y="4967288"/>
          <p14:tracePt t="95741" x="10936288" y="4976813"/>
          <p14:tracePt t="95742" x="10945813" y="4987925"/>
          <p14:tracePt t="95743" x="10945813" y="4997450"/>
          <p14:tracePt t="95744" x="10945813" y="5006975"/>
          <p14:tracePt t="95745" x="10945813" y="5018088"/>
          <p14:tracePt t="95746" x="10955338" y="5037138"/>
          <p14:tracePt t="95748" x="10966450" y="5048250"/>
          <p14:tracePt t="95749" x="10966450" y="5057775"/>
          <p14:tracePt t="95750" x="10975975" y="5067300"/>
          <p14:tracePt t="95751" x="10975975" y="5078413"/>
          <p14:tracePt t="95753" x="10975975" y="5097463"/>
          <p14:tracePt t="95755" x="10975975" y="5108575"/>
          <p14:tracePt t="95755" x="10985500" y="5108575"/>
          <p14:tracePt t="95756" x="10985500" y="5127625"/>
          <p14:tracePt t="95758" x="10985500" y="5138738"/>
          <p14:tracePt t="95759" x="10996613" y="5148263"/>
          <p14:tracePt t="95760" x="10996613" y="5159375"/>
          <p14:tracePt t="95762" x="10996613" y="5168900"/>
          <p14:tracePt t="95763" x="10996613" y="5178425"/>
          <p14:tracePt t="95765" x="10996613" y="5189538"/>
          <p14:tracePt t="95767" x="10996613" y="5199063"/>
          <p14:tracePt t="95768" x="10996613" y="5208588"/>
          <p14:tracePt t="95770" x="10996613" y="5219700"/>
          <p14:tracePt t="95771" x="10996613" y="5229225"/>
          <p14:tracePt t="95773" x="10996613" y="5238750"/>
          <p14:tracePt t="95775" x="10996613" y="5249863"/>
          <p14:tracePt t="95777" x="10996613" y="5259388"/>
          <p14:tracePt t="95780" x="10996613" y="5268913"/>
          <p14:tracePt t="95782" x="10996613" y="5280025"/>
          <p14:tracePt t="95783" x="10996613" y="5289550"/>
          <p14:tracePt t="95788" x="10996613" y="5299075"/>
          <p14:tracePt t="95789" x="10996613" y="5310188"/>
          <p14:tracePt t="95794" x="10996613" y="5319713"/>
          <p14:tracePt t="95797" x="10996613" y="5329238"/>
          <p14:tracePt t="95804" x="10996613" y="5340350"/>
          <p14:tracePt t="95807" x="10996613" y="5349875"/>
          <p14:tracePt t="95817" x="10996613" y="5359400"/>
          <p14:tracePt t="95827" x="10985500" y="5370513"/>
          <p14:tracePt t="95869" x="10975975" y="5370513"/>
          <p14:tracePt t="95941" x="10966450" y="5370513"/>
          <p14:tracePt t="95956" x="10955338" y="5370513"/>
          <p14:tracePt t="95958" x="10945813" y="5370513"/>
          <p14:tracePt t="95964" x="10936288" y="5370513"/>
          <p14:tracePt t="95967" x="10925175" y="5370513"/>
          <p14:tracePt t="95971" x="10915650" y="5370513"/>
          <p14:tracePt t="95973" x="10906125" y="5370513"/>
          <p14:tracePt t="95974" x="10895013" y="5370513"/>
          <p14:tracePt t="95978" x="10885488" y="5370513"/>
          <p14:tracePt t="95979" x="10875963" y="5359400"/>
          <p14:tracePt t="95982" x="10864850" y="5359400"/>
          <p14:tracePt t="95983" x="10855325" y="5359400"/>
          <p14:tracePt t="95986" x="10845800" y="5359400"/>
          <p14:tracePt t="95987" x="10834688" y="5359400"/>
          <p14:tracePt t="95989" x="10825163" y="5359400"/>
          <p14:tracePt t="95990" x="10815638" y="5349875"/>
          <p14:tracePt t="95992" x="10804525" y="5349875"/>
          <p14:tracePt t="95993" x="10795000" y="5349875"/>
          <p14:tracePt t="95994" x="10795000" y="5340350"/>
          <p14:tracePt t="95995" x="10785475" y="5340350"/>
          <p14:tracePt t="95997" x="10774363" y="5340350"/>
          <p14:tracePt t="95998" x="10764838" y="5340350"/>
          <p14:tracePt t="95999" x="10755313" y="5340350"/>
          <p14:tracePt t="96000" x="10744200" y="5340350"/>
          <p14:tracePt t="96001" x="10744200" y="5329238"/>
          <p14:tracePt t="96003" x="10734675" y="5329238"/>
          <p14:tracePt t="96004" x="10725150" y="5329238"/>
          <p14:tracePt t="96005" x="10714038" y="5329238"/>
          <p14:tracePt t="96005" x="10704513" y="5319713"/>
          <p14:tracePt t="96007" x="10683875" y="5319713"/>
          <p14:tracePt t="96008" x="10674350" y="5319713"/>
          <p14:tracePt t="96010" x="10653713" y="5319713"/>
          <p14:tracePt t="96011" x="10653713" y="5310188"/>
          <p14:tracePt t="96012" x="10634663" y="5310188"/>
          <p14:tracePt t="96013" x="10634663" y="5299075"/>
          <p14:tracePt t="96014" x="10614025" y="5299075"/>
          <p14:tracePt t="96015" x="10604500" y="5299075"/>
          <p14:tracePt t="96016" x="10593388" y="5299075"/>
          <p14:tracePt t="96017" x="10574338" y="5289550"/>
          <p14:tracePt t="96020" x="10553700" y="5280025"/>
          <p14:tracePt t="96020" x="10533063" y="5268913"/>
          <p14:tracePt t="96022" x="10514013" y="5259388"/>
          <p14:tracePt t="96023" x="10502900" y="5259388"/>
          <p14:tracePt t="96024" x="10483850" y="5259388"/>
          <p14:tracePt t="96025" x="10463213" y="5259388"/>
          <p14:tracePt t="96026" x="10442575" y="5249863"/>
          <p14:tracePt t="96027" x="10423525" y="5249863"/>
          <p14:tracePt t="96028" x="10402888" y="5238750"/>
          <p14:tracePt t="96029" x="10382250" y="5229225"/>
          <p14:tracePt t="96030" x="10372725" y="5229225"/>
          <p14:tracePt t="96031" x="10342563" y="5219700"/>
          <p14:tracePt t="96032" x="10321925" y="5208588"/>
          <p14:tracePt t="96033" x="10302875" y="5208588"/>
          <p14:tracePt t="96034" x="10282238" y="5208588"/>
          <p14:tracePt t="96035" x="10252075" y="5199063"/>
          <p14:tracePt t="96037" x="10242550" y="5189538"/>
          <p14:tracePt t="96038" x="10212388" y="5178425"/>
          <p14:tracePt t="96039" x="10201275" y="5178425"/>
          <p14:tracePt t="96039" x="10171113" y="5168900"/>
          <p14:tracePt t="96040" x="10140950" y="5159375"/>
          <p14:tracePt t="96041" x="10121900" y="5148263"/>
          <p14:tracePt t="96042" x="10091738" y="5138738"/>
          <p14:tracePt t="96043" x="10071100" y="5138738"/>
          <p14:tracePt t="96044" x="10040938" y="5138738"/>
          <p14:tracePt t="96045" x="10010775" y="5127625"/>
          <p14:tracePt t="96046" x="9980613" y="5118100"/>
          <p14:tracePt t="96047" x="9950450" y="5108575"/>
          <p14:tracePt t="96048" x="9910763" y="5097463"/>
          <p14:tracePt t="96049" x="9890125" y="5087938"/>
          <p14:tracePt t="96050" x="9850438" y="5078413"/>
          <p14:tracePt t="96051" x="9820275" y="5067300"/>
          <p14:tracePt t="96053" x="9790113" y="5067300"/>
          <p14:tracePt t="96053" x="9759950" y="5057775"/>
          <p14:tracePt t="96054" x="9729788" y="5057775"/>
          <p14:tracePt t="96055" x="9699625" y="5048250"/>
          <p14:tracePt t="96056" x="9669463" y="5037138"/>
          <p14:tracePt t="96057" x="9628188" y="5027613"/>
          <p14:tracePt t="96058" x="9609138" y="5018088"/>
          <p14:tracePt t="96059" x="9569450" y="5006975"/>
          <p14:tracePt t="96060" x="9539288" y="4997450"/>
          <p14:tracePt t="96061" x="9509125" y="4987925"/>
          <p14:tracePt t="96062" x="9467850" y="4976813"/>
          <p14:tracePt t="96063" x="9428163" y="4967288"/>
          <p14:tracePt t="96064" x="9398000" y="4967288"/>
          <p14:tracePt t="96065" x="9367838" y="4957763"/>
          <p14:tracePt t="96066" x="9337675" y="4957763"/>
          <p14:tracePt t="96067" x="9297988" y="4946650"/>
          <p14:tracePt t="96068" x="9256713" y="4937125"/>
          <p14:tracePt t="96070" x="9226550" y="4916488"/>
          <p14:tracePt t="96071" x="9196388" y="4916488"/>
          <p14:tracePt t="96071" x="9156700" y="4906963"/>
          <p14:tracePt t="96072" x="9117013" y="4897438"/>
          <p14:tracePt t="96073" x="9096375" y="4886325"/>
          <p14:tracePt t="96074" x="9056688" y="4876800"/>
          <p14:tracePt t="96075" x="9015413" y="4867275"/>
          <p14:tracePt t="96076" x="8985250" y="4856163"/>
          <p14:tracePt t="96077" x="8945563" y="4846638"/>
          <p14:tracePt t="96078" x="8915400" y="4846638"/>
          <p14:tracePt t="96079" x="8885238" y="4846638"/>
          <p14:tracePt t="96080" x="8845550" y="4837113"/>
          <p14:tracePt t="96081" x="8804275" y="4826000"/>
          <p14:tracePt t="96082" x="8774113" y="4816475"/>
          <p14:tracePt t="96083" x="8743950" y="4816475"/>
          <p14:tracePt t="96085" x="8704263" y="4806950"/>
          <p14:tracePt t="96086" x="8674100" y="4795838"/>
          <p14:tracePt t="96087" x="8634413" y="4795838"/>
          <p14:tracePt t="96087" x="8613775" y="4786313"/>
          <p14:tracePt t="96088" x="8574088" y="4776788"/>
          <p14:tracePt t="96089" x="8532813" y="4765675"/>
          <p14:tracePt t="96090" x="8502650" y="4765675"/>
          <p14:tracePt t="96091" x="8472488" y="4756150"/>
          <p14:tracePt t="96093" x="8432800" y="4746625"/>
          <p14:tracePt t="96093" x="8412163" y="4746625"/>
          <p14:tracePt t="96095" x="8372475" y="4735513"/>
          <p14:tracePt t="96095" x="8332788" y="4735513"/>
          <p14:tracePt t="96096" x="8312150" y="4735513"/>
          <p14:tracePt t="96097" x="8272463" y="4725988"/>
          <p14:tracePt t="96098" x="8251825" y="4725988"/>
          <p14:tracePt t="96099" x="8212138" y="4716463"/>
          <p14:tracePt t="96100" x="8181975" y="4705350"/>
          <p14:tracePt t="96101" x="8161338" y="4705350"/>
          <p14:tracePt t="96103" x="8121650" y="4695825"/>
          <p14:tracePt t="96103" x="8091488" y="4695825"/>
          <p14:tracePt t="96104" x="8070850" y="4686300"/>
          <p14:tracePt t="96105" x="8040688" y="4686300"/>
          <p14:tracePt t="96106" x="8020050" y="4675188"/>
          <p14:tracePt t="96107" x="7989888" y="4675188"/>
          <p14:tracePt t="96109" x="7959725" y="4665663"/>
          <p14:tracePt t="96109" x="7940675" y="4656138"/>
          <p14:tracePt t="96110" x="7910513" y="4656138"/>
          <p14:tracePt t="96111" x="7889875" y="4656138"/>
          <p14:tracePt t="96112" x="7869238" y="4656138"/>
          <p14:tracePt t="96113" x="7839075" y="4656138"/>
          <p14:tracePt t="96114" x="7820025" y="4645025"/>
          <p14:tracePt t="96115" x="7789863" y="4645025"/>
          <p14:tracePt t="96116" x="7780338" y="4635500"/>
          <p14:tracePt t="96117" x="7750175" y="4635500"/>
          <p14:tracePt t="96119" x="7720013" y="4635500"/>
          <p14:tracePt t="96120" x="7708900" y="4625975"/>
          <p14:tracePt t="96120" x="7669213" y="4625975"/>
          <p14:tracePt t="96121" x="7659688" y="4614863"/>
          <p14:tracePt t="96122" x="7629525" y="4614863"/>
          <p14:tracePt t="96123" x="7608888" y="4614863"/>
          <p14:tracePt t="96124" x="7588250" y="4605338"/>
          <p14:tracePt t="96125" x="7569200" y="4605338"/>
          <p14:tracePt t="96127" x="7558088" y="4605338"/>
          <p14:tracePt t="96127" x="7527925" y="4605338"/>
          <p14:tracePt t="96128" x="7518400" y="4605338"/>
          <p14:tracePt t="96129" x="7497763" y="4605338"/>
          <p14:tracePt t="96130" x="7467600" y="4605338"/>
          <p14:tracePt t="96131" x="7458075" y="4605338"/>
          <p14:tracePt t="96132" x="7437438" y="4595813"/>
          <p14:tracePt t="96133" x="7427913" y="4595813"/>
          <p14:tracePt t="96135" x="7407275" y="4595813"/>
          <p14:tracePt t="96136" x="7397750" y="4595813"/>
          <p14:tracePt t="96137" x="7377113" y="4584700"/>
          <p14:tracePt t="96138" x="7367588" y="4584700"/>
          <p14:tracePt t="96139" x="7346950" y="4584700"/>
          <p14:tracePt t="96139" x="7327900" y="4584700"/>
          <p14:tracePt t="96140" x="7316788" y="4584700"/>
          <p14:tracePt t="96141" x="7297738" y="4575175"/>
          <p14:tracePt t="96143" x="7277100" y="4575175"/>
          <p14:tracePt t="96144" x="7267575" y="4575175"/>
          <p14:tracePt t="96145" x="7256463" y="4575175"/>
          <p14:tracePt t="96146" x="7237413" y="4565650"/>
          <p14:tracePt t="96148" x="7216775" y="4565650"/>
          <p14:tracePt t="96150" x="7196138" y="4565650"/>
          <p14:tracePt t="96151" x="7186613" y="4565650"/>
          <p14:tracePt t="96153" x="7177088" y="4565650"/>
          <p14:tracePt t="96153" x="7156450" y="4565650"/>
          <p14:tracePt t="96155" x="7135813" y="4565650"/>
          <p14:tracePt t="96157" x="7126288" y="4554538"/>
          <p14:tracePt t="96158" x="7116763" y="4554538"/>
          <p14:tracePt t="96159" x="7105650" y="4554538"/>
          <p14:tracePt t="96160" x="7096125" y="4554538"/>
          <p14:tracePt t="96161" x="7086600" y="4554538"/>
          <p14:tracePt t="96163" x="7075488" y="4545013"/>
          <p14:tracePt t="96163" x="7065963" y="4545013"/>
          <p14:tracePt t="96165" x="7056438" y="4545013"/>
          <p14:tracePt t="96166" x="7045325" y="4545013"/>
          <p14:tracePt t="96168" x="7035800" y="4545013"/>
          <p14:tracePt t="96170" x="7026275" y="4545013"/>
          <p14:tracePt t="96171" x="7026275" y="4535488"/>
          <p14:tracePt t="96172" x="7015163" y="4535488"/>
          <p14:tracePt t="96173" x="7005638" y="4535488"/>
          <p14:tracePt t="96176" x="7005638" y="4524375"/>
          <p14:tracePt t="96177" x="6996113" y="4524375"/>
          <p14:tracePt t="96179" x="6985000" y="4524375"/>
          <p14:tracePt t="96184" x="6975475" y="4524375"/>
          <p14:tracePt t="96201" x="6975475" y="4514850"/>
          <p14:tracePt t="96209" x="6985000" y="4505325"/>
          <p14:tracePt t="96210" x="6996113" y="4505325"/>
          <p14:tracePt t="96215" x="7005638" y="4505325"/>
          <p14:tracePt t="96215" x="7015163" y="4505325"/>
          <p14:tracePt t="96218" x="7026275" y="4494213"/>
          <p14:tracePt t="96218" x="7035800" y="4494213"/>
          <p14:tracePt t="96221" x="7045325" y="4494213"/>
          <p14:tracePt t="96221" x="7056438" y="4494213"/>
          <p14:tracePt t="96223" x="7056438" y="4484688"/>
          <p14:tracePt t="96223" x="7065963" y="4484688"/>
          <p14:tracePt t="96224" x="7075488" y="4484688"/>
          <p14:tracePt t="96225" x="7086600" y="4484688"/>
          <p14:tracePt t="96227" x="7096125" y="4484688"/>
          <p14:tracePt t="96227" x="7105650" y="4484688"/>
          <p14:tracePt t="96229" x="7116763" y="4484688"/>
          <p14:tracePt t="96229" x="7126288" y="4484688"/>
          <p14:tracePt t="96230" x="7135813" y="4475163"/>
          <p14:tracePt t="96231" x="7156450" y="4475163"/>
          <p14:tracePt t="96232" x="7165975" y="4475163"/>
          <p14:tracePt t="96233" x="7177088" y="4475163"/>
          <p14:tracePt t="96234" x="7186613" y="4475163"/>
          <p14:tracePt t="96235" x="7207250" y="4475163"/>
          <p14:tracePt t="96237" x="7216775" y="4475163"/>
          <p14:tracePt t="96238" x="7237413" y="4475163"/>
          <p14:tracePt t="96238" x="7246938" y="4475163"/>
          <p14:tracePt t="96239" x="7267575" y="4475163"/>
          <p14:tracePt t="96240" x="7277100" y="4475163"/>
          <p14:tracePt t="96241" x="7297738" y="4475163"/>
          <p14:tracePt t="96242" x="7316788" y="4475163"/>
          <p14:tracePt t="96243" x="7327900" y="4475163"/>
          <p14:tracePt t="96244" x="7358063" y="4475163"/>
          <p14:tracePt t="96245" x="7367588" y="4475163"/>
          <p14:tracePt t="96246" x="7388225" y="4475163"/>
          <p14:tracePt t="96247" x="7407275" y="4475163"/>
          <p14:tracePt t="96248" x="7427913" y="4475163"/>
          <p14:tracePt t="96249" x="7437438" y="4475163"/>
          <p14:tracePt t="96250" x="7467600" y="4475163"/>
          <p14:tracePt t="96251" x="7478713" y="4475163"/>
          <p14:tracePt t="96253" x="7508875" y="4475163"/>
          <p14:tracePt t="96253" x="7539038" y="4475163"/>
          <p14:tracePt t="96254" x="7548563" y="4475163"/>
          <p14:tracePt t="96255" x="7578725" y="4475163"/>
          <p14:tracePt t="96256" x="7599363" y="4475163"/>
          <p14:tracePt t="96257" x="7618413" y="4475163"/>
          <p14:tracePt t="96258" x="7639050" y="4475163"/>
          <p14:tracePt t="96259" x="7669213" y="4475163"/>
          <p14:tracePt t="96260" x="7689850" y="4475163"/>
          <p14:tracePt t="96261" x="7720013" y="4475163"/>
          <p14:tracePt t="96262" x="7750175" y="4475163"/>
          <p14:tracePt t="96263" x="7769225" y="4475163"/>
          <p14:tracePt t="96264" x="7799388" y="4475163"/>
          <p14:tracePt t="96265" x="7820025" y="4475163"/>
          <p14:tracePt t="96266" x="7859713" y="4475163"/>
          <p14:tracePt t="96267" x="7889875" y="4484688"/>
          <p14:tracePt t="96269" x="7910513" y="4484688"/>
          <p14:tracePt t="96270" x="7940675" y="4484688"/>
          <p14:tracePt t="96271" x="7959725" y="4484688"/>
          <p14:tracePt t="96272" x="7989888" y="4494213"/>
          <p14:tracePt t="96272" x="8020050" y="4494213"/>
          <p14:tracePt t="96273" x="8050213" y="4494213"/>
          <p14:tracePt t="96274" x="8080375" y="4505325"/>
          <p14:tracePt t="96275" x="8110538" y="4505325"/>
          <p14:tracePt t="96276" x="8140700" y="4514850"/>
          <p14:tracePt t="96277" x="8161338" y="4514850"/>
          <p14:tracePt t="96278" x="8201025" y="4514850"/>
          <p14:tracePt t="96279" x="8231188" y="4524375"/>
          <p14:tracePt t="96280" x="8261350" y="4524375"/>
          <p14:tracePt t="96281" x="8291513" y="4535488"/>
          <p14:tracePt t="96283" x="8332788" y="4535488"/>
          <p14:tracePt t="96283" x="8351838" y="4535488"/>
          <p14:tracePt t="96284" x="8393113" y="4535488"/>
          <p14:tracePt t="96286" x="8412163" y="4545013"/>
          <p14:tracePt t="96286" x="8453438" y="4545013"/>
          <p14:tracePt t="96288" x="8493125" y="4545013"/>
          <p14:tracePt t="96288" x="8513763" y="4554538"/>
          <p14:tracePt t="96289" x="8553450" y="4554538"/>
          <p14:tracePt t="96290" x="8574088" y="4565650"/>
          <p14:tracePt t="96291" x="8613775" y="4565650"/>
          <p14:tracePt t="96292" x="8653463" y="4575175"/>
          <p14:tracePt t="96293" x="8674100" y="4575175"/>
          <p14:tracePt t="96294" x="8713788" y="4584700"/>
          <p14:tracePt t="96295" x="8755063" y="4584700"/>
          <p14:tracePt t="96296" x="8774113" y="4595813"/>
          <p14:tracePt t="96297" x="8815388" y="4595813"/>
          <p14:tracePt t="96298" x="8845550" y="4605338"/>
          <p14:tracePt t="96299" x="8875713" y="4605338"/>
          <p14:tracePt t="96300" x="8915400" y="4614863"/>
          <p14:tracePt t="96301" x="8936038" y="4614863"/>
          <p14:tracePt t="96303" x="8975725" y="4625975"/>
          <p14:tracePt t="96304" x="9005888" y="4625975"/>
          <p14:tracePt t="96305" x="9036050" y="4625975"/>
          <p14:tracePt t="96306" x="9075738" y="4625975"/>
          <p14:tracePt t="96306" x="9096375" y="4635500"/>
          <p14:tracePt t="96307" x="9136063" y="4635500"/>
          <p14:tracePt t="96308" x="9177338" y="4645025"/>
          <p14:tracePt t="96309" x="9196388" y="4645025"/>
          <p14:tracePt t="96310" x="9237663" y="4656138"/>
          <p14:tracePt t="96311" x="9256713" y="4656138"/>
          <p14:tracePt t="96312" x="9297988" y="4665663"/>
          <p14:tracePt t="96313" x="9328150" y="4665663"/>
          <p14:tracePt t="96314" x="9358313" y="4675188"/>
          <p14:tracePt t="96315" x="9388475" y="4675188"/>
          <p14:tracePt t="96316" x="9418638" y="4675188"/>
          <p14:tracePt t="96317" x="9448800" y="4686300"/>
          <p14:tracePt t="96318" x="9478963" y="4686300"/>
          <p14:tracePt t="96320" x="9509125" y="4695825"/>
          <p14:tracePt t="96321" x="9539288" y="4695825"/>
          <p14:tracePt t="96321" x="9578975" y="4705350"/>
          <p14:tracePt t="96322" x="9598025" y="4705350"/>
          <p14:tracePt t="96323" x="9628188" y="4716463"/>
          <p14:tracePt t="96324" x="9658350" y="4716463"/>
          <p14:tracePt t="96325" x="9688513" y="4725988"/>
          <p14:tracePt t="96326" x="9718675" y="4725988"/>
          <p14:tracePt t="96327" x="9748838" y="4725988"/>
          <p14:tracePt t="96328" x="9779000" y="4725988"/>
          <p14:tracePt t="96329" x="9820275" y="4735513"/>
          <p14:tracePt t="96330" x="9839325" y="4735513"/>
          <p14:tracePt t="96331" x="9869488" y="4735513"/>
          <p14:tracePt t="96332" x="9899650" y="4746625"/>
          <p14:tracePt t="96334" x="9929813" y="4746625"/>
          <p14:tracePt t="96334" x="9959975" y="4756150"/>
          <p14:tracePt t="96335" x="9990138" y="4756150"/>
          <p14:tracePt t="96336" x="10020300" y="4756150"/>
          <p14:tracePt t="96337" x="10050463" y="4765675"/>
          <p14:tracePt t="96339" x="10080625" y="4765675"/>
          <p14:tracePt t="96339" x="10101263" y="4765675"/>
          <p14:tracePt t="96340" x="10131425" y="4776788"/>
          <p14:tracePt t="96341" x="10161588" y="4776788"/>
          <p14:tracePt t="96343" x="10191750" y="4776788"/>
          <p14:tracePt t="96343" x="10221913" y="4776788"/>
          <p14:tracePt t="96344" x="10242550" y="4786313"/>
          <p14:tracePt t="96345" x="10272713" y="4786313"/>
          <p14:tracePt t="96346" x="10302875" y="4786313"/>
          <p14:tracePt t="96347" x="10321925" y="4786313"/>
          <p14:tracePt t="96349" x="10352088" y="4786313"/>
          <p14:tracePt t="96349" x="10372725" y="4795838"/>
          <p14:tracePt t="96350" x="10402888" y="4795838"/>
          <p14:tracePt t="96351" x="10412413" y="4795838"/>
          <p14:tracePt t="96353" x="10442575" y="4795838"/>
          <p14:tracePt t="96353" x="10472738" y="4795838"/>
          <p14:tracePt t="96354" x="10493375" y="4795838"/>
          <p14:tracePt t="96355" x="10523538" y="4806950"/>
          <p14:tracePt t="96357" x="10533063" y="4806950"/>
          <p14:tracePt t="96357" x="10563225" y="4806950"/>
          <p14:tracePt t="96358" x="10583863" y="4806950"/>
          <p14:tracePt t="96359" x="10604500" y="4806950"/>
          <p14:tracePt t="96360" x="10634663" y="4806950"/>
          <p14:tracePt t="96361" x="10644188" y="4806950"/>
          <p14:tracePt t="96363" x="10674350" y="4806950"/>
          <p14:tracePt t="96363" x="10683875" y="4806950"/>
          <p14:tracePt t="96364" x="10714038" y="4806950"/>
          <p14:tracePt t="96365" x="10725150" y="4806950"/>
          <p14:tracePt t="96367" x="10744200" y="4806950"/>
          <p14:tracePt t="96367" x="10764838" y="4806950"/>
          <p14:tracePt t="96368" x="10785475" y="4806950"/>
          <p14:tracePt t="96370" x="10804525" y="4806950"/>
          <p14:tracePt t="96370" x="10825163" y="4806950"/>
          <p14:tracePt t="96371" x="10845800" y="4806950"/>
          <p14:tracePt t="96373" x="10855325" y="4806950"/>
          <p14:tracePt t="96373" x="10875963" y="4806950"/>
          <p14:tracePt t="96375" x="10885488" y="4806950"/>
          <p14:tracePt t="96375" x="10895013" y="4806950"/>
          <p14:tracePt t="96376" x="10906125" y="4806950"/>
          <p14:tracePt t="96377" x="10925175" y="4806950"/>
          <p14:tracePt t="96379" x="10945813" y="4806950"/>
          <p14:tracePt t="96380" x="10955338" y="4806950"/>
          <p14:tracePt t="96381" x="10966450" y="4806950"/>
          <p14:tracePt t="96383" x="10985500" y="4806950"/>
          <p14:tracePt t="96384" x="11006138" y="4806950"/>
          <p14:tracePt t="96385" x="11015663" y="4806950"/>
          <p14:tracePt t="96386" x="11026775" y="4806950"/>
          <p14:tracePt t="96387" x="11036300" y="4806950"/>
          <p14:tracePt t="96388" x="11045825" y="4806950"/>
          <p14:tracePt t="96389" x="11056938" y="4806950"/>
          <p14:tracePt t="96390" x="11066463" y="4806950"/>
          <p14:tracePt t="96391" x="11075988" y="4795838"/>
          <p14:tracePt t="96392" x="11087100" y="4795838"/>
          <p14:tracePt t="96394" x="11096625" y="4795838"/>
          <p14:tracePt t="96395" x="11106150" y="4795838"/>
          <p14:tracePt t="96397" x="11117263" y="4795838"/>
          <p14:tracePt t="96398" x="11126788" y="4795838"/>
          <p14:tracePt t="96399" x="11126788" y="4786313"/>
          <p14:tracePt t="96400" x="11136313" y="4786313"/>
          <p14:tracePt t="96401" x="11147425" y="4786313"/>
          <p14:tracePt t="96403" x="11147425" y="4776788"/>
          <p14:tracePt t="96404" x="11156950" y="4776788"/>
          <p14:tracePt t="96406" x="11166475" y="4765675"/>
          <p14:tracePt t="96410" x="11177588" y="4765675"/>
          <p14:tracePt t="96413" x="11187113" y="4756150"/>
          <p14:tracePt t="96416" x="11196638" y="4756150"/>
          <p14:tracePt t="96418" x="11196638" y="4746625"/>
          <p14:tracePt t="96435" x="11196638" y="4735513"/>
          <p14:tracePt t="96463" x="11196638" y="4725988"/>
          <p14:tracePt t="96481" x="11187113" y="4725988"/>
          <p14:tracePt t="96482" x="11187113" y="4716463"/>
          <p14:tracePt t="96488" x="11177588" y="4705350"/>
          <p14:tracePt t="96503" x="11177588" y="4695825"/>
          <p14:tracePt t="96507" x="11166475" y="4695825"/>
          <p14:tracePt t="96512" x="11166475" y="4686300"/>
          <p14:tracePt t="96516" x="11156950" y="4686300"/>
          <p14:tracePt t="96534" x="11156950" y="4675188"/>
          <p14:tracePt t="96538" x="11147425" y="4675188"/>
          <p14:tracePt t="96770" x="11136313" y="4675188"/>
          <p14:tracePt t="96788" x="11126788" y="4675188"/>
          <p14:tracePt t="96793" x="11117263" y="4675188"/>
          <p14:tracePt t="96799" x="11106150" y="4675188"/>
          <p14:tracePt t="96802" x="11096625" y="4675188"/>
          <p14:tracePt t="96806" x="11087100" y="4675188"/>
          <p14:tracePt t="96808" x="11075988" y="4675188"/>
          <p14:tracePt t="96811" x="11066463" y="4675188"/>
          <p14:tracePt t="96813" x="11056938" y="4675188"/>
          <p14:tracePt t="96816" x="11045825" y="4675188"/>
          <p14:tracePt t="96817" x="11036300" y="4675188"/>
          <p14:tracePt t="96818" x="11026775" y="4665663"/>
          <p14:tracePt t="96821" x="11015663" y="4665663"/>
          <p14:tracePt t="96823" x="11006138" y="4665663"/>
          <p14:tracePt t="96825" x="10996613" y="4665663"/>
          <p14:tracePt t="96826" x="10985500" y="4665663"/>
          <p14:tracePt t="96829" x="10975975" y="4665663"/>
          <p14:tracePt t="96830" x="10966450" y="4665663"/>
          <p14:tracePt t="96832" x="10955338" y="4665663"/>
          <p14:tracePt t="96834" x="10945813" y="4665663"/>
          <p14:tracePt t="96836" x="10936288" y="4665663"/>
          <p14:tracePt t="96837" x="10925175" y="4665663"/>
          <p14:tracePt t="96839" x="10915650" y="4665663"/>
          <p14:tracePt t="96840" x="10906125" y="4665663"/>
          <p14:tracePt t="96840" x="10895013" y="4665663"/>
          <p14:tracePt t="96843" x="10885488" y="4665663"/>
          <p14:tracePt t="96844" x="10875963" y="4665663"/>
          <p14:tracePt t="96846" x="10864850" y="4665663"/>
          <p14:tracePt t="96847" x="10855325" y="4656138"/>
          <p14:tracePt t="96849" x="10845800" y="4656138"/>
          <p14:tracePt t="96850" x="10834688" y="4656138"/>
          <p14:tracePt t="96851" x="10825163" y="4656138"/>
          <p14:tracePt t="96852" x="10815638" y="4656138"/>
          <p14:tracePt t="96854" x="10804525" y="4656138"/>
          <p14:tracePt t="96855" x="10795000" y="4645025"/>
          <p14:tracePt t="96856" x="10785475" y="4645025"/>
          <p14:tracePt t="96857" x="10774363" y="4645025"/>
          <p14:tracePt t="96858" x="10764838" y="4645025"/>
          <p14:tracePt t="96860" x="10755313" y="4645025"/>
          <p14:tracePt t="96861" x="10734675" y="4635500"/>
          <p14:tracePt t="96863" x="10725150" y="4635500"/>
          <p14:tracePt t="96864" x="10714038" y="4635500"/>
          <p14:tracePt t="96865" x="10704513" y="4635500"/>
          <p14:tracePt t="96866" x="10694988" y="4635500"/>
          <p14:tracePt t="96868" x="10674350" y="4635500"/>
          <p14:tracePt t="96869" x="10664825" y="4635500"/>
          <p14:tracePt t="96871" x="10644188" y="4635500"/>
          <p14:tracePt t="96873" x="10634663" y="4625975"/>
          <p14:tracePt t="96874" x="10623550" y="4625975"/>
          <p14:tracePt t="96875" x="10614025" y="4625975"/>
          <p14:tracePt t="96876" x="10604500" y="4625975"/>
          <p14:tracePt t="96877" x="10593388" y="4625975"/>
          <p14:tracePt t="96878" x="10583863" y="4614863"/>
          <p14:tracePt t="96879" x="10574338" y="4614863"/>
          <p14:tracePt t="96880" x="10563225" y="4614863"/>
          <p14:tracePt t="96881" x="10553700" y="4614863"/>
          <p14:tracePt t="96882" x="10544175" y="4614863"/>
          <p14:tracePt t="96883" x="10533063" y="4614863"/>
          <p14:tracePt t="96884" x="10523538" y="4614863"/>
          <p14:tracePt t="96885" x="10514013" y="4614863"/>
          <p14:tracePt t="96887" x="10502900" y="4614863"/>
          <p14:tracePt t="96888" x="10483850" y="4614863"/>
          <p14:tracePt t="96889" x="10472738" y="4605338"/>
          <p14:tracePt t="96890" x="10463213" y="4605338"/>
          <p14:tracePt t="96890" x="10453688" y="4605338"/>
          <p14:tracePt t="96893" x="10433050" y="4605338"/>
          <p14:tracePt t="96905" x="10333038" y="4584700"/>
          <p14:tracePt t="96908" x="10282238" y="4584700"/>
          <p14:tracePt t="96910" x="10272713" y="4575175"/>
          <p14:tracePt t="96911" x="10261600" y="4575175"/>
          <p14:tracePt t="96912" x="10252075" y="4575175"/>
          <p14:tracePt t="96913" x="10242550" y="4575175"/>
          <p14:tracePt t="96914" x="10231438" y="4575175"/>
          <p14:tracePt t="96915" x="10221913" y="4575175"/>
          <p14:tracePt t="96916" x="10212388" y="4575175"/>
          <p14:tracePt t="96917" x="10201275" y="4575175"/>
          <p14:tracePt t="96918" x="10182225" y="4565650"/>
          <p14:tracePt t="96921" x="10161588" y="4554538"/>
          <p14:tracePt t="96922" x="10152063" y="4554538"/>
          <p14:tracePt t="96923" x="10140950" y="4554538"/>
          <p14:tracePt t="96924" x="10131425" y="4554538"/>
          <p14:tracePt t="96925" x="10121900" y="4554538"/>
          <p14:tracePt t="96926" x="10110788" y="4545013"/>
          <p14:tracePt t="96927" x="10101263" y="4545013"/>
          <p14:tracePt t="96928" x="10091738" y="4545013"/>
          <p14:tracePt t="96929" x="10080625" y="4545013"/>
          <p14:tracePt t="96930" x="10071100" y="4545013"/>
          <p14:tracePt t="96931" x="10061575" y="4545013"/>
          <p14:tracePt t="96933" x="10040938" y="4545013"/>
          <p14:tracePt t="96935" x="10031413" y="4535488"/>
          <p14:tracePt t="96936" x="10020300" y="4535488"/>
          <p14:tracePt t="96938" x="10001250" y="4535488"/>
          <p14:tracePt t="96939" x="9990138" y="4535488"/>
          <p14:tracePt t="96940" x="9990138" y="4524375"/>
          <p14:tracePt t="96941" x="9980613" y="4524375"/>
          <p14:tracePt t="96942" x="9971088" y="4524375"/>
          <p14:tracePt t="96944" x="9950450" y="4524375"/>
          <p14:tracePt t="96945" x="9940925" y="4524375"/>
          <p14:tracePt t="96946" x="9929813" y="4524375"/>
          <p14:tracePt t="96947" x="9920288" y="4524375"/>
          <p14:tracePt t="96950" x="9910763" y="4514850"/>
          <p14:tracePt t="96951" x="9899650" y="4514850"/>
          <p14:tracePt t="96953" x="9890125" y="4514850"/>
          <p14:tracePt t="96955" x="9880600" y="4514850"/>
          <p14:tracePt t="96956" x="9880600" y="4505325"/>
          <p14:tracePt t="96957" x="9869488" y="4505325"/>
          <p14:tracePt t="96958" x="9859963" y="4505325"/>
          <p14:tracePt t="96961" x="9850438" y="4505325"/>
          <p14:tracePt t="96962" x="9839325" y="4505325"/>
          <p14:tracePt t="96965" x="9829800" y="4505325"/>
          <p14:tracePt t="96966" x="9820275" y="4505325"/>
          <p14:tracePt t="96969" x="9809163" y="4505325"/>
          <p14:tracePt t="96971" x="9799638" y="4494213"/>
          <p14:tracePt t="96973" x="9790113" y="4494213"/>
          <p14:tracePt t="96976" x="9779000" y="4494213"/>
          <p14:tracePt t="96978" x="9769475" y="4494213"/>
          <p14:tracePt t="96980" x="9769475" y="4484688"/>
          <p14:tracePt t="96983" x="9759950" y="4484688"/>
          <p14:tracePt t="96986" x="9748838" y="4484688"/>
          <p14:tracePt t="96993" x="9739313" y="4484688"/>
          <p14:tracePt t="97063" x="9748838" y="4484688"/>
          <p14:tracePt t="97066" x="9759950" y="4484688"/>
          <p14:tracePt t="97071" x="9769475" y="4484688"/>
          <p14:tracePt t="97073" x="9779000" y="4484688"/>
          <p14:tracePt t="97077" x="9790113" y="4484688"/>
          <p14:tracePt t="97079" x="9799638" y="4484688"/>
          <p14:tracePt t="97081" x="9809163" y="4484688"/>
          <p14:tracePt t="97084" x="9820275" y="4484688"/>
          <p14:tracePt t="97085" x="9829800" y="4484688"/>
          <p14:tracePt t="97088" x="9839325" y="4484688"/>
          <p14:tracePt t="97090" x="9850438" y="4484688"/>
          <p14:tracePt t="97093" x="9859963" y="4484688"/>
          <p14:tracePt t="97094" x="9869488" y="4484688"/>
          <p14:tracePt t="97097" x="9880600" y="4484688"/>
          <p14:tracePt t="97099" x="9890125" y="4484688"/>
          <p14:tracePt t="97101" x="9899650" y="4484688"/>
          <p14:tracePt t="97103" x="9910763" y="4484688"/>
          <p14:tracePt t="97106" x="9920288" y="4484688"/>
          <p14:tracePt t="97107" x="9929813" y="4484688"/>
          <p14:tracePt t="97110" x="9940925" y="4484688"/>
          <p14:tracePt t="97111" x="9950450" y="4484688"/>
          <p14:tracePt t="97113" x="9959975" y="4484688"/>
          <p14:tracePt t="97115" x="9971088" y="4484688"/>
          <p14:tracePt t="97117" x="9980613" y="4484688"/>
          <p14:tracePt t="97119" x="9990138" y="4484688"/>
          <p14:tracePt t="97120" x="10001250" y="4484688"/>
          <p14:tracePt t="97123" x="10010775" y="4484688"/>
          <p14:tracePt t="97124" x="10020300" y="4484688"/>
          <p14:tracePt t="97127" x="10031413" y="4484688"/>
          <p14:tracePt t="97128" x="10040938" y="4484688"/>
          <p14:tracePt t="97130" x="10050463" y="4484688"/>
          <p14:tracePt t="97132" x="10061575" y="4484688"/>
          <p14:tracePt t="97134" x="10071100" y="4484688"/>
          <p14:tracePt t="97135" x="10080625" y="4484688"/>
          <p14:tracePt t="97138" x="10091738" y="4484688"/>
          <p14:tracePt t="97139" x="10101263" y="4484688"/>
          <p14:tracePt t="97140" x="10110788" y="4484688"/>
          <p14:tracePt t="97143" x="10121900" y="4484688"/>
          <p14:tracePt t="97144" x="10131425" y="4494213"/>
          <p14:tracePt t="97147" x="10140950" y="4494213"/>
          <p14:tracePt t="97148" x="10152063" y="4494213"/>
          <p14:tracePt t="97150" x="10161588" y="4494213"/>
          <p14:tracePt t="97150" x="10171113" y="4494213"/>
          <p14:tracePt t="97154" x="10182225" y="4494213"/>
          <p14:tracePt t="97155" x="10191750" y="4494213"/>
          <p14:tracePt t="97158" x="10201275" y="4505325"/>
          <p14:tracePt t="97159" x="10212388" y="4505325"/>
          <p14:tracePt t="97162" x="10221913" y="4505325"/>
          <p14:tracePt t="97163" x="10231438" y="4505325"/>
          <p14:tracePt t="97164" x="10242550" y="4505325"/>
          <p14:tracePt t="97165" x="10242550" y="4514850"/>
          <p14:tracePt t="97167" x="10252075" y="4514850"/>
          <p14:tracePt t="97168" x="10261600" y="4514850"/>
          <p14:tracePt t="97170" x="10272713" y="4514850"/>
          <p14:tracePt t="97172" x="10282238" y="4514850"/>
          <p14:tracePt t="97174" x="10291763" y="4514850"/>
          <p14:tracePt t="97175" x="10302875" y="4514850"/>
          <p14:tracePt t="97177" x="10302875" y="4524375"/>
          <p14:tracePt t="97178" x="10312400" y="4524375"/>
          <p14:tracePt t="97179" x="10321925" y="4524375"/>
          <p14:tracePt t="97181" x="10333038" y="4524375"/>
          <p14:tracePt t="97182" x="10342563" y="4524375"/>
          <p14:tracePt t="97183" x="10342563" y="4535488"/>
          <p14:tracePt t="97185" x="10352088" y="4535488"/>
          <p14:tracePt t="97186" x="10363200" y="4535488"/>
          <p14:tracePt t="97188" x="10372725" y="4535488"/>
          <p14:tracePt t="97190" x="10382250" y="4535488"/>
          <p14:tracePt t="97191" x="10393363" y="4535488"/>
          <p14:tracePt t="97193" x="10402888" y="4535488"/>
          <p14:tracePt t="97195" x="10412413" y="4535488"/>
          <p14:tracePt t="97197" x="10423525" y="4545013"/>
          <p14:tracePt t="97198" x="10433050" y="4545013"/>
          <p14:tracePt t="97201" x="10442575" y="4545013"/>
          <p14:tracePt t="97202" x="10453688" y="4545013"/>
          <p14:tracePt t="97205" x="10463213" y="4545013"/>
          <p14:tracePt t="97206" x="10472738" y="4554538"/>
          <p14:tracePt t="97209" x="10483850" y="4554538"/>
          <p14:tracePt t="97210" x="10493375" y="4554538"/>
          <p14:tracePt t="97213" x="10502900" y="4554538"/>
          <p14:tracePt t="97214" x="10514013" y="4554538"/>
          <p14:tracePt t="97216" x="10523538" y="4554538"/>
          <p14:tracePt t="97218" x="10533063" y="4554538"/>
          <p14:tracePt t="97220" x="10544175" y="4554538"/>
          <p14:tracePt t="97223" x="10553700" y="4554538"/>
          <p14:tracePt t="97225" x="10563225" y="4554538"/>
          <p14:tracePt t="97228" x="10574338" y="4554538"/>
          <p14:tracePt t="97229" x="10583863" y="4554538"/>
          <p14:tracePt t="97233" x="10593388" y="4554538"/>
          <p14:tracePt t="97234" x="10604500" y="4554538"/>
          <p14:tracePt t="97236" x="10604500" y="4565650"/>
          <p14:tracePt t="97237" x="10614025" y="4565650"/>
          <p14:tracePt t="97239" x="10623550" y="4565650"/>
          <p14:tracePt t="97242" x="10634663" y="4565650"/>
          <p14:tracePt t="97244" x="10644188" y="4565650"/>
          <p14:tracePt t="97248" x="10653713" y="4565650"/>
          <p14:tracePt t="97250" x="10664825" y="4565650"/>
          <p14:tracePt t="97252" x="10674350" y="4565650"/>
          <p14:tracePt t="97256" x="10683875" y="4565650"/>
          <p14:tracePt t="97258" x="10694988" y="4565650"/>
          <p14:tracePt t="97262" x="10704513" y="4565650"/>
          <p14:tracePt t="97264" x="10714038" y="4565650"/>
          <p14:tracePt t="97268" x="10714038" y="4575175"/>
          <p14:tracePt t="97269" x="10725150" y="4575175"/>
          <p14:tracePt t="97271" x="10734675" y="4575175"/>
          <p14:tracePt t="97277" x="10744200" y="4575175"/>
          <p14:tracePt t="97279" x="10755313" y="4575175"/>
          <p14:tracePt t="97285" x="10764838" y="4575175"/>
          <p14:tracePt t="97288" x="10774363" y="4575175"/>
          <p14:tracePt t="97295" x="10785475" y="4575175"/>
          <p14:tracePt t="97299" x="10795000" y="4575175"/>
          <p14:tracePt t="97307" x="10804525" y="4575175"/>
          <p14:tracePt t="97313" x="10815638" y="4575175"/>
          <p14:tracePt t="97319" x="10825163" y="4575175"/>
          <p14:tracePt t="97407" x="10815638" y="4575175"/>
          <p14:tracePt t="97410" x="10804525" y="4575175"/>
          <p14:tracePt t="97414" x="10795000" y="4575175"/>
          <p14:tracePt t="97416" x="10785475" y="4575175"/>
          <p14:tracePt t="97419" x="10774363" y="4575175"/>
          <p14:tracePt t="97420" x="10764838" y="4575175"/>
          <p14:tracePt t="97423" x="10755313" y="4575175"/>
          <p14:tracePt t="97424" x="10744200" y="4575175"/>
          <p14:tracePt t="97426" x="10734675" y="4575175"/>
          <p14:tracePt t="97427" x="10725150" y="4575175"/>
          <p14:tracePt t="97429" x="10714038" y="4575175"/>
          <p14:tracePt t="97430" x="10704513" y="4575175"/>
          <p14:tracePt t="97432" x="10694988" y="4575175"/>
          <p14:tracePt t="97432" x="10683875" y="4575175"/>
          <p14:tracePt t="97434" x="10674350" y="4565650"/>
          <p14:tracePt t="97435" x="10664825" y="4565650"/>
          <p14:tracePt t="97436" x="10653713" y="4565650"/>
          <p14:tracePt t="97438" x="10634663" y="4565650"/>
          <p14:tracePt t="97440" x="10623550" y="4565650"/>
          <p14:tracePt t="97441" x="10604500" y="4565650"/>
          <p14:tracePt t="97443" x="10593388" y="4565650"/>
          <p14:tracePt t="97444" x="10583863" y="4565650"/>
          <p14:tracePt t="97445" x="10574338" y="4565650"/>
          <p14:tracePt t="97446" x="10553700" y="4554538"/>
          <p14:tracePt t="97448" x="10544175" y="4554538"/>
          <p14:tracePt t="97449" x="10533063" y="4554538"/>
          <p14:tracePt t="97450" x="10523538" y="4554538"/>
          <p14:tracePt t="97451" x="10502900" y="4545013"/>
          <p14:tracePt t="97453" x="10483850" y="4545013"/>
          <p14:tracePt t="97454" x="10472738" y="4545013"/>
          <p14:tracePt t="97456" x="10453688" y="4535488"/>
          <p14:tracePt t="97457" x="10442575" y="4535488"/>
          <p14:tracePt t="97458" x="10423525" y="4535488"/>
          <p14:tracePt t="97460" x="10402888" y="4535488"/>
          <p14:tracePt t="97461" x="10393363" y="4535488"/>
          <p14:tracePt t="97462" x="10382250" y="4535488"/>
          <p14:tracePt t="97463" x="10372725" y="4535488"/>
          <p14:tracePt t="97464" x="10352088" y="4535488"/>
          <p14:tracePt t="97465" x="10342563" y="4535488"/>
          <p14:tracePt t="97466" x="10333038" y="4535488"/>
          <p14:tracePt t="97467" x="10312400" y="4524375"/>
          <p14:tracePt t="97469" x="10291763" y="4524375"/>
          <p14:tracePt t="97470" x="10282238" y="4524375"/>
          <p14:tracePt t="97472" x="10252075" y="4514850"/>
          <p14:tracePt t="97473" x="10242550" y="4514850"/>
          <p14:tracePt t="97474" x="10231438" y="4514850"/>
          <p14:tracePt t="97475" x="10221913" y="4514850"/>
          <p14:tracePt t="97476" x="10201275" y="4514850"/>
          <p14:tracePt t="97477" x="10191750" y="4505325"/>
          <p14:tracePt t="97478" x="10182225" y="4505325"/>
          <p14:tracePt t="97479" x="10161588" y="4505325"/>
          <p14:tracePt t="97480" x="10152063" y="4505325"/>
          <p14:tracePt t="97481" x="10131425" y="4505325"/>
          <p14:tracePt t="97483" x="10110788" y="4505325"/>
          <p14:tracePt t="97484" x="10101263" y="4505325"/>
          <p14:tracePt t="97485" x="10080625" y="4505325"/>
          <p14:tracePt t="97486" x="10071100" y="4505325"/>
          <p14:tracePt t="97488" x="10040938" y="4494213"/>
          <p14:tracePt t="97489" x="10031413" y="4494213"/>
          <p14:tracePt t="97490" x="10010775" y="4494213"/>
          <p14:tracePt t="97491" x="10001250" y="4494213"/>
          <p14:tracePt t="97492" x="9980613" y="4494213"/>
          <p14:tracePt t="97494" x="9959975" y="4484688"/>
          <p14:tracePt t="97495" x="9950450" y="4484688"/>
          <p14:tracePt t="97496" x="9929813" y="4484688"/>
          <p14:tracePt t="97497" x="9910763" y="4484688"/>
          <p14:tracePt t="97498" x="9899650" y="4484688"/>
          <p14:tracePt t="97499" x="9880600" y="4475163"/>
          <p14:tracePt t="97500" x="9869488" y="4475163"/>
          <p14:tracePt t="97501" x="9850438" y="4475163"/>
          <p14:tracePt t="97502" x="9839325" y="4475163"/>
          <p14:tracePt t="97502" x="9820275" y="4475163"/>
          <p14:tracePt t="97504" x="9809163" y="4464050"/>
          <p14:tracePt t="97505" x="9790113" y="4464050"/>
          <p14:tracePt t="97506" x="9769475" y="4464050"/>
          <p14:tracePt t="97507" x="9759950" y="4464050"/>
          <p14:tracePt t="97508" x="9739313" y="4464050"/>
          <p14:tracePt t="97509" x="9729788" y="4464050"/>
          <p14:tracePt t="97510" x="9709150" y="4464050"/>
          <p14:tracePt t="97511" x="9699625" y="4464050"/>
          <p14:tracePt t="97512" x="9678988" y="4464050"/>
          <p14:tracePt t="97513" x="9669463" y="4464050"/>
          <p14:tracePt t="97514" x="9648825" y="4464050"/>
          <p14:tracePt t="97515" x="9628188" y="4454525"/>
          <p14:tracePt t="97516" x="9618663" y="4454525"/>
          <p14:tracePt t="97517" x="9598025" y="4454525"/>
          <p14:tracePt t="97518" x="9588500" y="4454525"/>
          <p14:tracePt t="97519" x="9578975" y="4454525"/>
          <p14:tracePt t="97521" x="9548813" y="4454525"/>
          <p14:tracePt t="97522" x="9528175" y="4445000"/>
          <p14:tracePt t="97523" x="9518650" y="4445000"/>
          <p14:tracePt t="97524" x="9509125" y="4445000"/>
          <p14:tracePt t="97525" x="9498013" y="4445000"/>
          <p14:tracePt t="97526" x="9478963" y="4445000"/>
          <p14:tracePt t="97528" x="9458325" y="4433888"/>
          <p14:tracePt t="97529" x="9448800" y="4433888"/>
          <p14:tracePt t="97530" x="9437688" y="4433888"/>
          <p14:tracePt t="97531" x="9428163" y="4433888"/>
          <p14:tracePt t="97532" x="9418638" y="4433888"/>
          <p14:tracePt t="97533" x="9407525" y="4433888"/>
          <p14:tracePt t="97534" x="9398000" y="4433888"/>
          <p14:tracePt t="97535" x="9388475" y="4433888"/>
          <p14:tracePt t="97536" x="9377363" y="4433888"/>
          <p14:tracePt t="97538" x="9367838" y="4433888"/>
          <p14:tracePt t="97539" x="9347200" y="4424363"/>
          <p14:tracePt t="97541" x="9337675" y="4424363"/>
          <p14:tracePt t="97542" x="9328150" y="4424363"/>
          <p14:tracePt t="97545" x="9317038" y="4424363"/>
          <p14:tracePt t="97546" x="9307513" y="4424363"/>
          <p14:tracePt t="97548" x="9297988" y="4424363"/>
          <p14:tracePt t="97550" x="9286875" y="4424363"/>
          <p14:tracePt t="97554" x="9277350" y="4424363"/>
          <p14:tracePt t="97556" x="9267825" y="4424363"/>
          <p14:tracePt t="97595" x="9277350" y="4424363"/>
          <p14:tracePt t="97600" x="9286875" y="4424363"/>
          <p14:tracePt t="97601" x="9297988" y="4424363"/>
          <p14:tracePt t="97604" x="9307513" y="4424363"/>
          <p14:tracePt t="97606" x="9317038" y="4424363"/>
          <p14:tracePt t="97608" x="9328150" y="4424363"/>
          <p14:tracePt t="97610" x="9337675" y="4424363"/>
          <p14:tracePt t="97612" x="9347200" y="4424363"/>
          <p14:tracePt t="97613" x="9358313" y="4424363"/>
          <p14:tracePt t="97614" x="9367838" y="4414838"/>
          <p14:tracePt t="97616" x="9377363" y="4414838"/>
          <p14:tracePt t="97618" x="9388475" y="4414838"/>
          <p14:tracePt t="97620" x="9398000" y="4414838"/>
          <p14:tracePt t="97622" x="9418638" y="4403725"/>
          <p14:tracePt t="97623" x="9428163" y="4403725"/>
          <p14:tracePt t="97624" x="9437688" y="4403725"/>
          <p14:tracePt t="97626" x="9448800" y="4403725"/>
          <p14:tracePt t="97627" x="9458325" y="4403725"/>
          <p14:tracePt t="97629" x="9467850" y="4403725"/>
          <p14:tracePt t="97630" x="9478963" y="4403725"/>
          <p14:tracePt t="97631" x="9488488" y="4403725"/>
          <p14:tracePt t="97632" x="9498013" y="4403725"/>
          <p14:tracePt t="97634" x="9509125" y="4394200"/>
          <p14:tracePt t="97635" x="9518650" y="4394200"/>
          <p14:tracePt t="97638" x="9548813" y="4394200"/>
          <p14:tracePt t="97640" x="9558338" y="4384675"/>
          <p14:tracePt t="97641" x="9569450" y="4384675"/>
          <p14:tracePt t="97643" x="9578975" y="4384675"/>
          <p14:tracePt t="97644" x="9588500" y="4384675"/>
          <p14:tracePt t="97645" x="9598025" y="4384675"/>
          <p14:tracePt t="97646" x="9609138" y="4384675"/>
          <p14:tracePt t="97647" x="9618663" y="4384675"/>
          <p14:tracePt t="97649" x="9628188" y="4384675"/>
          <p14:tracePt t="97650" x="9639300" y="4384675"/>
          <p14:tracePt t="97652" x="9648825" y="4373563"/>
          <p14:tracePt t="97653" x="9658350" y="4373563"/>
          <p14:tracePt t="97655" x="9669463" y="4373563"/>
          <p14:tracePt t="97785" x="9678988" y="4373563"/>
          <p14:tracePt t="97802" x="9688513" y="4373563"/>
          <p14:tracePt t="97804" x="9699625" y="4373563"/>
          <p14:tracePt t="97808" x="9709150" y="4373563"/>
          <p14:tracePt t="97810" x="9718675" y="4373563"/>
          <p14:tracePt t="97815" x="9729788" y="4364038"/>
          <p14:tracePt t="97817" x="9739313" y="4364038"/>
          <p14:tracePt t="97823" x="9748838" y="4364038"/>
          <p14:tracePt t="97826" x="9759950" y="4364038"/>
          <p14:tracePt t="97831" x="9769475" y="4364038"/>
          <p14:tracePt t="97838" x="9769475" y="4354513"/>
          <p14:tracePt t="97844" x="9769475" y="4343400"/>
          <p14:tracePt t="97925" x="9769475" y="4333875"/>
          <p14:tracePt t="97931" x="9769475" y="4324350"/>
          <p14:tracePt t="97937" x="9769475" y="4313238"/>
          <p14:tracePt t="97939" x="9769475" y="4303713"/>
          <p14:tracePt t="97942" x="9769475" y="4294188"/>
          <p14:tracePt t="97944" x="9769475" y="4283075"/>
          <p14:tracePt t="97945" x="9759950" y="4283075"/>
          <p14:tracePt t="97946" x="9759950" y="4273550"/>
          <p14:tracePt t="97947" x="9748838" y="4273550"/>
          <p14:tracePt t="97949" x="9739313" y="4273550"/>
          <p14:tracePt t="97950" x="9729788" y="4273550"/>
          <p14:tracePt t="97953" x="9718675" y="4264025"/>
          <p14:tracePt t="97956" x="9709150" y="42640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56549"/>
            <a:ext cx="10058400" cy="902368"/>
          </a:xfrm>
        </p:spPr>
        <p:txBody>
          <a:bodyPr/>
          <a:lstStyle/>
          <a:p>
            <a:r>
              <a:rPr lang="en-US" dirty="0"/>
              <a:t>Boeing 747 Fire system operation</a:t>
            </a:r>
          </a:p>
        </p:txBody>
      </p:sp>
      <p:pic>
        <p:nvPicPr>
          <p:cNvPr id="4" name="ltMFvT6YxAM"/>
          <p:cNvPicPr>
            <a:picLocks noRot="1" noChangeAspect="1"/>
          </p:cNvPicPr>
          <p:nvPr>
            <a:videoFile r:link="rId1"/>
          </p:nvPr>
        </p:nvPicPr>
        <p:blipFill>
          <a:blip r:embed="rId5"/>
          <a:stretch>
            <a:fillRect/>
          </a:stretch>
        </p:blipFill>
        <p:spPr>
          <a:xfrm>
            <a:off x="2276761" y="1588168"/>
            <a:ext cx="6873303" cy="3866233"/>
          </a:xfrm>
          <a:prstGeom prst="rect">
            <a:avLst/>
          </a:prstGeom>
        </p:spPr>
      </p:pic>
      <p:sp>
        <p:nvSpPr>
          <p:cNvPr id="5" name="TextBox 4"/>
          <p:cNvSpPr txBox="1"/>
          <p:nvPr/>
        </p:nvSpPr>
        <p:spPr>
          <a:xfrm>
            <a:off x="2643041" y="5712903"/>
            <a:ext cx="6140742" cy="369332"/>
          </a:xfrm>
          <a:prstGeom prst="rect">
            <a:avLst/>
          </a:prstGeom>
          <a:noFill/>
        </p:spPr>
        <p:txBody>
          <a:bodyPr wrap="square" rtlCol="0">
            <a:spAutoFit/>
          </a:bodyPr>
          <a:lstStyle/>
          <a:p>
            <a:r>
              <a:rPr lang="en-US" dirty="0"/>
              <a:t>https://www.youtube.com/watch?v=ltMFvT6YxAM</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6206255"/>
      </p:ext>
    </p:extLst>
  </p:cSld>
  <p:clrMapOvr>
    <a:masterClrMapping/>
  </p:clrMapOvr>
  <mc:AlternateContent xmlns:mc="http://schemas.openxmlformats.org/markup-compatibility/2006">
    <mc:Choice xmlns:p14="http://schemas.microsoft.com/office/powerpoint/2010/main" Requires="p14">
      <p:transition spd="slow" p14:dur="2000" advTm="193804"/>
    </mc:Choice>
    <mc:Fallback>
      <p:transition spd="slow" advTm="19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85800"/>
            <a:ext cx="10058400" cy="1134611"/>
          </a:xfrm>
        </p:spPr>
        <p:txBody>
          <a:bodyPr/>
          <a:lstStyle/>
          <a:p>
            <a:r>
              <a:rPr lang="en-US" dirty="0"/>
              <a:t>Case Study 1: TransAsia Flight 235</a:t>
            </a:r>
          </a:p>
        </p:txBody>
      </p:sp>
      <p:sp>
        <p:nvSpPr>
          <p:cNvPr id="3" name="Text Placeholder 2"/>
          <p:cNvSpPr>
            <a:spLocks noGrp="1"/>
          </p:cNvSpPr>
          <p:nvPr>
            <p:ph type="body" idx="1"/>
          </p:nvPr>
        </p:nvSpPr>
        <p:spPr>
          <a:xfrm>
            <a:off x="684212" y="1820411"/>
            <a:ext cx="8535988" cy="4173989"/>
          </a:xfrm>
        </p:spPr>
        <p:txBody>
          <a:bodyPr>
            <a:normAutofit fontScale="92500" lnSpcReduction="10000"/>
          </a:bodyPr>
          <a:lstStyle/>
          <a:p>
            <a:pPr marL="342900" indent="-342900">
              <a:buFont typeface="Arial" panose="020B0604020202020204" pitchFamily="34" charset="0"/>
              <a:buChar char="•"/>
            </a:pPr>
            <a:r>
              <a:rPr lang="en-US" dirty="0"/>
              <a:t>February 6</a:t>
            </a:r>
            <a:r>
              <a:rPr lang="en-US" baseline="30000" dirty="0"/>
              <a:t>th</a:t>
            </a:r>
            <a:r>
              <a:rPr lang="en-US" dirty="0"/>
              <a:t> 2015, 10:52am</a:t>
            </a:r>
          </a:p>
          <a:p>
            <a:pPr marL="342900" indent="-342900">
              <a:buFont typeface="Arial" panose="020B0604020202020204" pitchFamily="34" charset="0"/>
              <a:buChar char="•"/>
            </a:pPr>
            <a:r>
              <a:rPr lang="en-US" dirty="0"/>
              <a:t>Aircraft</a:t>
            </a:r>
          </a:p>
          <a:p>
            <a:pPr marL="800100" lvl="1" indent="-342900">
              <a:buFont typeface="Arial" panose="020B0604020202020204" pitchFamily="34" charset="0"/>
              <a:buChar char="•"/>
            </a:pPr>
            <a:r>
              <a:rPr lang="en-US" dirty="0"/>
              <a:t>ATR 72-600</a:t>
            </a:r>
          </a:p>
          <a:p>
            <a:pPr marL="342900" indent="-342900">
              <a:buFont typeface="Arial" panose="020B0604020202020204" pitchFamily="34" charset="0"/>
              <a:buChar char="•"/>
            </a:pPr>
            <a:r>
              <a:rPr lang="en-US" dirty="0"/>
              <a:t>List of Events</a:t>
            </a:r>
          </a:p>
          <a:p>
            <a:pPr marL="800100" lvl="1" indent="-342900">
              <a:buFont typeface="Arial" panose="020B0604020202020204" pitchFamily="34" charset="0"/>
              <a:buChar char="•"/>
            </a:pPr>
            <a:r>
              <a:rPr lang="en-US" dirty="0"/>
              <a:t>Two Minutes After Takeoff Right Engine Failure Alert</a:t>
            </a:r>
          </a:p>
          <a:p>
            <a:pPr marL="800100" lvl="1" indent="-342900">
              <a:buFont typeface="Arial" panose="020B0604020202020204" pitchFamily="34" charset="0"/>
              <a:buChar char="•"/>
            </a:pPr>
            <a:r>
              <a:rPr lang="en-US" dirty="0"/>
              <a:t>Pilots Reduce Power to Left Engine</a:t>
            </a:r>
          </a:p>
          <a:p>
            <a:pPr marL="800100" lvl="1" indent="-342900">
              <a:buFont typeface="Arial" panose="020B0604020202020204" pitchFamily="34" charset="0"/>
              <a:buChar char="•"/>
            </a:pPr>
            <a:r>
              <a:rPr lang="en-US" dirty="0"/>
              <a:t>Stall Warning sounds</a:t>
            </a:r>
          </a:p>
          <a:p>
            <a:pPr marL="800100" lvl="1" indent="-342900">
              <a:buFont typeface="Arial" panose="020B0604020202020204" pitchFamily="34" charset="0"/>
              <a:buChar char="•"/>
            </a:pPr>
            <a:r>
              <a:rPr lang="en-US" dirty="0"/>
              <a:t>Crew Cuts power to left engine</a:t>
            </a:r>
          </a:p>
          <a:p>
            <a:pPr marL="800100" lvl="1" indent="-342900">
              <a:buFont typeface="Arial" panose="020B0604020202020204" pitchFamily="34" charset="0"/>
              <a:buChar char="•"/>
            </a:pPr>
            <a:r>
              <a:rPr lang="en-US" dirty="0"/>
              <a:t>Crew realizes mistake and starts the left engine</a:t>
            </a:r>
          </a:p>
          <a:p>
            <a:pPr marL="800100" lvl="1" indent="-342900">
              <a:buFont typeface="Arial" panose="020B0604020202020204" pitchFamily="34" charset="0"/>
              <a:buChar char="•"/>
            </a:pPr>
            <a:r>
              <a:rPr lang="en-US" dirty="0"/>
              <a:t>Master Warning Sounds</a:t>
            </a:r>
          </a:p>
          <a:p>
            <a:pPr marL="800100" lvl="1" indent="-342900">
              <a:buFont typeface="Arial" panose="020B0604020202020204" pitchFamily="34" charset="0"/>
              <a:buChar char="•"/>
            </a:pPr>
            <a:r>
              <a:rPr lang="en-US" dirty="0"/>
              <a:t>Plane Clips a bridge and crashes into a river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2253824"/>
      </p:ext>
    </p:extLst>
  </p:cSld>
  <p:clrMapOvr>
    <a:masterClrMapping/>
  </p:clrMapOvr>
  <mc:AlternateContent xmlns:mc="http://schemas.openxmlformats.org/markup-compatibility/2006">
    <mc:Choice xmlns:p14="http://schemas.microsoft.com/office/powerpoint/2010/main" Requires="p14">
      <p:transition spd="slow" p14:dur="2000" advTm="139501"/>
    </mc:Choice>
    <mc:Fallback>
      <p:transition spd="slow" advTm="13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72" x="6394450" y="3689350"/>
          <p14:tracePt t="283" x="6394450" y="3683000"/>
          <p14:tracePt t="289" x="6394450" y="3676650"/>
          <p14:tracePt t="305" x="6394450" y="3657600"/>
          <p14:tracePt t="322" x="6394450" y="3619500"/>
          <p14:tracePt t="339" x="6407150" y="3581400"/>
          <p14:tracePt t="355" x="6426200" y="3543300"/>
          <p14:tracePt t="372" x="6464300" y="3511550"/>
          <p14:tracePt t="389" x="6508750" y="3479800"/>
          <p14:tracePt t="405" x="6565900" y="3454400"/>
          <p14:tracePt t="422" x="6629400" y="3429000"/>
          <p14:tracePt t="439" x="6673850" y="3416300"/>
          <p14:tracePt t="455" x="6705600" y="3397250"/>
          <p14:tracePt t="472" x="6731000" y="3390900"/>
          <p14:tracePt t="558" x="6731000" y="3384550"/>
          <p14:tracePt t="583" x="6737350" y="3384550"/>
          <p14:tracePt t="603" x="6743700" y="3384550"/>
          <p14:tracePt t="619" x="6750050" y="3384550"/>
          <p14:tracePt t="625" x="6756400" y="3378200"/>
          <p14:tracePt t="639" x="6762750" y="3371850"/>
          <p14:tracePt t="655" x="6794500" y="3365500"/>
          <p14:tracePt t="672" x="6838950" y="3359150"/>
          <p14:tracePt t="689" x="6896100" y="3340100"/>
          <p14:tracePt t="705" x="6985000" y="3314700"/>
          <p14:tracePt t="722" x="7105650" y="3282950"/>
          <p14:tracePt t="741" x="7270750" y="3232150"/>
          <p14:tracePt t="755" x="7410450" y="3187700"/>
          <p14:tracePt t="758" x="7442200" y="3181350"/>
          <p14:tracePt t="772" x="7575550" y="3143250"/>
          <p14:tracePt t="789" x="7708900" y="3111500"/>
          <p14:tracePt t="805" x="7797800" y="3098800"/>
          <p14:tracePt t="822" x="7842250" y="3092450"/>
          <p14:tracePt t="839" x="7848600" y="30924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820024"/>
            <a:ext cx="10058400" cy="824218"/>
          </a:xfrm>
        </p:spPr>
        <p:txBody>
          <a:bodyPr/>
          <a:lstStyle/>
          <a:p>
            <a:r>
              <a:rPr lang="en-US" dirty="0"/>
              <a:t>Case Study 2: Delta Airlines Flight 295</a:t>
            </a:r>
          </a:p>
        </p:txBody>
      </p:sp>
      <p:sp>
        <p:nvSpPr>
          <p:cNvPr id="3" name="Text Placeholder 2"/>
          <p:cNvSpPr>
            <a:spLocks noGrp="1"/>
          </p:cNvSpPr>
          <p:nvPr>
            <p:ph type="body" idx="1"/>
          </p:nvPr>
        </p:nvSpPr>
        <p:spPr>
          <a:xfrm>
            <a:off x="684212" y="1644242"/>
            <a:ext cx="8535988" cy="5041784"/>
          </a:xfrm>
        </p:spPr>
        <p:txBody>
          <a:bodyPr/>
          <a:lstStyle/>
          <a:p>
            <a:pPr marL="342900" indent="-342900">
              <a:buFont typeface="Arial" panose="020B0604020202020204" pitchFamily="34" charset="0"/>
              <a:buChar char="•"/>
            </a:pPr>
            <a:r>
              <a:rPr lang="en-US" dirty="0"/>
              <a:t>September 21, 2014</a:t>
            </a:r>
          </a:p>
          <a:p>
            <a:pPr marL="342900" indent="-342900">
              <a:buFont typeface="Arial" panose="020B0604020202020204" pitchFamily="34" charset="0"/>
              <a:buChar char="•"/>
            </a:pPr>
            <a:r>
              <a:rPr lang="en-US" dirty="0"/>
              <a:t>Boeing 747</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List of Events</a:t>
            </a:r>
          </a:p>
          <a:p>
            <a:pPr marL="800100" lvl="1" indent="-342900">
              <a:buFont typeface="Arial" panose="020B0604020202020204" pitchFamily="34" charset="0"/>
              <a:buChar char="•"/>
            </a:pPr>
            <a:r>
              <a:rPr lang="en-US" dirty="0"/>
              <a:t>Aircraft was taking off at Hartsfield's-Jackson Airport</a:t>
            </a:r>
          </a:p>
          <a:p>
            <a:pPr marL="800100" lvl="1" indent="-342900">
              <a:buFont typeface="Arial" panose="020B0604020202020204" pitchFamily="34" charset="0"/>
              <a:buChar char="•"/>
            </a:pPr>
            <a:r>
              <a:rPr lang="en-US" dirty="0"/>
              <a:t>At 400 ft. AGL the pilots heard a loud bang and the airplane yawed. </a:t>
            </a:r>
          </a:p>
          <a:p>
            <a:pPr marL="800100" lvl="1" indent="-342900">
              <a:buFont typeface="Arial" panose="020B0604020202020204" pitchFamily="34" charset="0"/>
              <a:buChar char="•"/>
            </a:pPr>
            <a:r>
              <a:rPr lang="en-US" dirty="0"/>
              <a:t>Noted that engine 4 instrument indicated a loss of power</a:t>
            </a:r>
          </a:p>
          <a:p>
            <a:pPr marL="800100" lvl="1" indent="-342900">
              <a:buFont typeface="Arial" panose="020B0604020202020204" pitchFamily="34" charset="0"/>
              <a:buChar char="•"/>
            </a:pPr>
            <a:r>
              <a:rPr lang="en-US" dirty="0"/>
              <a:t>Engine failure and shutdown completed for engine 4</a:t>
            </a:r>
          </a:p>
          <a:p>
            <a:pPr marL="800100" lvl="1" indent="-342900">
              <a:buFont typeface="Arial" panose="020B0604020202020204" pitchFamily="34" charset="0"/>
              <a:buChar char="•"/>
            </a:pPr>
            <a:r>
              <a:rPr lang="en-US" dirty="0"/>
              <a:t>AT 1300 ft. AGL engine 4 fire warning activated</a:t>
            </a:r>
          </a:p>
          <a:p>
            <a:pPr marL="342900" indent="-342900">
              <a:buFont typeface="Arial" panose="020B0604020202020204" pitchFamily="34" charset="0"/>
              <a:buChar cha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8697848"/>
      </p:ext>
    </p:extLst>
  </p:cSld>
  <p:clrMapOvr>
    <a:masterClrMapping/>
  </p:clrMapOvr>
  <mc:AlternateContent xmlns:mc="http://schemas.openxmlformats.org/markup-compatibility/2006">
    <mc:Choice xmlns:p14="http://schemas.microsoft.com/office/powerpoint/2010/main" Requires="p14">
      <p:transition spd="slow" p14:dur="2000" advTm="59437"/>
    </mc:Choice>
    <mc:Fallback>
      <p:transition spd="slow" advTm="5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4212" y="685800"/>
            <a:ext cx="10263420" cy="589327"/>
          </a:xfrm>
        </p:spPr>
        <p:txBody>
          <a:bodyPr/>
          <a:lstStyle/>
          <a:p>
            <a:r>
              <a:rPr lang="en-US" dirty="0"/>
              <a:t>Outline</a:t>
            </a:r>
          </a:p>
        </p:txBody>
      </p:sp>
      <p:sp>
        <p:nvSpPr>
          <p:cNvPr id="6" name="Text Placeholder 5"/>
          <p:cNvSpPr>
            <a:spLocks noGrp="1"/>
          </p:cNvSpPr>
          <p:nvPr>
            <p:ph type="body" idx="1"/>
          </p:nvPr>
        </p:nvSpPr>
        <p:spPr>
          <a:xfrm>
            <a:off x="684212" y="1275127"/>
            <a:ext cx="8535988" cy="5259897"/>
          </a:xfrm>
        </p:spPr>
        <p:txBody>
          <a:bodyPr/>
          <a:lstStyle/>
          <a:p>
            <a:pPr marL="342900" indent="-342900">
              <a:buFont typeface="Arial" panose="020B0604020202020204" pitchFamily="34" charset="0"/>
              <a:buChar char="•"/>
            </a:pPr>
            <a:r>
              <a:rPr lang="en-US" dirty="0"/>
              <a:t>Who I Am</a:t>
            </a:r>
          </a:p>
          <a:p>
            <a:pPr marL="342900" indent="-342900">
              <a:buFont typeface="Arial" panose="020B0604020202020204" pitchFamily="34" charset="0"/>
              <a:buChar char="•"/>
            </a:pPr>
            <a:r>
              <a:rPr lang="en-US" dirty="0"/>
              <a:t>VMC</a:t>
            </a:r>
          </a:p>
          <a:p>
            <a:pPr marL="800100" lvl="1" indent="-342900">
              <a:buFont typeface="Arial" panose="020B0604020202020204" pitchFamily="34" charset="0"/>
              <a:buChar char="•"/>
            </a:pPr>
            <a:r>
              <a:rPr lang="en-US" dirty="0"/>
              <a:t>What is VMC</a:t>
            </a:r>
          </a:p>
          <a:p>
            <a:pPr marL="800100" lvl="1" indent="-342900">
              <a:buFont typeface="Arial" panose="020B0604020202020204" pitchFamily="34" charset="0"/>
              <a:buChar char="•"/>
            </a:pPr>
            <a:r>
              <a:rPr lang="en-US" dirty="0"/>
              <a:t>Why is VMC important</a:t>
            </a:r>
          </a:p>
          <a:p>
            <a:pPr marL="800100" lvl="1" indent="-342900">
              <a:buFont typeface="Arial" panose="020B0604020202020204" pitchFamily="34" charset="0"/>
              <a:buChar char="•"/>
            </a:pPr>
            <a:r>
              <a:rPr lang="en-US" dirty="0"/>
              <a:t>VMC Correction</a:t>
            </a:r>
          </a:p>
          <a:p>
            <a:pPr marL="342900" indent="-342900">
              <a:buFont typeface="Arial" panose="020B0604020202020204" pitchFamily="34" charset="0"/>
              <a:buChar char="•"/>
            </a:pPr>
            <a:r>
              <a:rPr lang="en-US" dirty="0"/>
              <a:t>Engine Failure in Small Multiengine Aircraft</a:t>
            </a:r>
          </a:p>
          <a:p>
            <a:pPr marL="800100" lvl="1" indent="-342900">
              <a:buFont typeface="Arial" panose="020B0604020202020204" pitchFamily="34" charset="0"/>
              <a:buChar char="•"/>
            </a:pPr>
            <a:r>
              <a:rPr lang="en-US" dirty="0"/>
              <a:t>Piper Seminole Engine Systems</a:t>
            </a:r>
          </a:p>
          <a:p>
            <a:pPr marL="342900" indent="-342900">
              <a:buFont typeface="Arial" panose="020B0604020202020204" pitchFamily="34" charset="0"/>
              <a:buChar char="•"/>
            </a:pPr>
            <a:r>
              <a:rPr lang="en-US" dirty="0"/>
              <a:t>Engine Failure in Larger Multiengine Aircraft</a:t>
            </a:r>
          </a:p>
          <a:p>
            <a:pPr marL="800100" lvl="1" indent="-342900">
              <a:buFont typeface="Arial" panose="020B0604020202020204" pitchFamily="34" charset="0"/>
              <a:buChar char="•"/>
            </a:pPr>
            <a:r>
              <a:rPr lang="en-US" dirty="0"/>
              <a:t>Gulfstream G450</a:t>
            </a:r>
          </a:p>
          <a:p>
            <a:pPr marL="800100" lvl="1" indent="-342900">
              <a:buFont typeface="Arial" panose="020B0604020202020204" pitchFamily="34" charset="0"/>
              <a:buChar char="•"/>
            </a:pPr>
            <a:r>
              <a:rPr lang="en-US" dirty="0"/>
              <a:t>Boeing 737</a:t>
            </a:r>
          </a:p>
          <a:p>
            <a:pPr marL="342900" indent="-342900">
              <a:buFont typeface="Arial" panose="020B0604020202020204" pitchFamily="34" charset="0"/>
              <a:buChar char="•"/>
            </a:pPr>
            <a:r>
              <a:rPr lang="en-US" dirty="0"/>
              <a:t>Case Study 1: TransAsia Flight 235</a:t>
            </a:r>
          </a:p>
          <a:p>
            <a:pPr marL="342900" indent="-342900">
              <a:buFont typeface="Arial" panose="020B0604020202020204" pitchFamily="34" charset="0"/>
              <a:buChar char="•"/>
            </a:pPr>
            <a:r>
              <a:rPr lang="en-US" dirty="0"/>
              <a:t>Case Study 2: Delta Airlines Flight 295</a:t>
            </a:r>
          </a:p>
          <a:p>
            <a:pPr marL="342900" indent="-342900">
              <a:buFont typeface="Arial" panose="020B0604020202020204" pitchFamily="34" charset="0"/>
              <a:buChar cha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7028856"/>
      </p:ext>
    </p:extLst>
  </p:cSld>
  <p:clrMapOvr>
    <a:masterClrMapping/>
  </p:clrMapOvr>
  <mc:AlternateContent xmlns:mc="http://schemas.openxmlformats.org/markup-compatibility/2006">
    <mc:Choice xmlns:p14="http://schemas.microsoft.com/office/powerpoint/2010/main" Requires="p14">
      <p:transition spd="slow" p14:dur="2000" advTm="44523"/>
    </mc:Choice>
    <mc:Fallback>
      <p:transition spd="slow" advTm="4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00720"/>
            <a:ext cx="10058400" cy="918411"/>
          </a:xfrm>
        </p:spPr>
        <p:txBody>
          <a:bodyPr/>
          <a:lstStyle/>
          <a:p>
            <a:r>
              <a:rPr lang="en-US" dirty="0"/>
              <a:t>Case Study 2: Delta Airlines Flight 295 </a:t>
            </a:r>
          </a:p>
        </p:txBody>
      </p:sp>
      <p:sp>
        <p:nvSpPr>
          <p:cNvPr id="3" name="Text Placeholder 2"/>
          <p:cNvSpPr>
            <a:spLocks noGrp="1"/>
          </p:cNvSpPr>
          <p:nvPr>
            <p:ph type="body" idx="1"/>
          </p:nvPr>
        </p:nvSpPr>
        <p:spPr>
          <a:xfrm>
            <a:off x="684212" y="1604211"/>
            <a:ext cx="6765212" cy="4390189"/>
          </a:xfrm>
        </p:spPr>
        <p:txBody>
          <a:bodyPr/>
          <a:lstStyle/>
          <a:p>
            <a:pPr marL="342900" indent="-342900">
              <a:buFont typeface="Arial" panose="020B0604020202020204" pitchFamily="34" charset="0"/>
              <a:buChar char="•"/>
            </a:pPr>
            <a:r>
              <a:rPr lang="en-US" dirty="0"/>
              <a:t>List of events continued</a:t>
            </a:r>
          </a:p>
          <a:p>
            <a:pPr marL="800100" lvl="1" indent="-342900">
              <a:buFont typeface="Arial" panose="020B0604020202020204" pitchFamily="34" charset="0"/>
              <a:buChar char="•"/>
            </a:pPr>
            <a:r>
              <a:rPr lang="en-US" dirty="0"/>
              <a:t>Pilots discharged A fire bottle into engine 4</a:t>
            </a:r>
          </a:p>
          <a:p>
            <a:pPr marL="800100" lvl="1" indent="-342900">
              <a:buFont typeface="Arial" panose="020B0604020202020204" pitchFamily="34" charset="0"/>
              <a:buChar char="•"/>
            </a:pPr>
            <a:r>
              <a:rPr lang="en-US" dirty="0"/>
              <a:t>Fire warning remained illuminated for 1 minute</a:t>
            </a:r>
          </a:p>
          <a:p>
            <a:pPr marL="800100" lvl="1" indent="-342900">
              <a:buFont typeface="Arial" panose="020B0604020202020204" pitchFamily="34" charset="0"/>
              <a:buChar char="•"/>
            </a:pPr>
            <a:r>
              <a:rPr lang="en-US" dirty="0"/>
              <a:t>Pilots discharged B fire bottle into engine 4</a:t>
            </a:r>
          </a:p>
          <a:p>
            <a:pPr marL="800100" lvl="1" indent="-342900">
              <a:buFont typeface="Arial" panose="020B0604020202020204" pitchFamily="34" charset="0"/>
              <a:buChar char="•"/>
            </a:pPr>
            <a:r>
              <a:rPr lang="en-US" dirty="0"/>
              <a:t>Warning extinguished after 20 seconds</a:t>
            </a:r>
          </a:p>
          <a:p>
            <a:pPr marL="800100" lvl="1" indent="-342900">
              <a:buFont typeface="Arial" panose="020B0604020202020204" pitchFamily="34" charset="0"/>
              <a:buChar char="•"/>
            </a:pPr>
            <a:r>
              <a:rPr lang="en-US" dirty="0"/>
              <a:t>Pilots dumped 280,000 lbs. and returned to airport</a:t>
            </a:r>
          </a:p>
        </p:txBody>
      </p:sp>
      <p:pic>
        <p:nvPicPr>
          <p:cNvPr id="4" name="Picture 3"/>
          <p:cNvPicPr>
            <a:picLocks noChangeAspect="1"/>
          </p:cNvPicPr>
          <p:nvPr/>
        </p:nvPicPr>
        <p:blipFill>
          <a:blip r:embed="rId4"/>
          <a:stretch>
            <a:fillRect/>
          </a:stretch>
        </p:blipFill>
        <p:spPr>
          <a:xfrm>
            <a:off x="7449424" y="2152461"/>
            <a:ext cx="4365561" cy="296940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0817805"/>
      </p:ext>
    </p:extLst>
  </p:cSld>
  <p:clrMapOvr>
    <a:masterClrMapping/>
  </p:clrMapOvr>
  <mc:AlternateContent xmlns:mc="http://schemas.openxmlformats.org/markup-compatibility/2006">
    <mc:Choice xmlns:p14="http://schemas.microsoft.com/office/powerpoint/2010/main" Requires="p14">
      <p:transition spd="slow" p14:dur="2000" advTm="66773"/>
    </mc:Choice>
    <mc:Fallback>
      <p:transition spd="slow" advTm="66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014" x="7842250" y="3092450"/>
          <p14:tracePt t="5018" x="7816850" y="3092450"/>
          <p14:tracePt t="5021" x="7804150" y="3086100"/>
          <p14:tracePt t="5037" x="7664450" y="3054350"/>
          <p14:tracePt t="5054" x="7448550" y="2965450"/>
          <p14:tracePt t="5071" x="7188200" y="2844800"/>
          <p14:tracePt t="5087" x="7004050" y="2724150"/>
          <p14:tracePt t="5104" x="6915150" y="2635250"/>
          <p14:tracePt t="5121" x="6889750" y="2603500"/>
          <p14:tracePt t="5299" x="6889750" y="2597150"/>
          <p14:tracePt t="5320" x="6883400" y="2597150"/>
          <p14:tracePt t="5327" x="6877050" y="2597150"/>
          <p14:tracePt t="5337" x="6826250" y="2616200"/>
          <p14:tracePt t="5354" x="6648450" y="2692400"/>
          <p14:tracePt t="5371" x="6445250" y="2781300"/>
          <p14:tracePt t="5387" x="6280150" y="2819400"/>
          <p14:tracePt t="5404" x="6134100" y="2844800"/>
          <p14:tracePt t="5421" x="5949950" y="2863850"/>
          <p14:tracePt t="5437" x="5708650" y="2901950"/>
          <p14:tracePt t="5454" x="5454650" y="2946400"/>
          <p14:tracePt t="5471" x="5321300" y="2990850"/>
          <p14:tracePt t="5487" x="5270500" y="3022600"/>
          <p14:tracePt t="5504" x="5238750" y="3048000"/>
          <p14:tracePt t="5521" x="5232400" y="3060700"/>
          <p14:tracePt t="5749" x="5232400" y="3067050"/>
          <p14:tracePt t="5759" x="5226050" y="3067050"/>
          <p14:tracePt t="5950" x="5219700" y="3067050"/>
          <p14:tracePt t="5957" x="5213350" y="3067050"/>
          <p14:tracePt t="5964" x="5207000" y="3067050"/>
          <p14:tracePt t="5971" x="5194300" y="3067050"/>
          <p14:tracePt t="5987" x="5143500" y="3073400"/>
          <p14:tracePt t="6004" x="5086350" y="3086100"/>
          <p14:tracePt t="6021" x="5010150" y="3086100"/>
          <p14:tracePt t="6037" x="4908550" y="3086100"/>
          <p14:tracePt t="6054" x="4724400" y="3067050"/>
          <p14:tracePt t="6072" x="4464050" y="3035300"/>
          <p14:tracePt t="6088" x="4203700" y="3035300"/>
          <p14:tracePt t="6104" x="4057650" y="3035300"/>
          <p14:tracePt t="6121" x="3962400" y="3035300"/>
          <p14:tracePt t="6137" x="3879850" y="3041650"/>
          <p14:tracePt t="6154" x="3790950" y="3060700"/>
          <p14:tracePt t="6171" x="3708400" y="3073400"/>
          <p14:tracePt t="6193" x="3581400" y="3086100"/>
          <p14:tracePt t="6204" x="3479800" y="3105150"/>
          <p14:tracePt t="6221" x="3346450" y="3111500"/>
          <p14:tracePt t="6238" x="3225800" y="3124200"/>
          <p14:tracePt t="6254" x="3117850" y="3124200"/>
          <p14:tracePt t="6271" x="3022600" y="3136900"/>
          <p14:tracePt t="6287" x="2940050" y="3149600"/>
          <p14:tracePt t="6304" x="2863850" y="3162300"/>
          <p14:tracePt t="6321" x="2774950" y="3181350"/>
          <p14:tracePt t="6337" x="2667000" y="3206750"/>
          <p14:tracePt t="6354" x="2571750" y="3225800"/>
          <p14:tracePt t="6371" x="2476500" y="3244850"/>
          <p14:tracePt t="6387" x="2362200" y="3251200"/>
          <p14:tracePt t="6404" x="2273300" y="3257550"/>
          <p14:tracePt t="6421" x="2197100" y="3263900"/>
          <p14:tracePt t="6437" x="2152650" y="3270250"/>
          <p14:tracePt t="6454" x="2133600" y="3270250"/>
          <p14:tracePt t="6497" x="2127250" y="3270250"/>
          <p14:tracePt t="6518" x="2120900" y="3270250"/>
          <p14:tracePt t="6533" x="2114550" y="3270250"/>
          <p14:tracePt t="6538" x="2108200" y="3270250"/>
          <p14:tracePt t="6554" x="2095500" y="3270250"/>
          <p14:tracePt t="6571" x="2076450" y="3270250"/>
          <p14:tracePt t="6588" x="2063750" y="3276600"/>
          <p14:tracePt t="6604" x="2051050" y="3282950"/>
          <p14:tracePt t="6621" x="2038350" y="3289300"/>
          <p14:tracePt t="6637" x="2025650" y="3295650"/>
          <p14:tracePt t="6654" x="2006600" y="3302000"/>
          <p14:tracePt t="6671" x="1993900" y="3308350"/>
          <p14:tracePt t="6687" x="1981200" y="3314700"/>
          <p14:tracePt t="6704" x="1974850" y="3314700"/>
          <p14:tracePt t="6828" x="1981200" y="3314700"/>
          <p14:tracePt t="6833" x="1987550" y="3314700"/>
          <p14:tracePt t="6840" x="1993900" y="3314700"/>
          <p14:tracePt t="6854" x="2019300" y="3314700"/>
          <p14:tracePt t="6871" x="2057400" y="3314700"/>
          <p14:tracePt t="6887" x="2095500" y="3314700"/>
          <p14:tracePt t="6904" x="2152650" y="3314700"/>
          <p14:tracePt t="6921" x="2209800" y="3314700"/>
          <p14:tracePt t="6938" x="2254250" y="3314700"/>
          <p14:tracePt t="6954" x="2305050" y="3314700"/>
          <p14:tracePt t="6971" x="2343150" y="3314700"/>
          <p14:tracePt t="6987" x="2387600" y="3321050"/>
          <p14:tracePt t="7004" x="2425700" y="3327400"/>
          <p14:tracePt t="7021" x="2470150" y="3327400"/>
          <p14:tracePt t="7037" x="2508250" y="3327400"/>
          <p14:tracePt t="7054" x="2546350" y="3327400"/>
          <p14:tracePt t="7071" x="2578100" y="3327400"/>
          <p14:tracePt t="7089" x="2616200" y="3327400"/>
          <p14:tracePt t="7104" x="2647950" y="3327400"/>
          <p14:tracePt t="7121" x="2673350" y="3327400"/>
          <p14:tracePt t="7137" x="2705100" y="3327400"/>
          <p14:tracePt t="7154" x="2730500" y="3327400"/>
          <p14:tracePt t="7171" x="2755900" y="3327400"/>
          <p14:tracePt t="7187" x="2781300" y="3327400"/>
          <p14:tracePt t="7204" x="2806700" y="3327400"/>
          <p14:tracePt t="7221" x="2838450" y="3327400"/>
          <p14:tracePt t="7237" x="2876550" y="3327400"/>
          <p14:tracePt t="7254" x="2933700" y="3327400"/>
          <p14:tracePt t="7271" x="2984500" y="3327400"/>
          <p14:tracePt t="7287" x="3041650" y="3327400"/>
          <p14:tracePt t="7304" x="3098800" y="3327400"/>
          <p14:tracePt t="7321" x="3149600" y="3333750"/>
          <p14:tracePt t="7337" x="3200400" y="3340100"/>
          <p14:tracePt t="7340" x="3206750" y="3340100"/>
          <p14:tracePt t="7354" x="3257550" y="3340100"/>
          <p14:tracePt t="7371" x="3327400" y="3340100"/>
          <p14:tracePt t="7387" x="3384550" y="3340100"/>
          <p14:tracePt t="7404" x="3448050" y="3340100"/>
          <p14:tracePt t="7421" x="3505200" y="3340100"/>
          <p14:tracePt t="7437" x="3549650" y="3340100"/>
          <p14:tracePt t="7454" x="3581400" y="3340100"/>
          <p14:tracePt t="7471" x="3600450" y="3340100"/>
          <p14:tracePt t="7927" x="3606800" y="3340100"/>
          <p14:tracePt t="7937" x="3613150" y="3340100"/>
          <p14:tracePt t="7951" x="3619500" y="3340100"/>
          <p14:tracePt t="7956" x="3625850" y="3340100"/>
          <p14:tracePt t="7971" x="3644900" y="3340100"/>
          <p14:tracePt t="7987" x="3670300" y="3340100"/>
          <p14:tracePt t="8004" x="3702050" y="3340100"/>
          <p14:tracePt t="8021" x="3727450" y="3340100"/>
          <p14:tracePt t="8037" x="3746500" y="3340100"/>
          <p14:tracePt t="8054" x="3759200" y="3340100"/>
          <p14:tracePt t="8071" x="3765550" y="3340100"/>
          <p14:tracePt t="8088" x="3784600" y="3340100"/>
          <p14:tracePt t="8104" x="3790950" y="3340100"/>
          <p14:tracePt t="8121" x="3797300" y="3340100"/>
          <p14:tracePt t="8137" x="3803650" y="3340100"/>
          <p14:tracePt t="8196" x="3810000" y="3340100"/>
          <p14:tracePt t="8207" x="3816350" y="3340100"/>
          <p14:tracePt t="8213" x="3822700" y="3340100"/>
          <p14:tracePt t="8222" x="3829050" y="3340100"/>
          <p14:tracePt t="8237" x="3854450" y="3340100"/>
          <p14:tracePt t="8254" x="3886200" y="3340100"/>
          <p14:tracePt t="8272" x="3930650" y="3340100"/>
          <p14:tracePt t="8287" x="3962400" y="3346450"/>
          <p14:tracePt t="8304" x="3994150" y="3346450"/>
          <p14:tracePt t="8321" x="4013200" y="3346450"/>
          <p14:tracePt t="8338" x="4038600" y="3346450"/>
          <p14:tracePt t="8354" x="4051300" y="3346450"/>
          <p14:tracePt t="8371" x="4064000" y="3346450"/>
          <p14:tracePt t="8388" x="4070350" y="3346450"/>
          <p14:tracePt t="8447" x="4076700" y="3346450"/>
          <p14:tracePt t="8469" x="4083050" y="3346450"/>
          <p14:tracePt t="8474" x="4089400" y="3346450"/>
          <p14:tracePt t="8487" x="4108450" y="3352800"/>
          <p14:tracePt t="8504" x="4146550" y="3365500"/>
          <p14:tracePt t="8521" x="4178300" y="3384550"/>
          <p14:tracePt t="8849" x="4178300" y="3378200"/>
          <p14:tracePt t="8852" x="4171950" y="3371850"/>
          <p14:tracePt t="8855" x="4165600" y="3371850"/>
          <p14:tracePt t="8871" x="4140200" y="3352800"/>
          <p14:tracePt t="8888" x="4095750" y="3333750"/>
          <p14:tracePt t="8904" x="4025900" y="3308350"/>
          <p14:tracePt t="8921" x="3949700" y="3289300"/>
          <p14:tracePt t="8937" x="3886200" y="3276600"/>
          <p14:tracePt t="8954" x="3854450" y="3263900"/>
          <p14:tracePt t="8971" x="3848100" y="3263900"/>
          <p14:tracePt t="9011" x="3854450" y="3263900"/>
          <p14:tracePt t="9021" x="3873500" y="3263900"/>
          <p14:tracePt t="9037" x="3917950" y="3263900"/>
          <p14:tracePt t="9054" x="3975100" y="3270250"/>
          <p14:tracePt t="9071" x="4038600" y="3282950"/>
          <p14:tracePt t="9087" x="4102100" y="3295650"/>
          <p14:tracePt t="9104" x="4171950" y="3314700"/>
          <p14:tracePt t="9122" x="4235450" y="3327400"/>
          <p14:tracePt t="9137" x="4286250" y="3340100"/>
          <p14:tracePt t="9154" x="4337050" y="3352800"/>
          <p14:tracePt t="9172" x="4381500" y="3359150"/>
          <p14:tracePt t="9187" x="4400550" y="3359150"/>
          <p14:tracePt t="9204" x="4413250" y="3359150"/>
          <p14:tracePt t="9221" x="4419600" y="3359150"/>
          <p14:tracePt t="9254" x="4425950" y="3352800"/>
          <p14:tracePt t="9271" x="4432300" y="3340100"/>
          <p14:tracePt t="9288" x="4432300" y="3327400"/>
          <p14:tracePt t="9304" x="4432300" y="3314700"/>
          <p14:tracePt t="9321" x="4432300" y="3308350"/>
          <p14:tracePt t="9338" x="4432300" y="3302000"/>
          <p14:tracePt t="9354" x="4432300" y="3295650"/>
          <p14:tracePt t="10230" x="4438650" y="3295650"/>
          <p14:tracePt t="10234" x="4445000" y="3295650"/>
          <p14:tracePt t="10238" x="4451350" y="3295650"/>
          <p14:tracePt t="10254" x="4489450" y="3282950"/>
          <p14:tracePt t="10271" x="4559300" y="3276600"/>
          <p14:tracePt t="10287" x="4660900" y="3270250"/>
          <p14:tracePt t="10304" x="4787900" y="3270250"/>
          <p14:tracePt t="10321" x="4902200" y="3270250"/>
          <p14:tracePt t="10338" x="5003800" y="3270250"/>
          <p14:tracePt t="10341" x="5022850" y="3270250"/>
          <p14:tracePt t="10355" x="5086350" y="3270250"/>
          <p14:tracePt t="10371" x="5143500" y="3270250"/>
          <p14:tracePt t="10387" x="5200650" y="3270250"/>
          <p14:tracePt t="10404" x="5226050" y="3270250"/>
          <p14:tracePt t="10421" x="5245100" y="3270250"/>
          <p14:tracePt t="10744" x="5251450" y="3270250"/>
          <p14:tracePt t="10748" x="5257800" y="3270250"/>
          <p14:tracePt t="10754" x="5264150" y="3270250"/>
          <p14:tracePt t="10771" x="5295900" y="3270250"/>
          <p14:tracePt t="10788" x="5334000" y="3270250"/>
          <p14:tracePt t="10805" x="5384800" y="3282950"/>
          <p14:tracePt t="10821" x="5441950" y="3289300"/>
          <p14:tracePt t="10838" x="5505450" y="3302000"/>
          <p14:tracePt t="10841" x="5518150" y="3302000"/>
          <p14:tracePt t="10855" x="5581650" y="3314700"/>
          <p14:tracePt t="10873" x="5651500" y="3314700"/>
          <p14:tracePt t="10887" x="5721350" y="3321050"/>
          <p14:tracePt t="10904" x="5784850" y="3321050"/>
          <p14:tracePt t="10921" x="5835650" y="3327400"/>
          <p14:tracePt t="10937" x="5873750" y="3327400"/>
          <p14:tracePt t="10955" x="5899150" y="3327400"/>
          <p14:tracePt t="10971" x="5911850" y="3327400"/>
          <p14:tracePt t="10987" x="5918200" y="3321050"/>
          <p14:tracePt t="11421" x="5911850" y="3321050"/>
          <p14:tracePt t="11425" x="5905500" y="3321050"/>
          <p14:tracePt t="11437" x="5880100" y="3314700"/>
          <p14:tracePt t="11454" x="5822950" y="3314700"/>
          <p14:tracePt t="11471" x="5740400" y="3314700"/>
          <p14:tracePt t="11488" x="5619750" y="3314700"/>
          <p14:tracePt t="11504" x="5448300" y="3314700"/>
          <p14:tracePt t="11521" x="5238750" y="3327400"/>
          <p14:tracePt t="11538" x="4972050" y="3340100"/>
          <p14:tracePt t="11554" x="4667250" y="3346450"/>
          <p14:tracePt t="11573" x="4343400" y="3346450"/>
          <p14:tracePt t="11588" x="4070350" y="3346450"/>
          <p14:tracePt t="11605" x="3810000" y="3346450"/>
          <p14:tracePt t="11621" x="3625850" y="3352800"/>
          <p14:tracePt t="11637" x="3454400" y="3384550"/>
          <p14:tracePt t="11655" x="3282950" y="3409950"/>
          <p14:tracePt t="11671" x="3124200" y="3441700"/>
          <p14:tracePt t="11687" x="2946400" y="3498850"/>
          <p14:tracePt t="11705" x="2800350" y="3543300"/>
          <p14:tracePt t="11721" x="2692400" y="3568700"/>
          <p14:tracePt t="11737" x="2609850" y="3594100"/>
          <p14:tracePt t="11755" x="2533650" y="3619500"/>
          <p14:tracePt t="11771" x="2482850" y="3638550"/>
          <p14:tracePt t="11787" x="2438400" y="3657600"/>
          <p14:tracePt t="11805" x="2381250" y="3683000"/>
          <p14:tracePt t="11821" x="2336800" y="3702050"/>
          <p14:tracePt t="11838" x="2286000" y="3721100"/>
          <p14:tracePt t="11854" x="2254250" y="3733800"/>
          <p14:tracePt t="11871" x="2216150" y="3740150"/>
          <p14:tracePt t="11890" x="2184400" y="3752850"/>
          <p14:tracePt t="11904" x="2146300" y="3765550"/>
          <p14:tracePt t="11921" x="2095500" y="3778250"/>
          <p14:tracePt t="11937" x="2044700" y="3784600"/>
          <p14:tracePt t="11955" x="2000250" y="3797300"/>
          <p14:tracePt t="11971" x="1949450" y="3810000"/>
          <p14:tracePt t="11987" x="1917700" y="3822700"/>
          <p14:tracePt t="12004" x="1892300" y="3822700"/>
          <p14:tracePt t="12224" x="1892300" y="3816350"/>
          <p14:tracePt t="12237" x="1898650" y="3816350"/>
          <p14:tracePt t="12241" x="1898650" y="3810000"/>
          <p14:tracePt t="12254" x="1898650" y="3803650"/>
          <p14:tracePt t="12271" x="1911350" y="3797300"/>
          <p14:tracePt t="12287" x="1924050" y="3790950"/>
          <p14:tracePt t="12304" x="1936750" y="3790950"/>
          <p14:tracePt t="12321" x="1955800" y="3778250"/>
          <p14:tracePt t="12338" x="1987550" y="3778250"/>
          <p14:tracePt t="12354" x="2019300" y="3778250"/>
          <p14:tracePt t="12371" x="2057400" y="3771900"/>
          <p14:tracePt t="12387" x="2101850" y="3765550"/>
          <p14:tracePt t="12404" x="2146300" y="3765550"/>
          <p14:tracePt t="12421" x="2184400" y="3765550"/>
          <p14:tracePt t="12438" x="2222500" y="3765550"/>
          <p14:tracePt t="12454" x="2254250" y="3765550"/>
          <p14:tracePt t="12471" x="2292350" y="3759200"/>
          <p14:tracePt t="12487" x="2336800" y="3759200"/>
          <p14:tracePt t="12505" x="2374900" y="3752850"/>
          <p14:tracePt t="12521" x="2432050" y="3752850"/>
          <p14:tracePt t="12538" x="2489200" y="3746500"/>
          <p14:tracePt t="12554" x="2546350" y="3746500"/>
          <p14:tracePt t="12572" x="2603500" y="3740150"/>
          <p14:tracePt t="12588" x="2647950" y="3740150"/>
          <p14:tracePt t="12604" x="2692400" y="3740150"/>
          <p14:tracePt t="12621" x="2724150" y="3733800"/>
          <p14:tracePt t="12637" x="2762250" y="3733800"/>
          <p14:tracePt t="12654" x="2794000" y="3733800"/>
          <p14:tracePt t="12671" x="2825750" y="3733800"/>
          <p14:tracePt t="12687" x="2863850" y="3733800"/>
          <p14:tracePt t="12704" x="2901950" y="3733800"/>
          <p14:tracePt t="12721" x="2933700" y="3733800"/>
          <p14:tracePt t="12737" x="2978150" y="3733800"/>
          <p14:tracePt t="12754" x="3009900" y="3733800"/>
          <p14:tracePt t="12771" x="3048000" y="3733800"/>
          <p14:tracePt t="12787" x="3079750" y="3733800"/>
          <p14:tracePt t="12804" x="3111500" y="3733800"/>
          <p14:tracePt t="12821" x="3143250" y="3733800"/>
          <p14:tracePt t="12838" x="3168650" y="3733800"/>
          <p14:tracePt t="12854" x="3194050" y="3733800"/>
          <p14:tracePt t="12871" x="3225800" y="3733800"/>
          <p14:tracePt t="12888" x="3251200" y="3733800"/>
          <p14:tracePt t="12906" x="3276600" y="3733800"/>
          <p14:tracePt t="12921" x="3295650" y="3733800"/>
          <p14:tracePt t="12938" x="3327400" y="3733800"/>
          <p14:tracePt t="12954" x="3359150" y="3733800"/>
          <p14:tracePt t="12971" x="3384550" y="3733800"/>
          <p14:tracePt t="12988" x="3416300" y="3733800"/>
          <p14:tracePt t="13004" x="3441700" y="3733800"/>
          <p14:tracePt t="13021" x="3467100" y="3733800"/>
          <p14:tracePt t="13038" x="3498850" y="3733800"/>
          <p14:tracePt t="13054" x="3524250" y="3733800"/>
          <p14:tracePt t="13071" x="3549650" y="3733800"/>
          <p14:tracePt t="13088" x="3575050" y="3733800"/>
          <p14:tracePt t="13104" x="3594100" y="3733800"/>
          <p14:tracePt t="13121" x="3619500" y="3733800"/>
          <p14:tracePt t="13137" x="3632200" y="3733800"/>
          <p14:tracePt t="13154" x="3651250" y="3733800"/>
          <p14:tracePt t="13171" x="3670300" y="3733800"/>
          <p14:tracePt t="13188" x="3689350" y="3733800"/>
          <p14:tracePt t="13204" x="3714750" y="3733800"/>
          <p14:tracePt t="13221" x="3740150" y="3733800"/>
          <p14:tracePt t="13238" x="3771900" y="3733800"/>
          <p14:tracePt t="13254" x="3797300" y="3733800"/>
          <p14:tracePt t="13271" x="3822700" y="3733800"/>
          <p14:tracePt t="13288" x="3854450" y="3733800"/>
          <p14:tracePt t="13304" x="3867150" y="3733800"/>
          <p14:tracePt t="13321" x="3886200" y="3733800"/>
          <p14:tracePt t="13338" x="3905250" y="3733800"/>
          <p14:tracePt t="13354" x="3924300" y="3733800"/>
          <p14:tracePt t="13371" x="3949700" y="3733800"/>
          <p14:tracePt t="13388" x="3968750" y="3733800"/>
          <p14:tracePt t="13404" x="3987800" y="3727450"/>
          <p14:tracePt t="13421" x="4006850" y="3727450"/>
          <p14:tracePt t="13438" x="4019550" y="3721100"/>
          <p14:tracePt t="13454" x="4032250" y="3721100"/>
          <p14:tracePt t="13471" x="4038600" y="3721100"/>
          <p14:tracePt t="13487" x="4044950" y="3721100"/>
          <p14:tracePt t="14132" x="4044950" y="3714750"/>
          <p14:tracePt t="14135" x="4051300" y="3714750"/>
          <p14:tracePt t="14139" x="4051300" y="3708400"/>
          <p14:tracePt t="14154" x="4057650" y="3708400"/>
          <p14:tracePt t="14181" x="4057650" y="3702050"/>
          <p14:tracePt t="15232" x="4051300" y="3702050"/>
          <p14:tracePt t="15239" x="4044950" y="3702050"/>
          <p14:tracePt t="15242" x="4038600" y="3702050"/>
          <p14:tracePt t="15254" x="4019550" y="3695700"/>
          <p14:tracePt t="15271" x="3975100" y="3695700"/>
          <p14:tracePt t="15288" x="3930650" y="3695700"/>
          <p14:tracePt t="15304" x="3886200" y="3689350"/>
          <p14:tracePt t="15321" x="3848100" y="3689350"/>
          <p14:tracePt t="15338" x="3822700" y="3689350"/>
          <p14:tracePt t="15354" x="3816350" y="3689350"/>
          <p14:tracePt t="15541" x="3810000" y="3689350"/>
          <p14:tracePt t="15550" x="3803650" y="3689350"/>
          <p14:tracePt t="15558" x="3797300" y="3689350"/>
          <p14:tracePt t="15571" x="3784600" y="3689350"/>
          <p14:tracePt t="17363" x="3778250" y="3689350"/>
          <p14:tracePt t="17369" x="3771900" y="3689350"/>
          <p14:tracePt t="17372" x="3765550" y="3689350"/>
          <p14:tracePt t="17388" x="3721100" y="3702050"/>
          <p14:tracePt t="17404" x="3651250" y="3714750"/>
          <p14:tracePt t="17421" x="3562350" y="3759200"/>
          <p14:tracePt t="17438" x="3460750" y="3803650"/>
          <p14:tracePt t="17454" x="3371850" y="3835400"/>
          <p14:tracePt t="17471" x="3282950" y="3860800"/>
          <p14:tracePt t="17488" x="3200400" y="3886200"/>
          <p14:tracePt t="17504" x="3117850" y="3905250"/>
          <p14:tracePt t="17521" x="3048000" y="3917950"/>
          <p14:tracePt t="17538" x="2978150" y="3930650"/>
          <p14:tracePt t="17554" x="2914650" y="3949700"/>
          <p14:tracePt t="17571" x="2857500" y="3968750"/>
          <p14:tracePt t="17588" x="2806700" y="3981450"/>
          <p14:tracePt t="17604" x="2755900" y="3994150"/>
          <p14:tracePt t="17621" x="2692400" y="4013200"/>
          <p14:tracePt t="17638" x="2622550" y="4032250"/>
          <p14:tracePt t="17654" x="2559050" y="4057650"/>
          <p14:tracePt t="17671" x="2470150" y="4076700"/>
          <p14:tracePt t="17688" x="2381250" y="4102100"/>
          <p14:tracePt t="17704" x="2298700" y="4114800"/>
          <p14:tracePt t="17721" x="2222500" y="4133850"/>
          <p14:tracePt t="17738" x="2152650" y="4152900"/>
          <p14:tracePt t="17754" x="2108200" y="4165600"/>
          <p14:tracePt t="17771" x="2082800" y="4171950"/>
          <p14:tracePt t="17788" x="2070100" y="4171950"/>
          <p14:tracePt t="17804" x="2063750" y="4171950"/>
          <p14:tracePt t="18171" x="2070100" y="4171950"/>
          <p14:tracePt t="18175" x="2076450" y="4171950"/>
          <p14:tracePt t="18188" x="2095500" y="4171950"/>
          <p14:tracePt t="18204" x="2120900" y="4171950"/>
          <p14:tracePt t="18221" x="2159000" y="4171950"/>
          <p14:tracePt t="18238" x="2190750" y="4171950"/>
          <p14:tracePt t="18254" x="2222500" y="4171950"/>
          <p14:tracePt t="18271" x="2247900" y="4171950"/>
          <p14:tracePt t="18288" x="2279650" y="4171950"/>
          <p14:tracePt t="18304" x="2305050" y="4171950"/>
          <p14:tracePt t="18321" x="2336800" y="4178300"/>
          <p14:tracePt t="18338" x="2368550" y="4178300"/>
          <p14:tracePt t="18354" x="2400300" y="4178300"/>
          <p14:tracePt t="18371" x="2444750" y="4178300"/>
          <p14:tracePt t="18388" x="2501900" y="4178300"/>
          <p14:tracePt t="18404" x="2565400" y="4178300"/>
          <p14:tracePt t="18421" x="2622550" y="4178300"/>
          <p14:tracePt t="18438" x="2679700" y="4178300"/>
          <p14:tracePt t="18454" x="2736850" y="4178300"/>
          <p14:tracePt t="18471" x="2787650" y="4178300"/>
          <p14:tracePt t="18488" x="2832100" y="4178300"/>
          <p14:tracePt t="18504" x="2870200" y="4171950"/>
          <p14:tracePt t="18521" x="2895600" y="4171950"/>
          <p14:tracePt t="18538" x="2914650" y="4165600"/>
          <p14:tracePt t="18554" x="2921000" y="4165600"/>
          <p14:tracePt t="18571" x="2927350" y="4165600"/>
          <p14:tracePt t="18604" x="2940050" y="4159250"/>
          <p14:tracePt t="18621" x="2952750" y="4159250"/>
          <p14:tracePt t="18638" x="2978150" y="4159250"/>
          <p14:tracePt t="18654" x="3009900" y="4159250"/>
          <p14:tracePt t="18671" x="3035300" y="4159250"/>
          <p14:tracePt t="18688" x="3073400" y="4159250"/>
          <p14:tracePt t="18704" x="3111500" y="4159250"/>
          <p14:tracePt t="18721" x="3149600" y="4159250"/>
          <p14:tracePt t="18738" x="3187700" y="4152900"/>
          <p14:tracePt t="18754" x="3213100" y="4152900"/>
          <p14:tracePt t="18771" x="3238500" y="4152900"/>
          <p14:tracePt t="18788" x="3270250" y="4152900"/>
          <p14:tracePt t="18804" x="3289300" y="4146550"/>
          <p14:tracePt t="18821" x="3308350" y="4146550"/>
          <p14:tracePt t="18838" x="3333750" y="4146550"/>
          <p14:tracePt t="18854" x="3346450" y="4146550"/>
          <p14:tracePt t="18871" x="3371850" y="4146550"/>
          <p14:tracePt t="18888" x="3390900" y="4146550"/>
          <p14:tracePt t="18904" x="3397250" y="4146550"/>
          <p14:tracePt t="18921" x="3403600" y="4146550"/>
          <p14:tracePt t="19016" x="3409950" y="4146550"/>
          <p14:tracePt t="19027" x="3416300" y="4146550"/>
          <p14:tracePt t="19046" x="3422650" y="4146550"/>
          <p14:tracePt t="19058" x="3429000" y="4146550"/>
          <p14:tracePt t="19071" x="3429000" y="4140200"/>
          <p14:tracePt t="19088" x="3441700" y="4140200"/>
          <p14:tracePt t="19121" x="3460750" y="4133850"/>
          <p14:tracePt t="19138" x="3473450" y="4133850"/>
          <p14:tracePt t="19154" x="3479800" y="4133850"/>
          <p14:tracePt t="19171" x="3486150" y="4133850"/>
          <p14:tracePt t="19204" x="3486150" y="4127500"/>
          <p14:tracePt t="19227" x="3492500" y="4127500"/>
          <p14:tracePt t="19239" x="3498850" y="4127500"/>
          <p14:tracePt t="19260" x="3505200" y="4127500"/>
          <p14:tracePt t="19271" x="3511550" y="4127500"/>
          <p14:tracePt t="19288" x="3511550" y="4121150"/>
          <p14:tracePt t="19304" x="3517900" y="4121150"/>
          <p14:tracePt t="19431" x="3524250" y="4121150"/>
          <p14:tracePt t="19448" x="3530600" y="4121150"/>
          <p14:tracePt t="19457" x="3536950" y="4121150"/>
          <p14:tracePt t="19466" x="3543300" y="4121150"/>
          <p14:tracePt t="19482" x="3549650" y="4121150"/>
          <p14:tracePt t="19489" x="3556000" y="4121150"/>
          <p14:tracePt t="19504" x="3562350" y="4121150"/>
          <p14:tracePt t="19521" x="3581400" y="4121150"/>
          <p14:tracePt t="19537" x="3594100" y="4121150"/>
          <p14:tracePt t="19554" x="3606800" y="4121150"/>
          <p14:tracePt t="19571" x="3625850" y="4121150"/>
          <p14:tracePt t="19587" x="3638550" y="4121150"/>
          <p14:tracePt t="19604" x="3651250" y="4121150"/>
          <p14:tracePt t="19621" x="3663950" y="4121150"/>
          <p14:tracePt t="19637" x="3676650" y="4127500"/>
          <p14:tracePt t="19654" x="3689350" y="4127500"/>
          <p14:tracePt t="19671" x="3695700" y="4127500"/>
          <p14:tracePt t="19687" x="3708400" y="4133850"/>
          <p14:tracePt t="19704" x="3721100" y="4133850"/>
          <p14:tracePt t="19721" x="3740150" y="4140200"/>
          <p14:tracePt t="19738" x="3765550" y="4140200"/>
          <p14:tracePt t="19754" x="3797300" y="4140200"/>
          <p14:tracePt t="19771" x="3835400" y="4140200"/>
          <p14:tracePt t="19788" x="3892550" y="4140200"/>
          <p14:tracePt t="19804" x="3956050" y="4140200"/>
          <p14:tracePt t="19821" x="4038600" y="4140200"/>
          <p14:tracePt t="19838" x="4133850" y="4140200"/>
          <p14:tracePt t="19840" x="4146550" y="4140200"/>
          <p14:tracePt t="19854" x="4229100" y="4140200"/>
          <p14:tracePt t="19871" x="4330700" y="4140200"/>
          <p14:tracePt t="19888" x="4425950" y="4140200"/>
          <p14:tracePt t="19904" x="4502150" y="4133850"/>
          <p14:tracePt t="19921" x="4572000" y="4133850"/>
          <p14:tracePt t="19938" x="4616450" y="4121150"/>
          <p14:tracePt t="19954" x="4635500" y="4121150"/>
          <p14:tracePt t="19971" x="4641850" y="4114800"/>
          <p14:tracePt t="20271" x="4648200" y="4114800"/>
          <p14:tracePt t="20903" x="4641850" y="4114800"/>
          <p14:tracePt t="20907" x="4635500" y="4114800"/>
          <p14:tracePt t="20921" x="4622800" y="4114800"/>
          <p14:tracePt t="20938" x="4591050" y="4114800"/>
          <p14:tracePt t="20954" x="4533900" y="4121150"/>
          <p14:tracePt t="20971" x="4445000" y="4121150"/>
          <p14:tracePt t="20987" x="4337050" y="4121150"/>
          <p14:tracePt t="21004" x="4197350" y="4121150"/>
          <p14:tracePt t="21021" x="4044950" y="4114800"/>
          <p14:tracePt t="21037" x="3905250" y="4114800"/>
          <p14:tracePt t="21054" x="3759200" y="4108450"/>
          <p14:tracePt t="21071" x="3606800" y="4108450"/>
          <p14:tracePt t="21087" x="3460750" y="4108450"/>
          <p14:tracePt t="21104" x="3321050" y="4108450"/>
          <p14:tracePt t="21121" x="3187700" y="4121150"/>
          <p14:tracePt t="21137" x="3079750" y="4133850"/>
          <p14:tracePt t="21154" x="2978150" y="4146550"/>
          <p14:tracePt t="21171" x="2895600" y="4159250"/>
          <p14:tracePt t="21187" x="2819400" y="4171950"/>
          <p14:tracePt t="21204" x="2749550" y="4184650"/>
          <p14:tracePt t="21221" x="2686050" y="4203700"/>
          <p14:tracePt t="21237" x="2647950" y="4216400"/>
          <p14:tracePt t="21254" x="2616200" y="4229100"/>
          <p14:tracePt t="21271" x="2584450" y="4241800"/>
          <p14:tracePt t="21287" x="2552700" y="4254500"/>
          <p14:tracePt t="21304" x="2520950" y="4267200"/>
          <p14:tracePt t="21321" x="2476500" y="4292600"/>
          <p14:tracePt t="21337" x="2438400" y="4305300"/>
          <p14:tracePt t="21354" x="2387600" y="4324350"/>
          <p14:tracePt t="21371" x="2343150" y="4337050"/>
          <p14:tracePt t="21387" x="2298700" y="4349750"/>
          <p14:tracePt t="21404" x="2273300" y="4362450"/>
          <p14:tracePt t="21421" x="2247900" y="4375150"/>
          <p14:tracePt t="21437" x="2228850" y="4387850"/>
          <p14:tracePt t="21454" x="2216150" y="4394200"/>
          <p14:tracePt t="21471" x="2203450" y="4406900"/>
          <p14:tracePt t="21487" x="2190750" y="4425950"/>
          <p14:tracePt t="21504" x="2178050" y="4445000"/>
          <p14:tracePt t="21521" x="2159000" y="4457700"/>
          <p14:tracePt t="21537" x="2152650" y="4476750"/>
          <p14:tracePt t="21554" x="2139950" y="4502150"/>
          <p14:tracePt t="21571" x="2127250" y="4514850"/>
          <p14:tracePt t="21588" x="2120900" y="4533900"/>
          <p14:tracePt t="21604" x="2114550" y="4552950"/>
          <p14:tracePt t="21621" x="2108200" y="4565650"/>
          <p14:tracePt t="21638" x="2108200" y="4578350"/>
          <p14:tracePt t="21654" x="2108200" y="4603750"/>
          <p14:tracePt t="21671" x="2101850" y="4622800"/>
          <p14:tracePt t="21688" x="2095500" y="4635500"/>
          <p14:tracePt t="21705" x="2095500" y="4648200"/>
          <p14:tracePt t="21721" x="2095500" y="4660900"/>
          <p14:tracePt t="21738" x="2095500" y="4667250"/>
          <p14:tracePt t="21754" x="2095500" y="4673600"/>
          <p14:tracePt t="21771" x="2095500" y="4679950"/>
          <p14:tracePt t="21788" x="2101850" y="4679950"/>
          <p14:tracePt t="21804" x="2114550" y="4686300"/>
          <p14:tracePt t="21821" x="2146300" y="4699000"/>
          <p14:tracePt t="21838" x="2171700" y="4705350"/>
          <p14:tracePt t="21840" x="2178050" y="4705350"/>
          <p14:tracePt t="21854" x="2209800" y="4718050"/>
          <p14:tracePt t="21871" x="2228850" y="4718050"/>
          <p14:tracePt t="22167" x="2228850" y="4711700"/>
          <p14:tracePt t="22181" x="2228850" y="4705350"/>
          <p14:tracePt t="22187" x="2228850" y="4699000"/>
          <p14:tracePt t="22190" x="2235200" y="4699000"/>
          <p14:tracePt t="22204" x="2247900" y="4699000"/>
          <p14:tracePt t="22221" x="2266950" y="4692650"/>
          <p14:tracePt t="22238" x="2292350" y="4686300"/>
          <p14:tracePt t="22254" x="2317750" y="4679950"/>
          <p14:tracePt t="22271" x="2349500" y="4673600"/>
          <p14:tracePt t="22288" x="2381250" y="4667250"/>
          <p14:tracePt t="22304" x="2419350" y="4667250"/>
          <p14:tracePt t="22321" x="2463800" y="4667250"/>
          <p14:tracePt t="22338" x="2514600" y="4660900"/>
          <p14:tracePt t="22340" x="2520950" y="4660900"/>
          <p14:tracePt t="22354" x="2565400" y="4654550"/>
          <p14:tracePt t="22371" x="2622550" y="4654550"/>
          <p14:tracePt t="22388" x="2673350" y="4654550"/>
          <p14:tracePt t="22404" x="2730500" y="4654550"/>
          <p14:tracePt t="22421" x="2787650" y="4654550"/>
          <p14:tracePt t="22438" x="2838450" y="4648200"/>
          <p14:tracePt t="22455" x="2882900" y="4648200"/>
          <p14:tracePt t="22471" x="2927350" y="4648200"/>
          <p14:tracePt t="22488" x="2965450" y="4641850"/>
          <p14:tracePt t="22504" x="2997200" y="4641850"/>
          <p14:tracePt t="22521" x="3022600" y="4641850"/>
          <p14:tracePt t="22537" x="3041650" y="4641850"/>
          <p14:tracePt t="22554" x="3060700" y="4641850"/>
          <p14:tracePt t="22571" x="3079750" y="4641850"/>
          <p14:tracePt t="22588" x="3092450" y="4641850"/>
          <p14:tracePt t="22604" x="3105150" y="4641850"/>
          <p14:tracePt t="22621" x="3111500" y="4635500"/>
          <p14:tracePt t="22638" x="3124200" y="4635500"/>
          <p14:tracePt t="22654" x="3143250" y="4635500"/>
          <p14:tracePt t="22671" x="3168650" y="4635500"/>
          <p14:tracePt t="22688" x="3187700" y="4635500"/>
          <p14:tracePt t="22704" x="3206750" y="4635500"/>
          <p14:tracePt t="22721" x="3238500" y="4635500"/>
          <p14:tracePt t="22738" x="3263900" y="4635500"/>
          <p14:tracePt t="22754" x="3282950" y="4635500"/>
          <p14:tracePt t="22771" x="3302000" y="4635500"/>
          <p14:tracePt t="22788" x="3327400" y="4635500"/>
          <p14:tracePt t="22804" x="3346450" y="4635500"/>
          <p14:tracePt t="22821" x="3378200" y="4635500"/>
          <p14:tracePt t="22838" x="3409950" y="4635500"/>
          <p14:tracePt t="22839" x="3416300" y="4635500"/>
          <p14:tracePt t="22854" x="3441700" y="4635500"/>
          <p14:tracePt t="22871" x="3479800" y="4635500"/>
          <p14:tracePt t="22888" x="3511550" y="4635500"/>
          <p14:tracePt t="22904" x="3549650" y="4635500"/>
          <p14:tracePt t="22921" x="3587750" y="4635500"/>
          <p14:tracePt t="22938" x="3619500" y="4635500"/>
          <p14:tracePt t="22954" x="3644900" y="4635500"/>
          <p14:tracePt t="22971" x="3676650" y="4635500"/>
          <p14:tracePt t="22988" x="3702050" y="4635500"/>
          <p14:tracePt t="23004" x="3727450" y="4635500"/>
          <p14:tracePt t="23021" x="3740150" y="4635500"/>
          <p14:tracePt t="23037" x="3759200" y="4635500"/>
          <p14:tracePt t="23054" x="3765550" y="4635500"/>
          <p14:tracePt t="23071" x="3771900" y="4635500"/>
          <p14:tracePt t="23088" x="3778250" y="4635500"/>
          <p14:tracePt t="23121" x="3784600" y="4635500"/>
          <p14:tracePt t="23147" x="3790950" y="4635500"/>
          <p14:tracePt t="23155" x="3797300" y="4635500"/>
          <p14:tracePt t="23171" x="3810000" y="4635500"/>
          <p14:tracePt t="23188" x="3816350" y="4635500"/>
          <p14:tracePt t="23204" x="3829050" y="4629150"/>
          <p14:tracePt t="23221" x="3835400" y="4629150"/>
          <p14:tracePt t="23254" x="3841750" y="4629150"/>
          <p14:tracePt t="23430" x="3848100" y="4629150"/>
          <p14:tracePt t="23446" x="3854450" y="4629150"/>
          <p14:tracePt t="23452" x="3860800" y="4629150"/>
          <p14:tracePt t="23458" x="3867150" y="4629150"/>
          <p14:tracePt t="23471" x="3873500" y="4622800"/>
          <p14:tracePt t="23487" x="3879850" y="4622800"/>
          <p14:tracePt t="23504" x="3898900" y="4616450"/>
          <p14:tracePt t="23521" x="3917950" y="4616450"/>
          <p14:tracePt t="23537" x="3937000" y="4610100"/>
          <p14:tracePt t="23554" x="3962400" y="4603750"/>
          <p14:tracePt t="23571" x="3987800" y="4603750"/>
          <p14:tracePt t="23587" x="4019550" y="4603750"/>
          <p14:tracePt t="23604" x="4064000" y="4597400"/>
          <p14:tracePt t="23621" x="4121150" y="4597400"/>
          <p14:tracePt t="23637" x="4178300" y="4591050"/>
          <p14:tracePt t="23654" x="4248150" y="4591050"/>
          <p14:tracePt t="23671" x="4298950" y="4591050"/>
          <p14:tracePt t="23687" x="4356100" y="4591050"/>
          <p14:tracePt t="23704" x="4387850" y="4591050"/>
          <p14:tracePt t="23721" x="4406900" y="4591050"/>
          <p14:tracePt t="25432" x="4413250" y="4591050"/>
          <p14:tracePt t="25441" x="4419600" y="4591050"/>
          <p14:tracePt t="25444" x="4425950" y="4591050"/>
          <p14:tracePt t="25454" x="4438650" y="4591050"/>
          <p14:tracePt t="25471" x="4457700" y="4591050"/>
          <p14:tracePt t="25488" x="4464050" y="4591050"/>
          <p14:tracePt t="25769" x="4457700" y="4591050"/>
          <p14:tracePt t="25778" x="4451350" y="4591050"/>
          <p14:tracePt t="25782" x="4445000" y="4591050"/>
          <p14:tracePt t="25790" x="4438650" y="4591050"/>
          <p14:tracePt t="25804" x="4419600" y="4584700"/>
          <p14:tracePt t="25821" x="4400550" y="4584700"/>
          <p14:tracePt t="25837" x="4375150" y="4584700"/>
          <p14:tracePt t="25854" x="4337050" y="4597400"/>
          <p14:tracePt t="25871" x="4292600" y="4610100"/>
          <p14:tracePt t="25887" x="4235450" y="4622800"/>
          <p14:tracePt t="25904" x="4171950" y="4641850"/>
          <p14:tracePt t="25921" x="4095750" y="4660900"/>
          <p14:tracePt t="25937" x="4006850" y="4679950"/>
          <p14:tracePt t="25954" x="3917950" y="4692650"/>
          <p14:tracePt t="25971" x="3829050" y="4699000"/>
          <p14:tracePt t="25987" x="3721100" y="4705350"/>
          <p14:tracePt t="26004" x="3606800" y="4718050"/>
          <p14:tracePt t="26021" x="3492500" y="4718050"/>
          <p14:tracePt t="26037" x="3371850" y="4724400"/>
          <p14:tracePt t="26054" x="3251200" y="4730750"/>
          <p14:tracePt t="26071" x="3149600" y="4737100"/>
          <p14:tracePt t="26088" x="3060700" y="4737100"/>
          <p14:tracePt t="26104" x="2965450" y="4743450"/>
          <p14:tracePt t="26121" x="2876550" y="4749800"/>
          <p14:tracePt t="26137" x="2787650" y="4756150"/>
          <p14:tracePt t="26154" x="2692400" y="4762500"/>
          <p14:tracePt t="26172" x="2597150" y="4768850"/>
          <p14:tracePt t="26188" x="2514600" y="4768850"/>
          <p14:tracePt t="26204" x="2432050" y="4768850"/>
          <p14:tracePt t="26221" x="2362200" y="4768850"/>
          <p14:tracePt t="26237" x="2305050" y="4768850"/>
          <p14:tracePt t="26254" x="2260600" y="4768850"/>
          <p14:tracePt t="26271" x="2241550" y="4768850"/>
          <p14:tracePt t="26288" x="2235200" y="4768850"/>
          <p14:tracePt t="26497" x="2228850" y="4775200"/>
          <p14:tracePt t="26500" x="2228850" y="4781550"/>
          <p14:tracePt t="26521" x="2228850" y="4806950"/>
          <p14:tracePt t="26538" x="2228850" y="4832350"/>
          <p14:tracePt t="26554" x="2228850" y="4870450"/>
          <p14:tracePt t="26571" x="2228850" y="4902200"/>
          <p14:tracePt t="26589" x="2228850" y="4946650"/>
          <p14:tracePt t="26605" x="2228850" y="4978400"/>
          <p14:tracePt t="26621" x="2228850" y="4997450"/>
          <p14:tracePt t="26638" x="2222500" y="5010150"/>
          <p14:tracePt t="26654" x="2216150" y="5022850"/>
          <p14:tracePt t="26671" x="2216150" y="5029200"/>
          <p14:tracePt t="26856" x="2222500" y="5029200"/>
          <p14:tracePt t="26860" x="2228850" y="5029200"/>
          <p14:tracePt t="26872" x="2254250" y="5029200"/>
          <p14:tracePt t="26888" x="2305050" y="5029200"/>
          <p14:tracePt t="26904" x="2368550" y="5029200"/>
          <p14:tracePt t="26921" x="2438400" y="5029200"/>
          <p14:tracePt t="26938" x="2495550" y="5029200"/>
          <p14:tracePt t="26954" x="2559050" y="5029200"/>
          <p14:tracePt t="26971" x="2609850" y="5035550"/>
          <p14:tracePt t="26988" x="2660650" y="5035550"/>
          <p14:tracePt t="27004" x="2698750" y="5035550"/>
          <p14:tracePt t="27021" x="2743200" y="5035550"/>
          <p14:tracePt t="27038" x="2781300" y="5035550"/>
          <p14:tracePt t="27054" x="2813050" y="5035550"/>
          <p14:tracePt t="27071" x="2844800" y="5041900"/>
          <p14:tracePt t="27089" x="2876550" y="5041900"/>
          <p14:tracePt t="27104" x="2901950" y="5041900"/>
          <p14:tracePt t="27122" x="2940050" y="5041900"/>
          <p14:tracePt t="27138" x="2971800" y="5041900"/>
          <p14:tracePt t="27154" x="3016250" y="5035550"/>
          <p14:tracePt t="27174" x="3067050" y="5029200"/>
          <p14:tracePt t="27188" x="3098800" y="5022850"/>
          <p14:tracePt t="27204" x="3130550" y="5016500"/>
          <p14:tracePt t="27222" x="3162300" y="5016500"/>
          <p14:tracePt t="27238" x="3187700" y="5010150"/>
          <p14:tracePt t="27254" x="3213100" y="5010150"/>
          <p14:tracePt t="27271" x="3238500" y="5010150"/>
          <p14:tracePt t="27288" x="3257550" y="5010150"/>
          <p14:tracePt t="27304" x="3276600" y="5010150"/>
          <p14:tracePt t="27321" x="3289300" y="5010150"/>
          <p14:tracePt t="27338" x="3302000" y="5010150"/>
          <p14:tracePt t="27354" x="3308350" y="5010150"/>
          <p14:tracePt t="27371" x="3314700" y="5010150"/>
          <p14:tracePt t="27429" x="3321050" y="5010150"/>
          <p14:tracePt t="27457" x="3327400" y="5010150"/>
          <p14:tracePt t="27623" x="3327400" y="5003800"/>
          <p14:tracePt t="27626" x="3333750" y="5003800"/>
          <p14:tracePt t="27638" x="3340100" y="5003800"/>
          <p14:tracePt t="27654" x="3352800" y="5003800"/>
          <p14:tracePt t="27671" x="3371850" y="5003800"/>
          <p14:tracePt t="27688" x="3390900" y="4997450"/>
          <p14:tracePt t="27704" x="3409950" y="4991100"/>
          <p14:tracePt t="27722" x="3435350" y="4991100"/>
          <p14:tracePt t="27738" x="3448050" y="4991100"/>
          <p14:tracePt t="27755" x="3460750" y="4991100"/>
          <p14:tracePt t="27835" x="3467100" y="4991100"/>
          <p14:tracePt t="28196" x="3473450" y="4991100"/>
          <p14:tracePt t="28209" x="3479800" y="4991100"/>
          <p14:tracePt t="28234" x="3486150" y="4991100"/>
          <p14:tracePt t="28242" x="3492500" y="4991100"/>
          <p14:tracePt t="28248" x="3492500" y="4997450"/>
          <p14:tracePt t="28267" x="3498850" y="4997450"/>
          <p14:tracePt t="28361" x="3505200" y="4997450"/>
          <p14:tracePt t="28364" x="3505200" y="4991100"/>
          <p14:tracePt t="28371" x="3505200" y="4984750"/>
          <p14:tracePt t="28388" x="3511550" y="4972050"/>
          <p14:tracePt t="28404" x="3517900" y="4965700"/>
          <p14:tracePt t="28438" x="3517900" y="4959350"/>
          <p14:tracePt t="30851" x="3517900" y="4953000"/>
          <p14:tracePt t="30854" x="3524250" y="4953000"/>
          <p14:tracePt t="30858" x="3530600" y="4946650"/>
          <p14:tracePt t="30871" x="3562350" y="4921250"/>
          <p14:tracePt t="30888" x="3606800" y="4895850"/>
          <p14:tracePt t="30905" x="3625850" y="4883150"/>
          <p14:tracePt t="30921" x="3638550" y="4883150"/>
          <p14:tracePt t="30938" x="3651250" y="4876800"/>
          <p14:tracePt t="30954" x="3670300" y="4870450"/>
          <p14:tracePt t="30971" x="3708400" y="4864100"/>
          <p14:tracePt t="30988" x="3752850" y="4851400"/>
          <p14:tracePt t="31005" x="3803650" y="4845050"/>
          <p14:tracePt t="31021" x="3854450" y="4838700"/>
          <p14:tracePt t="31038" x="3898900" y="4838700"/>
          <p14:tracePt t="31055" x="3943350" y="4845050"/>
          <p14:tracePt t="31071" x="3949700" y="4845050"/>
          <p14:tracePt t="31281" x="3949700" y="4851400"/>
          <p14:tracePt t="31284" x="3949700" y="4857750"/>
          <p14:tracePt t="31287" x="3956050" y="4857750"/>
          <p14:tracePt t="31310" x="3962400" y="4857750"/>
          <p14:tracePt t="31321" x="3968750" y="4864100"/>
          <p14:tracePt t="31338" x="3981450" y="4864100"/>
          <p14:tracePt t="31358" x="3987800" y="4864100"/>
          <p14:tracePt t="31374" x="3987800" y="4857750"/>
          <p14:tracePt t="31388" x="3987800" y="4851400"/>
          <p14:tracePt t="31404" x="3987800" y="4826000"/>
          <p14:tracePt t="31421" x="3975100" y="4800600"/>
          <p14:tracePt t="31438" x="3962400" y="4756150"/>
          <p14:tracePt t="31454" x="3937000" y="4705350"/>
          <p14:tracePt t="31471" x="3911600" y="4635500"/>
          <p14:tracePt t="31487" x="3886200" y="4572000"/>
          <p14:tracePt t="31504" x="3854450" y="4514850"/>
          <p14:tracePt t="31521" x="3841750" y="4445000"/>
          <p14:tracePt t="31538" x="3829050" y="4387850"/>
          <p14:tracePt t="31555" x="3816350" y="4324350"/>
          <p14:tracePt t="31571" x="3810000" y="4273550"/>
          <p14:tracePt t="31588" x="3810000" y="4222750"/>
          <p14:tracePt t="31604" x="3810000" y="4171950"/>
          <p14:tracePt t="31621" x="3816350" y="4133850"/>
          <p14:tracePt t="31638" x="3829050" y="4102100"/>
          <p14:tracePt t="31654" x="3848100" y="4076700"/>
          <p14:tracePt t="31671" x="3860800" y="4051300"/>
          <p14:tracePt t="31688" x="3886200" y="4019550"/>
          <p14:tracePt t="31705" x="3911600" y="3994150"/>
          <p14:tracePt t="31721" x="3937000" y="3981450"/>
          <p14:tracePt t="31738" x="3962400" y="3968750"/>
          <p14:tracePt t="31755" x="3987800" y="3956050"/>
          <p14:tracePt t="31771" x="4019550" y="3949700"/>
          <p14:tracePt t="31788" x="4064000" y="3937000"/>
          <p14:tracePt t="31805" x="4108450" y="3937000"/>
          <p14:tracePt t="31821" x="4146550" y="3930650"/>
          <p14:tracePt t="31838" x="4184650" y="3924300"/>
          <p14:tracePt t="31839" x="4191000" y="3924300"/>
          <p14:tracePt t="31855" x="4216400" y="3924300"/>
          <p14:tracePt t="31871" x="4241800" y="3924300"/>
          <p14:tracePt t="31888" x="4267200" y="3924300"/>
          <p14:tracePt t="31905" x="4279900" y="3924300"/>
          <p14:tracePt t="40979" x="4286250" y="3924300"/>
          <p14:tracePt t="40986" x="4292600" y="3924300"/>
          <p14:tracePt t="40989" x="4298950" y="3924300"/>
          <p14:tracePt t="41005" x="4337050" y="3917950"/>
          <p14:tracePt t="41021" x="4394200" y="3905250"/>
          <p14:tracePt t="41038" x="4470400" y="3886200"/>
          <p14:tracePt t="41055" x="4552950" y="3854450"/>
          <p14:tracePt t="41071" x="4641850" y="3810000"/>
          <p14:tracePt t="41089" x="4730750" y="3765550"/>
          <p14:tracePt t="41105" x="4845050" y="3714750"/>
          <p14:tracePt t="41121" x="5010150" y="3651250"/>
          <p14:tracePt t="41138" x="5213350" y="3568700"/>
          <p14:tracePt t="41155" x="5391150" y="3511550"/>
          <p14:tracePt t="41171" x="5537200" y="3479800"/>
          <p14:tracePt t="41188" x="5670550" y="3454400"/>
          <p14:tracePt t="41205" x="5784850" y="3429000"/>
          <p14:tracePt t="41221" x="5867400" y="3416300"/>
          <p14:tracePt t="41238" x="5911850" y="3409950"/>
          <p14:tracePt t="41255" x="5956300" y="3422650"/>
          <p14:tracePt t="41271" x="6032500" y="3467100"/>
          <p14:tracePt t="41288" x="6165850" y="3536950"/>
          <p14:tracePt t="41305" x="6337300" y="3625850"/>
          <p14:tracePt t="41321" x="6553200" y="3714750"/>
          <p14:tracePt t="41338" x="6813550" y="3790950"/>
          <p14:tracePt t="41341" x="6864350" y="3797300"/>
          <p14:tracePt t="41355" x="7086600" y="3841750"/>
          <p14:tracePt t="41371" x="7385050" y="3873500"/>
          <p14:tracePt t="41388" x="7658100" y="3898900"/>
          <p14:tracePt t="41407" x="7886700" y="3917950"/>
          <p14:tracePt t="41422" x="8026400" y="3917950"/>
          <p14:tracePt t="41439" x="8134350" y="3911600"/>
          <p14:tracePt t="41455" x="8178800" y="3898900"/>
          <p14:tracePt t="41603" x="8178800" y="3905250"/>
          <p14:tracePt t="41607" x="8178800" y="3911600"/>
          <p14:tracePt t="41622" x="8147050" y="3937000"/>
          <p14:tracePt t="41638" x="8128000" y="3949700"/>
          <p14:tracePt t="41832" x="8128000" y="3943350"/>
          <p14:tracePt t="41841" x="8121650" y="3937000"/>
          <p14:tracePt t="41844" x="8121650" y="3930650"/>
          <p14:tracePt t="41855" x="8108950" y="3917950"/>
          <p14:tracePt t="41871" x="8089900" y="3879850"/>
          <p14:tracePt t="41888" x="8083550" y="3854450"/>
          <p14:tracePt t="41905" x="8064500" y="3816350"/>
          <p14:tracePt t="41921" x="8026400" y="3771900"/>
          <p14:tracePt t="41938" x="7962900" y="3727450"/>
          <p14:tracePt t="41955" x="7899400" y="3683000"/>
          <p14:tracePt t="41971" x="7835900" y="3657600"/>
          <p14:tracePt t="41988" x="7772400" y="3625850"/>
          <p14:tracePt t="42005" x="7715250" y="3613150"/>
          <p14:tracePt t="42021" x="7664450" y="3600450"/>
          <p14:tracePt t="42039" x="7620000" y="3594100"/>
          <p14:tracePt t="42055" x="7594600" y="3594100"/>
          <p14:tracePt t="42071" x="7562850" y="3594100"/>
          <p14:tracePt t="42089" x="7537450" y="3619500"/>
          <p14:tracePt t="42105" x="7505700" y="3651250"/>
          <p14:tracePt t="42121" x="7473950" y="3702050"/>
          <p14:tracePt t="42138" x="7448550" y="3759200"/>
          <p14:tracePt t="42155" x="7429500" y="3816350"/>
          <p14:tracePt t="42171" x="7423150" y="3867150"/>
          <p14:tracePt t="42188" x="7423150" y="3911600"/>
          <p14:tracePt t="42205" x="7429500" y="3949700"/>
          <p14:tracePt t="42221" x="7448550" y="3994150"/>
          <p14:tracePt t="42238" x="7473950" y="4032250"/>
          <p14:tracePt t="42255" x="7512050" y="4064000"/>
          <p14:tracePt t="42271" x="7562850" y="4095750"/>
          <p14:tracePt t="42289" x="7632700" y="4114800"/>
          <p14:tracePt t="42305" x="7708900" y="4127500"/>
          <p14:tracePt t="42321" x="7785100" y="4127500"/>
          <p14:tracePt t="42338" x="7867650" y="4114800"/>
          <p14:tracePt t="42341" x="7880350" y="4108450"/>
          <p14:tracePt t="42355" x="7912100" y="4083050"/>
          <p14:tracePt t="42372" x="7943850" y="4038600"/>
          <p14:tracePt t="42388" x="7975600" y="3981450"/>
          <p14:tracePt t="42405" x="7981950" y="3930650"/>
          <p14:tracePt t="42423" x="7981950" y="3873500"/>
          <p14:tracePt t="42439" x="7981950" y="3822700"/>
          <p14:tracePt t="42455" x="7969250" y="3778250"/>
          <p14:tracePt t="42471" x="7943850" y="3740150"/>
          <p14:tracePt t="42488" x="7912100" y="3708400"/>
          <p14:tracePt t="42505" x="7880350" y="3683000"/>
          <p14:tracePt t="42521" x="7835900" y="3676650"/>
          <p14:tracePt t="42538" x="7791450" y="3670300"/>
          <p14:tracePt t="42555" x="7747000" y="3676650"/>
          <p14:tracePt t="42572" x="7708900" y="3689350"/>
          <p14:tracePt t="42589" x="7670800" y="3714750"/>
          <p14:tracePt t="42605" x="7651750" y="3733800"/>
          <p14:tracePt t="42621" x="7639050" y="3771900"/>
          <p14:tracePt t="42638" x="7639050" y="3810000"/>
          <p14:tracePt t="42655" x="7639050" y="3854450"/>
          <p14:tracePt t="42671" x="7645400" y="3892550"/>
          <p14:tracePt t="42688" x="7670800" y="3937000"/>
          <p14:tracePt t="42705" x="7689850" y="3975100"/>
          <p14:tracePt t="42721" x="7727950" y="4019550"/>
          <p14:tracePt t="42738" x="7759700" y="4051300"/>
          <p14:tracePt t="42755" x="7810500" y="4089400"/>
          <p14:tracePt t="42772" x="7867650" y="4114800"/>
          <p14:tracePt t="42788" x="7924800" y="4133850"/>
          <p14:tracePt t="42805" x="7988300" y="4140200"/>
          <p14:tracePt t="42821" x="8026400" y="4140200"/>
          <p14:tracePt t="42838" x="8058150" y="4133850"/>
          <p14:tracePt t="42855" x="8077200" y="4108450"/>
          <p14:tracePt t="42871" x="8089900" y="4083050"/>
          <p14:tracePt t="42888" x="8102600" y="4057650"/>
          <p14:tracePt t="42905" x="8108950" y="4025900"/>
          <p14:tracePt t="42922" x="8108950" y="4000500"/>
          <p14:tracePt t="42938" x="8108950" y="3968750"/>
          <p14:tracePt t="42955" x="8108950" y="3943350"/>
          <p14:tracePt t="42971" x="8102600" y="3905250"/>
          <p14:tracePt t="42988" x="8083550" y="3873500"/>
          <p14:tracePt t="43005" x="8058150" y="3835400"/>
          <p14:tracePt t="43022" x="8020050" y="3803650"/>
          <p14:tracePt t="43038" x="7988300" y="3784600"/>
          <p14:tracePt t="43055" x="7950200" y="3765550"/>
          <p14:tracePt t="43071" x="7912100" y="3752850"/>
          <p14:tracePt t="43089" x="7886700" y="3740150"/>
          <p14:tracePt t="43105" x="7854950" y="3740150"/>
          <p14:tracePt t="43122" x="7835900" y="3740150"/>
          <p14:tracePt t="43138" x="7816850" y="3740150"/>
          <p14:tracePt t="43155" x="7797800" y="3740150"/>
          <p14:tracePt t="43172" x="7772400" y="3740150"/>
          <p14:tracePt t="43188" x="7753350" y="3740150"/>
          <p14:tracePt t="43205" x="7734300" y="3746500"/>
          <p14:tracePt t="43221" x="7708900" y="3759200"/>
          <p14:tracePt t="43238" x="7696200" y="3765550"/>
          <p14:tracePt t="43255" x="7683500" y="3771900"/>
          <p14:tracePt t="43271" x="7677150" y="3784600"/>
          <p14:tracePt t="43288" x="7664450" y="3797300"/>
          <p14:tracePt t="43305" x="7664450" y="3803650"/>
          <p14:tracePt t="43322" x="7664450" y="3816350"/>
          <p14:tracePt t="43338" x="7664450" y="3822700"/>
          <p14:tracePt t="43355" x="7664450" y="3835400"/>
          <p14:tracePt t="43371" x="7664450" y="3848100"/>
          <p14:tracePt t="43388" x="7664450" y="3854450"/>
          <p14:tracePt t="43405" x="7664450" y="3867150"/>
          <p14:tracePt t="43422" x="7670800" y="3879850"/>
          <p14:tracePt t="43439" x="7689850" y="3898900"/>
          <p14:tracePt t="43455" x="7715250" y="3911600"/>
          <p14:tracePt t="43471" x="7753350" y="3930650"/>
          <p14:tracePt t="43488" x="7797800" y="3943350"/>
          <p14:tracePt t="43505" x="7867650" y="3949700"/>
          <p14:tracePt t="43521" x="7943850" y="3956050"/>
          <p14:tracePt t="43538" x="8007350" y="3956050"/>
          <p14:tracePt t="43555" x="8064500" y="3949700"/>
          <p14:tracePt t="43571" x="8089900" y="3930650"/>
          <p14:tracePt t="43588" x="8108950" y="3892550"/>
          <p14:tracePt t="43605" x="8108950" y="3848100"/>
          <p14:tracePt t="43621" x="8108950" y="3803650"/>
          <p14:tracePt t="43638" x="8089900" y="3752850"/>
          <p14:tracePt t="43655" x="8045450" y="3695700"/>
          <p14:tracePt t="43671" x="7981950" y="3638550"/>
          <p14:tracePt t="43688" x="7899400" y="3587750"/>
          <p14:tracePt t="43705" x="7804150" y="3543300"/>
          <p14:tracePt t="43721" x="7708900" y="3511550"/>
          <p14:tracePt t="43738" x="7632700" y="3498850"/>
          <p14:tracePt t="43755" x="7562850" y="3498850"/>
          <p14:tracePt t="43772" x="7518400" y="3517900"/>
          <p14:tracePt t="43788" x="7480300" y="3556000"/>
          <p14:tracePt t="43805" x="7454900" y="3613150"/>
          <p14:tracePt t="43821" x="7442200" y="3676650"/>
          <p14:tracePt t="43838" x="7442200" y="3740150"/>
          <p14:tracePt t="43841" x="7442200" y="3752850"/>
          <p14:tracePt t="43855" x="7448550" y="3810000"/>
          <p14:tracePt t="43871" x="7486650" y="3879850"/>
          <p14:tracePt t="43888" x="7524750" y="3943350"/>
          <p14:tracePt t="43905" x="7581900" y="4000500"/>
          <p14:tracePt t="43922" x="7639050" y="4051300"/>
          <p14:tracePt t="43938" x="7708900" y="4095750"/>
          <p14:tracePt t="43955" x="7791450" y="4127500"/>
          <p14:tracePt t="43971" x="7867650" y="4140200"/>
          <p14:tracePt t="43988" x="7931150" y="4146550"/>
          <p14:tracePt t="44005" x="7969250" y="4140200"/>
          <p14:tracePt t="44021" x="7994650" y="4108450"/>
          <p14:tracePt t="44038" x="8007350" y="4076700"/>
          <p14:tracePt t="44055" x="8007350" y="4038600"/>
          <p14:tracePt t="44071" x="8007350" y="4006850"/>
          <p14:tracePt t="44088" x="8001000" y="3981450"/>
          <p14:tracePt t="44105" x="7994650" y="3949700"/>
          <p14:tracePt t="44121" x="7988300" y="3937000"/>
          <p14:tracePt t="44138" x="7975600" y="3924300"/>
          <p14:tracePt t="44155" x="7969250" y="3911600"/>
          <p14:tracePt t="44171" x="7956550" y="3905250"/>
          <p14:tracePt t="44188" x="7937500" y="3898900"/>
          <p14:tracePt t="44205" x="7924800" y="3892550"/>
          <p14:tracePt t="44222" x="7905750" y="3892550"/>
          <p14:tracePt t="44238" x="7893050" y="3886200"/>
          <p14:tracePt t="44255" x="7886700" y="3886200"/>
          <p14:tracePt t="44271" x="7880350" y="3886200"/>
          <p14:tracePt t="44348" x="7874000" y="3886200"/>
          <p14:tracePt t="44358" x="7867650" y="3879850"/>
          <p14:tracePt t="44381" x="7861300" y="3879850"/>
          <p14:tracePt t="44394" x="7854950" y="3879850"/>
          <p14:tracePt t="44411" x="7848600" y="3879850"/>
          <p14:tracePt t="44417" x="7842250" y="3879850"/>
          <p14:tracePt t="44421" x="7842250" y="3873500"/>
          <p14:tracePt t="44438" x="7823200" y="3867150"/>
          <p14:tracePt t="44455" x="7797800" y="3841750"/>
          <p14:tracePt t="44474" x="7759700" y="3810000"/>
          <p14:tracePt t="44488" x="7727950" y="3784600"/>
          <p14:tracePt t="44505" x="7677150" y="3759200"/>
          <p14:tracePt t="44522" x="7632700" y="3746500"/>
          <p14:tracePt t="44538" x="7607300" y="3740150"/>
          <p14:tracePt t="44555" x="7581900" y="3740150"/>
          <p14:tracePt t="44572" x="7550150" y="3771900"/>
          <p14:tracePt t="44588" x="7537450" y="3822700"/>
          <p14:tracePt t="44605" x="7537450" y="3873500"/>
          <p14:tracePt t="44621" x="7537450" y="3917950"/>
          <p14:tracePt t="44638" x="7543800" y="3937000"/>
          <p14:tracePt t="44655" x="7562850" y="3943350"/>
          <p14:tracePt t="44672" x="7594600" y="3943350"/>
          <p14:tracePt t="44688" x="7620000" y="3930650"/>
          <p14:tracePt t="44705" x="7645400" y="3898900"/>
          <p14:tracePt t="44722" x="7664450" y="3860800"/>
          <p14:tracePt t="44738" x="7670800" y="3829050"/>
          <p14:tracePt t="44755" x="7670800" y="3797300"/>
          <p14:tracePt t="44771" x="7670800" y="3778250"/>
          <p14:tracePt t="44788" x="7670800" y="3771900"/>
          <p14:tracePt t="44805" x="7664450" y="3771900"/>
          <p14:tracePt t="44823" x="7658100" y="3771900"/>
          <p14:tracePt t="44838" x="7639050" y="3778250"/>
          <p14:tracePt t="44855" x="7620000" y="3810000"/>
          <p14:tracePt t="44872" x="7600950" y="3835400"/>
          <p14:tracePt t="44888" x="7594600" y="3860800"/>
          <p14:tracePt t="44905" x="7594600" y="3873500"/>
          <p14:tracePt t="44921" x="7594600" y="3886200"/>
          <p14:tracePt t="44938" x="7600950" y="3886200"/>
          <p14:tracePt t="44955" x="7626350" y="3886200"/>
          <p14:tracePt t="44972" x="7651750" y="3873500"/>
          <p14:tracePt t="44988" x="7670800" y="3854450"/>
          <p14:tracePt t="45005" x="7677150" y="3829050"/>
          <p14:tracePt t="45021" x="7677150" y="3810000"/>
          <p14:tracePt t="45038" x="7677150" y="3803650"/>
          <p14:tracePt t="45080" x="7670800" y="3810000"/>
          <p14:tracePt t="45088" x="7664450" y="3822700"/>
          <p14:tracePt t="45105" x="7645400" y="3848100"/>
          <p14:tracePt t="45121" x="7645400" y="3873500"/>
          <p14:tracePt t="45138" x="7645400" y="3892550"/>
          <p14:tracePt t="45171" x="7651750" y="3892550"/>
          <p14:tracePt t="45188" x="7670800" y="3892550"/>
          <p14:tracePt t="45205" x="7683500" y="3879850"/>
          <p14:tracePt t="45221" x="7696200" y="3867150"/>
          <p14:tracePt t="45238" x="7696200" y="3854450"/>
          <p14:tracePt t="45271" x="7696200" y="3848100"/>
          <p14:tracePt t="45668" x="7689850" y="3848100"/>
          <p14:tracePt t="45775" x="7689850" y="3854450"/>
          <p14:tracePt t="45783" x="7689850" y="3860800"/>
          <p14:tracePt t="45794" x="7689850" y="3867150"/>
          <p14:tracePt t="45805" x="7696200" y="3873500"/>
          <p14:tracePt t="45822" x="7727950" y="3892550"/>
          <p14:tracePt t="45838" x="7778750" y="3905250"/>
          <p14:tracePt t="45841" x="7785100" y="3905250"/>
          <p14:tracePt t="45855" x="7835900" y="3905250"/>
          <p14:tracePt t="45872" x="7893050" y="3905250"/>
          <p14:tracePt t="45889" x="7956550" y="3892550"/>
          <p14:tracePt t="45905" x="8013700" y="3873500"/>
          <p14:tracePt t="45921" x="8070850" y="3841750"/>
          <p14:tracePt t="45938" x="8115300" y="3797300"/>
          <p14:tracePt t="45955" x="8134350" y="3746500"/>
          <p14:tracePt t="45971" x="8140700" y="3689350"/>
          <p14:tracePt t="45988" x="8128000" y="3638550"/>
          <p14:tracePt t="46005" x="8089900" y="3587750"/>
          <p14:tracePt t="46022" x="8039100" y="3536950"/>
          <p14:tracePt t="46038" x="7981950" y="3498850"/>
          <p14:tracePt t="46055" x="7918450" y="3479800"/>
          <p14:tracePt t="46072" x="7854950" y="3473450"/>
          <p14:tracePt t="46088" x="7778750" y="3473450"/>
          <p14:tracePt t="46105" x="7683500" y="3505200"/>
          <p14:tracePt t="46122" x="7581900" y="3568700"/>
          <p14:tracePt t="46138" x="7493000" y="3651250"/>
          <p14:tracePt t="46155" x="7435850" y="3759200"/>
          <p14:tracePt t="46172" x="7410450" y="3873500"/>
          <p14:tracePt t="46188" x="7410450" y="3981450"/>
          <p14:tracePt t="46205" x="7429500" y="4076700"/>
          <p14:tracePt t="46222" x="7486650" y="4159250"/>
          <p14:tracePt t="46238" x="7569200" y="4216400"/>
          <p14:tracePt t="46255" x="7683500" y="4260850"/>
          <p14:tracePt t="46272" x="7797800" y="4273550"/>
          <p14:tracePt t="46288" x="7886700" y="4267200"/>
          <p14:tracePt t="46305" x="7950200" y="4235450"/>
          <p14:tracePt t="46322" x="7981950" y="4184650"/>
          <p14:tracePt t="46338" x="7994650" y="4127500"/>
          <p14:tracePt t="46341" x="7994650" y="4114800"/>
          <p14:tracePt t="46355" x="7988300" y="4057650"/>
          <p14:tracePt t="46372" x="7956550" y="3994150"/>
          <p14:tracePt t="46388" x="7924800" y="3943350"/>
          <p14:tracePt t="46405" x="7886700" y="3898900"/>
          <p14:tracePt t="46421" x="7861300" y="3873500"/>
          <p14:tracePt t="46438" x="7842250" y="3867150"/>
          <p14:tracePt t="46455" x="7829550" y="3867150"/>
          <p14:tracePt t="46471" x="7810500" y="3867150"/>
          <p14:tracePt t="46488" x="7797800" y="3867150"/>
          <p14:tracePt t="46505" x="7785100" y="3867150"/>
          <p14:tracePt t="46522" x="7778750" y="3860800"/>
          <p14:tracePt t="46538" x="7772400" y="3860800"/>
          <p14:tracePt t="46555" x="7759700" y="3854450"/>
          <p14:tracePt t="47211" x="7759700" y="3848100"/>
          <p14:tracePt t="47215" x="7759700" y="3841750"/>
          <p14:tracePt t="47221" x="7753350" y="3835400"/>
          <p14:tracePt t="47238" x="7727950" y="3790950"/>
          <p14:tracePt t="47255" x="7670800" y="3746500"/>
          <p14:tracePt t="47272" x="7600950" y="3721100"/>
          <p14:tracePt t="47288" x="7518400" y="3695700"/>
          <p14:tracePt t="47305" x="7429500" y="3689350"/>
          <p14:tracePt t="47322" x="7353300" y="3689350"/>
          <p14:tracePt t="47338" x="7302500" y="3708400"/>
          <p14:tracePt t="47341" x="7296150" y="3714750"/>
          <p14:tracePt t="47355" x="7264400" y="3746500"/>
          <p14:tracePt t="47372" x="7258050" y="3803650"/>
          <p14:tracePt t="47388" x="7258050" y="3867150"/>
          <p14:tracePt t="47405" x="7296150" y="3943350"/>
          <p14:tracePt t="47422" x="7353300" y="4019550"/>
          <p14:tracePt t="47438" x="7442200" y="4076700"/>
          <p14:tracePt t="47455" x="7537450" y="4114800"/>
          <p14:tracePt t="47472" x="7651750" y="4127500"/>
          <p14:tracePt t="47488" x="7753350" y="4133850"/>
          <p14:tracePt t="47505" x="7823200" y="4127500"/>
          <p14:tracePt t="47524" x="7861300" y="4095750"/>
          <p14:tracePt t="47538" x="7867650" y="4064000"/>
          <p14:tracePt t="47555" x="7867650" y="4025900"/>
          <p14:tracePt t="47572" x="7848600" y="3975100"/>
          <p14:tracePt t="47588" x="7816850" y="3930650"/>
          <p14:tracePt t="47605" x="7785100" y="3886200"/>
          <p14:tracePt t="47621" x="7753350" y="3848100"/>
          <p14:tracePt t="47638" x="7727950" y="3829050"/>
          <p14:tracePt t="47655" x="7708900" y="3810000"/>
          <p14:tracePt t="47671" x="7696200" y="3803650"/>
          <p14:tracePt t="47688" x="7683500" y="3797300"/>
          <p14:tracePt t="48203" x="7689850" y="37973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57306"/>
            <a:ext cx="10058400" cy="824218"/>
          </a:xfrm>
        </p:spPr>
        <p:txBody>
          <a:bodyPr/>
          <a:lstStyle/>
          <a:p>
            <a:r>
              <a:rPr lang="en-US" dirty="0"/>
              <a:t>Boeing 747 Fuel Dump</a:t>
            </a:r>
          </a:p>
        </p:txBody>
      </p:sp>
      <p:pic>
        <p:nvPicPr>
          <p:cNvPr id="4" name="Hn2gvinGKMg"/>
          <p:cNvPicPr>
            <a:picLocks noRot="1" noChangeAspect="1"/>
          </p:cNvPicPr>
          <p:nvPr>
            <a:videoFile r:link="rId1"/>
          </p:nvPr>
        </p:nvPicPr>
        <p:blipFill>
          <a:blip r:embed="rId5"/>
          <a:stretch>
            <a:fillRect/>
          </a:stretch>
        </p:blipFill>
        <p:spPr>
          <a:xfrm>
            <a:off x="2404921" y="1510018"/>
            <a:ext cx="6616983" cy="3722053"/>
          </a:xfrm>
          <a:prstGeom prst="rect">
            <a:avLst/>
          </a:prstGeom>
        </p:spPr>
      </p:pic>
      <p:sp>
        <p:nvSpPr>
          <p:cNvPr id="5" name="TextBox 4"/>
          <p:cNvSpPr txBox="1"/>
          <p:nvPr/>
        </p:nvSpPr>
        <p:spPr>
          <a:xfrm>
            <a:off x="2659310" y="5360565"/>
            <a:ext cx="9118833" cy="369332"/>
          </a:xfrm>
          <a:prstGeom prst="rect">
            <a:avLst/>
          </a:prstGeom>
          <a:noFill/>
        </p:spPr>
        <p:txBody>
          <a:bodyPr wrap="square" rtlCol="0">
            <a:spAutoFit/>
          </a:bodyPr>
          <a:lstStyle/>
          <a:p>
            <a:r>
              <a:rPr lang="en-US" dirty="0"/>
              <a:t>https://www.youtube.com/watch?v=Hn2gvinGKMg</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5407768"/>
      </p:ext>
    </p:extLst>
  </p:cSld>
  <p:clrMapOvr>
    <a:masterClrMapping/>
  </p:clrMapOvr>
  <mc:AlternateContent xmlns:mc="http://schemas.openxmlformats.org/markup-compatibility/2006">
    <mc:Choice xmlns:p14="http://schemas.microsoft.com/office/powerpoint/2010/main" Requires="p14">
      <p:transition spd="slow" p14:dur="2000" advTm="33822"/>
    </mc:Choice>
    <mc:Fallback>
      <p:transition spd="slow" advTm="3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486918"/>
            <a:ext cx="10058400" cy="924886"/>
          </a:xfrm>
        </p:spPr>
        <p:txBody>
          <a:bodyPr/>
          <a:lstStyle/>
          <a:p>
            <a:pPr algn="ctr"/>
            <a:r>
              <a:rPr lang="en-US" dirty="0"/>
              <a:t>Questions?</a:t>
            </a:r>
          </a:p>
        </p:txBody>
      </p:sp>
      <p:sp>
        <p:nvSpPr>
          <p:cNvPr id="3" name="Text Placeholder 2"/>
          <p:cNvSpPr>
            <a:spLocks noGrp="1"/>
          </p:cNvSpPr>
          <p:nvPr>
            <p:ph type="body" idx="1"/>
          </p:nvPr>
        </p:nvSpPr>
        <p:spPr>
          <a:xfrm>
            <a:off x="684212" y="1215376"/>
            <a:ext cx="10058400" cy="1879600"/>
          </a:xfrm>
        </p:spPr>
        <p:txBody>
          <a:bodyPr/>
          <a:lstStyle/>
          <a:p>
            <a:pPr algn="ctr"/>
            <a:r>
              <a:rPr lang="en-US" dirty="0"/>
              <a:t>Email: Mjporemba@Crimson.ua.edu</a:t>
            </a:r>
          </a:p>
        </p:txBody>
      </p:sp>
      <p:pic>
        <p:nvPicPr>
          <p:cNvPr id="4" name="Picture 3"/>
          <p:cNvPicPr>
            <a:picLocks noChangeAspect="1"/>
          </p:cNvPicPr>
          <p:nvPr/>
        </p:nvPicPr>
        <p:blipFill>
          <a:blip r:embed="rId4"/>
          <a:stretch>
            <a:fillRect/>
          </a:stretch>
        </p:blipFill>
        <p:spPr>
          <a:xfrm>
            <a:off x="2838515" y="3109300"/>
            <a:ext cx="5749795" cy="323199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592225"/>
      </p:ext>
    </p:extLst>
  </p:cSld>
  <p:clrMapOvr>
    <a:masterClrMapping/>
  </p:clrMapOvr>
  <mc:AlternateContent xmlns:mc="http://schemas.openxmlformats.org/markup-compatibility/2006">
    <mc:Choice xmlns:p14="http://schemas.microsoft.com/office/powerpoint/2010/main" Requires="p14">
      <p:transition spd="slow" p14:dur="2000" advTm="92030"/>
    </mc:Choice>
    <mc:Fallback>
      <p:transition spd="slow" advTm="92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212" y="513307"/>
            <a:ext cx="10058400" cy="564160"/>
          </a:xfrm>
        </p:spPr>
        <p:txBody>
          <a:bodyPr>
            <a:normAutofit fontScale="90000"/>
          </a:bodyPr>
          <a:lstStyle/>
          <a:p>
            <a:r>
              <a:rPr lang="en-US" dirty="0"/>
              <a:t>Who I am</a:t>
            </a:r>
          </a:p>
        </p:txBody>
      </p:sp>
      <p:sp>
        <p:nvSpPr>
          <p:cNvPr id="5" name="Text Placeholder 4"/>
          <p:cNvSpPr>
            <a:spLocks noGrp="1"/>
          </p:cNvSpPr>
          <p:nvPr>
            <p:ph type="body" idx="1"/>
          </p:nvPr>
        </p:nvSpPr>
        <p:spPr>
          <a:xfrm>
            <a:off x="684212" y="1468073"/>
            <a:ext cx="8535988" cy="4526327"/>
          </a:xfrm>
        </p:spPr>
        <p:txBody>
          <a:bodyPr/>
          <a:lstStyle/>
          <a:p>
            <a:pPr marL="342900" indent="-342900">
              <a:buFont typeface="Arial" panose="020B0604020202020204" pitchFamily="34" charset="0"/>
              <a:buChar char="•"/>
            </a:pPr>
            <a:r>
              <a:rPr lang="en-US" dirty="0"/>
              <a:t>Graduate Student</a:t>
            </a:r>
          </a:p>
          <a:p>
            <a:pPr marL="800100" lvl="1" indent="-342900">
              <a:buFont typeface="Arial" panose="020B0604020202020204" pitchFamily="34" charset="0"/>
              <a:buChar char="•"/>
            </a:pPr>
            <a:r>
              <a:rPr lang="en-US" dirty="0"/>
              <a:t>MS Aerospace Engineering</a:t>
            </a:r>
          </a:p>
          <a:p>
            <a:pPr marL="342900" indent="-342900">
              <a:buFont typeface="Arial" panose="020B0604020202020204" pitchFamily="34" charset="0"/>
              <a:buChar char="•"/>
            </a:pPr>
            <a:r>
              <a:rPr lang="en-US" dirty="0"/>
              <a:t>Pilot</a:t>
            </a:r>
          </a:p>
          <a:p>
            <a:pPr marL="800100" lvl="1" indent="-342900">
              <a:buFont typeface="Arial" panose="020B0604020202020204" pitchFamily="34" charset="0"/>
              <a:buChar char="•"/>
            </a:pPr>
            <a:r>
              <a:rPr lang="en-US" dirty="0"/>
              <a:t>Multi-Engine Commercial Rating</a:t>
            </a:r>
          </a:p>
          <a:p>
            <a:pPr marL="800100" lvl="1" indent="-342900">
              <a:buFont typeface="Arial" panose="020B0604020202020204" pitchFamily="34" charset="0"/>
              <a:buChar char="•"/>
            </a:pPr>
            <a:r>
              <a:rPr lang="en-US" dirty="0"/>
              <a:t>Flying Since 2005</a:t>
            </a:r>
          </a:p>
          <a:p>
            <a:pPr marL="1257300" lvl="2" indent="-342900">
              <a:buFont typeface="Arial" panose="020B0604020202020204" pitchFamily="34" charset="0"/>
              <a:buChar char="•"/>
            </a:pPr>
            <a:r>
              <a:rPr lang="en-US" dirty="0"/>
              <a:t>Piper Seminole</a:t>
            </a:r>
          </a:p>
          <a:p>
            <a:pPr marL="1257300" lvl="2" indent="-342900">
              <a:buFont typeface="Arial" panose="020B0604020202020204" pitchFamily="34" charset="0"/>
              <a:buChar char="•"/>
            </a:pPr>
            <a:r>
              <a:rPr lang="en-US" dirty="0"/>
              <a:t>Beechcraft Duchess</a:t>
            </a:r>
          </a:p>
        </p:txBody>
      </p:sp>
      <p:pic>
        <p:nvPicPr>
          <p:cNvPr id="6" name="Picture 5"/>
          <p:cNvPicPr>
            <a:picLocks noChangeAspect="1"/>
          </p:cNvPicPr>
          <p:nvPr/>
        </p:nvPicPr>
        <p:blipFill>
          <a:blip r:embed="rId4"/>
          <a:stretch>
            <a:fillRect/>
          </a:stretch>
        </p:blipFill>
        <p:spPr>
          <a:xfrm>
            <a:off x="5713413" y="2249285"/>
            <a:ext cx="4962598" cy="296390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8874864"/>
      </p:ext>
    </p:extLst>
  </p:cSld>
  <p:clrMapOvr>
    <a:masterClrMapping/>
  </p:clrMapOvr>
  <mc:AlternateContent xmlns:mc="http://schemas.openxmlformats.org/markup-compatibility/2006">
    <mc:Choice xmlns:p14="http://schemas.microsoft.com/office/powerpoint/2010/main" Requires="p14">
      <p:transition spd="slow" p14:dur="2000" advTm="29847"/>
    </mc:Choice>
    <mc:Fallback>
      <p:transition spd="slow" advTm="29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 x="6057900" y="3702050"/>
          <p14:tracePt t="80" x="6057900" y="3695700"/>
          <p14:tracePt t="85" x="6057900" y="3689350"/>
          <p14:tracePt t="99" x="6051550" y="3676650"/>
          <p14:tracePt t="116" x="6038850" y="3651250"/>
          <p14:tracePt t="133" x="6013450" y="3613150"/>
          <p14:tracePt t="149" x="5981700" y="3556000"/>
          <p14:tracePt t="166" x="5930900" y="3467100"/>
          <p14:tracePt t="183" x="5861050" y="3314700"/>
          <p14:tracePt t="199" x="5765800" y="3136900"/>
          <p14:tracePt t="216" x="5651500" y="2933700"/>
          <p14:tracePt t="233" x="5549900" y="2730500"/>
          <p14:tracePt t="249" x="5486400" y="2546350"/>
          <p14:tracePt t="266" x="5422900" y="2343150"/>
          <p14:tracePt t="283" x="5365750" y="2165350"/>
          <p14:tracePt t="299" x="5334000" y="2038350"/>
          <p14:tracePt t="316" x="5302250" y="1905000"/>
          <p14:tracePt t="333" x="5289550" y="1790700"/>
          <p14:tracePt t="350" x="5276850" y="1701800"/>
          <p14:tracePt t="366" x="5276850" y="1638300"/>
          <p14:tracePt t="383" x="5276850" y="1606550"/>
          <p14:tracePt t="399" x="5283200" y="1581150"/>
          <p14:tracePt t="416" x="5295900" y="1562100"/>
          <p14:tracePt t="432" x="5302250" y="1549400"/>
          <p14:tracePt t="449" x="5308600" y="1549400"/>
          <p14:tracePt t="24000" x="5314950" y="1549400"/>
          <p14:tracePt t="24002" x="5321300" y="1549400"/>
          <p14:tracePt t="24016" x="5372100" y="1574800"/>
          <p14:tracePt t="24034" x="5461000" y="1612900"/>
          <p14:tracePt t="24050" x="5562600" y="1657350"/>
          <p14:tracePt t="24066" x="5664200" y="1701800"/>
          <p14:tracePt t="24083" x="5784850" y="1765300"/>
          <p14:tracePt t="24100" x="5918200" y="1828800"/>
          <p14:tracePt t="24116" x="6089650" y="1943100"/>
          <p14:tracePt t="24133" x="6305550" y="2089150"/>
          <p14:tracePt t="24150" x="6534150" y="2260600"/>
          <p14:tracePt t="24168" x="6794500" y="2444750"/>
          <p14:tracePt t="24183" x="7073900" y="2622550"/>
          <p14:tracePt t="24200" x="7366000" y="2774950"/>
          <p14:tracePt t="24216" x="7683500" y="2914650"/>
          <p14:tracePt t="24233" x="7981950" y="3022600"/>
          <p14:tracePt t="24250" x="8229600" y="3098800"/>
          <p14:tracePt t="24266" x="8464550" y="3155950"/>
          <p14:tracePt t="24283" x="8661400" y="3175000"/>
          <p14:tracePt t="24300" x="8807450" y="3175000"/>
          <p14:tracePt t="24316" x="8915400" y="3168650"/>
          <p14:tracePt t="24333" x="8985250" y="3143250"/>
          <p14:tracePt t="24350" x="9010650" y="3117850"/>
          <p14:tracePt t="24366" x="9010650" y="3073400"/>
          <p14:tracePt t="24383" x="8959850" y="3022600"/>
          <p14:tracePt t="24400" x="8896350" y="2971800"/>
          <p14:tracePt t="24417" x="8813800" y="2908300"/>
          <p14:tracePt t="24433" x="8731250" y="2863850"/>
          <p14:tracePt t="24806" x="8731250" y="2857500"/>
          <p14:tracePt t="24811" x="8724900" y="2857500"/>
          <p14:tracePt t="24816" x="8724900" y="2851150"/>
          <p14:tracePt t="24833" x="8712200" y="2844800"/>
          <p14:tracePt t="24850" x="8705850" y="2844800"/>
          <p14:tracePt t="24883" x="8693150" y="2876550"/>
          <p14:tracePt t="24900" x="8674100" y="2927350"/>
          <p14:tracePt t="24917" x="8636000" y="2984500"/>
          <p14:tracePt t="24933" x="8585200" y="3041650"/>
          <p14:tracePt t="24950" x="8540750" y="3105150"/>
          <p14:tracePt t="24966" x="8515350" y="3194050"/>
          <p14:tracePt t="24969" x="8515350" y="3206750"/>
          <p14:tracePt t="24983" x="8515350" y="3302000"/>
          <p14:tracePt t="25000" x="8553450" y="3441700"/>
          <p14:tracePt t="25016" x="8642350" y="3606800"/>
          <p14:tracePt t="25034" x="8769350" y="3752850"/>
          <p14:tracePt t="25050" x="8902700" y="3860800"/>
          <p14:tracePt t="25066" x="9067800" y="3956050"/>
          <p14:tracePt t="25083" x="9220200" y="4006850"/>
          <p14:tracePt t="25100" x="9353550" y="4032250"/>
          <p14:tracePt t="25116" x="9455150" y="4038600"/>
          <p14:tracePt t="25133" x="9525000" y="4025900"/>
          <p14:tracePt t="25150" x="9550400" y="3994150"/>
          <p14:tracePt t="25168" x="9556750" y="3937000"/>
          <p14:tracePt t="25183" x="9550400" y="3873500"/>
          <p14:tracePt t="25200" x="9505950" y="3797300"/>
          <p14:tracePt t="25216" x="9410700" y="3714750"/>
          <p14:tracePt t="25233" x="9290050" y="3644900"/>
          <p14:tracePt t="25250" x="9169400" y="3587750"/>
          <p14:tracePt t="25266" x="9023350" y="3543300"/>
          <p14:tracePt t="25283" x="8883650" y="3511550"/>
          <p14:tracePt t="25300" x="8756650" y="3492500"/>
          <p14:tracePt t="25316" x="8642350" y="3479800"/>
          <p14:tracePt t="25333" x="8540750" y="3479800"/>
          <p14:tracePt t="25350" x="8470900" y="3486150"/>
          <p14:tracePt t="25366" x="8413750" y="3517900"/>
          <p14:tracePt t="25383" x="8369300" y="3549650"/>
          <p14:tracePt t="25400" x="8337550" y="3587750"/>
          <p14:tracePt t="25417" x="8318500" y="3613150"/>
          <p14:tracePt t="25433" x="8305800" y="3632200"/>
          <p14:tracePt t="25450" x="8305800" y="3644900"/>
          <p14:tracePt t="25466" x="8305800" y="3651250"/>
          <p14:tracePt t="26872" x="8312150" y="3651250"/>
          <p14:tracePt t="26879" x="8318500" y="3651250"/>
          <p14:tracePt t="26888" x="8324850" y="3651250"/>
          <p14:tracePt t="26901" x="8331200" y="3651250"/>
          <p14:tracePt t="26916" x="8337550" y="3651250"/>
          <p14:tracePt t="26933" x="8350250" y="3644900"/>
          <p14:tracePt t="26950" x="8362950" y="3638550"/>
          <p14:tracePt t="26966" x="8375650" y="3638550"/>
          <p14:tracePt t="26983" x="8382000" y="3638550"/>
          <p14:tracePt t="27108" x="8388350" y="3638550"/>
          <p14:tracePt t="27120" x="8394700" y="3638550"/>
          <p14:tracePt t="27125" x="8401050" y="3638550"/>
          <p14:tracePt t="27133" x="8407400" y="3638550"/>
          <p14:tracePt t="27150" x="8426450" y="3651250"/>
          <p14:tracePt t="27167" x="8451850" y="3657600"/>
          <p14:tracePt t="27184" x="8470900" y="3663950"/>
          <p14:tracePt t="27200" x="8496300" y="3676650"/>
          <p14:tracePt t="27217" x="8509000" y="3676650"/>
          <p14:tracePt t="27233" x="8515350" y="36766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35465"/>
            <a:ext cx="10058400" cy="580938"/>
          </a:xfrm>
        </p:spPr>
        <p:txBody>
          <a:bodyPr/>
          <a:lstStyle/>
          <a:p>
            <a:r>
              <a:rPr lang="en-US" dirty="0"/>
              <a:t>What is VMC</a:t>
            </a:r>
          </a:p>
        </p:txBody>
      </p:sp>
      <p:sp>
        <p:nvSpPr>
          <p:cNvPr id="3" name="Text Placeholder 2"/>
          <p:cNvSpPr>
            <a:spLocks noGrp="1"/>
          </p:cNvSpPr>
          <p:nvPr>
            <p:ph type="body" idx="1"/>
          </p:nvPr>
        </p:nvSpPr>
        <p:spPr>
          <a:xfrm>
            <a:off x="684212" y="1468073"/>
            <a:ext cx="8535988" cy="4526327"/>
          </a:xfrm>
        </p:spPr>
        <p:txBody>
          <a:bodyPr/>
          <a:lstStyle/>
          <a:p>
            <a:r>
              <a:rPr lang="en-US" dirty="0"/>
              <a:t>Defined Based on 14 CFR 23.149(a)</a:t>
            </a:r>
          </a:p>
          <a:p>
            <a:r>
              <a:rPr lang="en-US" dirty="0"/>
              <a:t>	</a:t>
            </a:r>
            <a:r>
              <a:rPr lang="en-US" i="1" dirty="0"/>
              <a:t>“VMC is the calibrated airspeed at which, when the critical engine is suddenly made inoperative, it is possible to maintain control of the airplane with that engine still inoperative, and thereafter maintain straight flight at the same speed with an angle of bank of not more than 5 degrees. The method used to simulate critical engine failure must represent the most critical mode of </a:t>
            </a:r>
            <a:r>
              <a:rPr lang="en-US" i="1" dirty="0" err="1"/>
              <a:t>powerplant</a:t>
            </a:r>
            <a:r>
              <a:rPr lang="en-US" i="1" dirty="0"/>
              <a:t> failure expected in service with respect to controllability.”</a:t>
            </a:r>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4444097"/>
      </p:ext>
    </p:extLst>
  </p:cSld>
  <p:clrMapOvr>
    <a:masterClrMapping/>
  </p:clrMapOvr>
  <mc:AlternateContent xmlns:mc="http://schemas.openxmlformats.org/markup-compatibility/2006">
    <mc:Choice xmlns:p14="http://schemas.microsoft.com/office/powerpoint/2010/main" Requires="p14">
      <p:transition spd="slow" p14:dur="2000" advTm="60515"/>
    </mc:Choice>
    <mc:Fallback>
      <p:transition spd="slow" advTm="6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394" x="8521700" y="3676650"/>
          <p14:tracePt t="1398" x="8521700" y="3670300"/>
          <p14:tracePt t="1403" x="8521700" y="3657600"/>
          <p14:tracePt t="1422" x="8534400" y="3606800"/>
          <p14:tracePt t="1436" x="8547100" y="3556000"/>
          <p14:tracePt t="1453" x="8559800" y="3505200"/>
          <p14:tracePt t="1470" x="8566150" y="3448050"/>
          <p14:tracePt t="1487" x="8572500" y="3384550"/>
          <p14:tracePt t="1503" x="8572500" y="3314700"/>
          <p14:tracePt t="1520" x="8534400" y="3219450"/>
          <p14:tracePt t="1536" x="8464550" y="3105150"/>
          <p14:tracePt t="1553" x="8375650" y="2914650"/>
          <p14:tracePt t="1571" x="8229600" y="2635250"/>
          <p14:tracePt t="1586" x="8045450" y="2362200"/>
          <p14:tracePt t="1603" x="7804150" y="2038350"/>
          <p14:tracePt t="1620" x="7575550" y="1790700"/>
          <p14:tracePt t="1623" x="7537450" y="1752600"/>
          <p14:tracePt t="1636" x="7359650" y="1606550"/>
          <p14:tracePt t="1653" x="7162800" y="1479550"/>
          <p14:tracePt t="1670" x="7042150" y="1435100"/>
          <p14:tracePt t="1686" x="6991350" y="1428750"/>
          <p14:tracePt t="1703" x="6978650" y="1435100"/>
          <p14:tracePt t="2019" x="6972300" y="1435100"/>
          <p14:tracePt t="2023" x="6965950" y="1428750"/>
          <p14:tracePt t="2036" x="6946900" y="1428750"/>
          <p14:tracePt t="2053" x="6851650" y="1390650"/>
          <p14:tracePt t="2070" x="6731000" y="1333500"/>
          <p14:tracePt t="2086" x="6610350" y="1301750"/>
          <p14:tracePt t="2103" x="6419850" y="1244600"/>
          <p14:tracePt t="2120" x="6127750" y="1181100"/>
          <p14:tracePt t="2122" x="6089650" y="1174750"/>
          <p14:tracePt t="2136" x="5791200" y="1111250"/>
          <p14:tracePt t="2153" x="5435600" y="1054100"/>
          <p14:tracePt t="2170" x="5124450" y="1009650"/>
          <p14:tracePt t="2186" x="4826000" y="990600"/>
          <p14:tracePt t="2203" x="4508500" y="977900"/>
          <p14:tracePt t="2220" x="4203700" y="965200"/>
          <p14:tracePt t="2236" x="3949700" y="939800"/>
          <p14:tracePt t="2253" x="3733800" y="914400"/>
          <p14:tracePt t="2270" x="3581400" y="901700"/>
          <p14:tracePt t="2286" x="3486150" y="901700"/>
          <p14:tracePt t="2303" x="3422650" y="901700"/>
          <p14:tracePt t="2320" x="3384550" y="901700"/>
          <p14:tracePt t="2336" x="3365500" y="908050"/>
          <p14:tracePt t="2353" x="3352800" y="914400"/>
          <p14:tracePt t="2370" x="3340100" y="920750"/>
          <p14:tracePt t="2386" x="3327400" y="927100"/>
          <p14:tracePt t="2403" x="3302000" y="933450"/>
          <p14:tracePt t="2420" x="3282950" y="946150"/>
          <p14:tracePt t="2438" x="3270250" y="952500"/>
          <p14:tracePt t="2453" x="3257550" y="958850"/>
          <p14:tracePt t="2470" x="3244850" y="958850"/>
          <p14:tracePt t="2503" x="3238500" y="958850"/>
          <p14:tracePt t="2523" x="3238500" y="965200"/>
          <p14:tracePt t="2610" x="3232150" y="965200"/>
          <p14:tracePt t="2685" x="3225800" y="965200"/>
          <p14:tracePt t="2697" x="3225800" y="971550"/>
          <p14:tracePt t="2703" x="3219450" y="971550"/>
          <p14:tracePt t="2721" x="3213100" y="971550"/>
          <p14:tracePt t="2736" x="3206750" y="971550"/>
          <p14:tracePt t="2754" x="3206750" y="977900"/>
          <p14:tracePt t="2771" x="3200400" y="977900"/>
          <p14:tracePt t="2790" x="3200400" y="984250"/>
          <p14:tracePt t="2803" x="3194050" y="984250"/>
          <p14:tracePt t="2828" x="3187700" y="984250"/>
          <p14:tracePt t="2848" x="3181350" y="984250"/>
          <p14:tracePt t="2882" x="3181350" y="990600"/>
          <p14:tracePt t="2911" x="3175000" y="990600"/>
          <p14:tracePt t="2953" x="3175000" y="996950"/>
          <p14:tracePt t="2960" x="3168650" y="996950"/>
          <p14:tracePt t="3256" x="3162300" y="996950"/>
          <p14:tracePt t="3260" x="3162300" y="1003300"/>
          <p14:tracePt t="3272" x="3155950" y="1003300"/>
          <p14:tracePt t="3286" x="3149600" y="1003300"/>
          <p14:tracePt t="3303" x="3143250" y="1009650"/>
          <p14:tracePt t="3320" x="3136900" y="1016000"/>
          <p14:tracePt t="3336" x="3130550" y="1016000"/>
          <p14:tracePt t="3353" x="3124200" y="1016000"/>
          <p14:tracePt t="3370" x="3111500" y="1022350"/>
          <p14:tracePt t="3386" x="3098800" y="1022350"/>
          <p14:tracePt t="3403" x="3079750" y="1028700"/>
          <p14:tracePt t="3420" x="3067050" y="1035050"/>
          <p14:tracePt t="3436" x="3054350" y="1041400"/>
          <p14:tracePt t="3454" x="3041650" y="1041400"/>
          <p14:tracePt t="3470" x="3028950" y="1047750"/>
          <p14:tracePt t="4577" x="3022600" y="1047750"/>
          <p14:tracePt t="4585" x="3016250" y="1047750"/>
          <p14:tracePt t="4588" x="3016250" y="1054100"/>
          <p14:tracePt t="4603" x="3009900" y="1054100"/>
          <p14:tracePt t="4620" x="3003550" y="1054100"/>
          <p14:tracePt t="4638" x="2997200" y="1054100"/>
          <p14:tracePt t="5489" x="2997200" y="1060450"/>
          <p14:tracePt t="5494" x="2997200" y="1066800"/>
          <p14:tracePt t="5503" x="2984500" y="1079500"/>
          <p14:tracePt t="5520" x="2952750" y="1111250"/>
          <p14:tracePt t="5536" x="2914650" y="1143000"/>
          <p14:tracePt t="5553" x="2857500" y="1187450"/>
          <p14:tracePt t="5571" x="2800350" y="1244600"/>
          <p14:tracePt t="5586" x="2736850" y="1320800"/>
          <p14:tracePt t="5603" x="2673350" y="1397000"/>
          <p14:tracePt t="5620" x="2622550" y="1473200"/>
          <p14:tracePt t="5622" x="2616200" y="1479550"/>
          <p14:tracePt t="5636" x="2559050" y="1543050"/>
          <p14:tracePt t="5653" x="2495550" y="1625600"/>
          <p14:tracePt t="5670" x="2432050" y="1701800"/>
          <p14:tracePt t="5686" x="2374900" y="1765300"/>
          <p14:tracePt t="5703" x="2324100" y="1822450"/>
          <p14:tracePt t="5720" x="2305050" y="1860550"/>
          <p14:tracePt t="5736" x="2305050" y="1879600"/>
          <p14:tracePt t="5753" x="2324100" y="1905000"/>
          <p14:tracePt t="5770" x="2355850" y="1930400"/>
          <p14:tracePt t="5786" x="2400300" y="1936750"/>
          <p14:tracePt t="5803" x="2406650" y="1936750"/>
          <p14:tracePt t="6253" x="2406650" y="1930400"/>
          <p14:tracePt t="6259" x="2406650" y="1924050"/>
          <p14:tracePt t="6288" x="2406650" y="1917700"/>
          <p14:tracePt t="6302" x="2406650" y="1911350"/>
          <p14:tracePt t="6321" x="2406650" y="1905000"/>
          <p14:tracePt t="6492" x="2406650" y="1898650"/>
          <p14:tracePt t="6708" x="2413000" y="1898650"/>
          <p14:tracePt t="6721" x="2413000" y="1905000"/>
          <p14:tracePt t="6724" x="2419350" y="1905000"/>
          <p14:tracePt t="6736" x="2425700" y="1911350"/>
          <p14:tracePt t="6753" x="2432050" y="1917700"/>
          <p14:tracePt t="6770" x="2438400" y="1930400"/>
          <p14:tracePt t="6786" x="2451100" y="1930400"/>
          <p14:tracePt t="6803" x="2451100" y="1936750"/>
          <p14:tracePt t="6820" x="2463800" y="1943100"/>
          <p14:tracePt t="6836" x="2470150" y="1943100"/>
          <p14:tracePt t="6853" x="2482850" y="1949450"/>
          <p14:tracePt t="6870" x="2489200" y="1955800"/>
          <p14:tracePt t="6886" x="2495550" y="1955800"/>
          <p14:tracePt t="6931" x="2501900" y="1955800"/>
          <p14:tracePt t="6937" x="2501900" y="1962150"/>
          <p14:tracePt t="6953" x="2508250" y="1962150"/>
          <p14:tracePt t="6970" x="2508250" y="1968500"/>
          <p14:tracePt t="6986" x="2514600" y="1968500"/>
          <p14:tracePt t="7004" x="2520950" y="1968500"/>
          <p14:tracePt t="7024" x="2527300" y="1968500"/>
          <p14:tracePt t="7036" x="2533650" y="1974850"/>
          <p14:tracePt t="7053" x="2546350" y="1981200"/>
          <p14:tracePt t="7070" x="2571750" y="1981200"/>
          <p14:tracePt t="7086" x="2590800" y="1993900"/>
          <p14:tracePt t="7103" x="2616200" y="1993900"/>
          <p14:tracePt t="7120" x="2641600" y="2000250"/>
          <p14:tracePt t="7122" x="2647950" y="2006600"/>
          <p14:tracePt t="7136" x="2673350" y="2012950"/>
          <p14:tracePt t="7153" x="2698750" y="2012950"/>
          <p14:tracePt t="7170" x="2730500" y="2025650"/>
          <p14:tracePt t="7186" x="2755900" y="2025650"/>
          <p14:tracePt t="7203" x="2781300" y="2038350"/>
          <p14:tracePt t="7220" x="2806700" y="2038350"/>
          <p14:tracePt t="7236" x="2825750" y="2044700"/>
          <p14:tracePt t="7253" x="2838450" y="2051050"/>
          <p14:tracePt t="7286" x="2844800" y="2051050"/>
          <p14:tracePt t="7726" x="2851150" y="2051050"/>
          <p14:tracePt t="7741" x="2857500" y="2051050"/>
          <p14:tracePt t="7746" x="2863850" y="2051050"/>
          <p14:tracePt t="7755" x="2870200" y="2051050"/>
          <p14:tracePt t="7770" x="2882900" y="2051050"/>
          <p14:tracePt t="7786" x="2901950" y="2051050"/>
          <p14:tracePt t="7803" x="2933700" y="2057400"/>
          <p14:tracePt t="7820" x="2959100" y="2063750"/>
          <p14:tracePt t="7836" x="2997200" y="2070100"/>
          <p14:tracePt t="7853" x="3041650" y="2076450"/>
          <p14:tracePt t="7870" x="3079750" y="2089150"/>
          <p14:tracePt t="7886" x="3130550" y="2095500"/>
          <p14:tracePt t="7903" x="3175000" y="2108200"/>
          <p14:tracePt t="7920" x="3213100" y="2108200"/>
          <p14:tracePt t="7936" x="3257550" y="2120900"/>
          <p14:tracePt t="7953" x="3289300" y="2120900"/>
          <p14:tracePt t="7970" x="3314700" y="2127250"/>
          <p14:tracePt t="7986" x="3340100" y="2133600"/>
          <p14:tracePt t="8003" x="3371850" y="2133600"/>
          <p14:tracePt t="8020" x="3384550" y="2133600"/>
          <p14:tracePt t="8036" x="3397250" y="2139950"/>
          <p14:tracePt t="8053" x="3416300" y="2146300"/>
          <p14:tracePt t="8070" x="3435350" y="2152650"/>
          <p14:tracePt t="8086" x="3460750" y="2159000"/>
          <p14:tracePt t="8103" x="3486150" y="2171700"/>
          <p14:tracePt t="8120" x="3511550" y="2178050"/>
          <p14:tracePt t="8136" x="3530600" y="2184400"/>
          <p14:tracePt t="8153" x="3549650" y="2190750"/>
          <p14:tracePt t="8170" x="3562350" y="2190750"/>
          <p14:tracePt t="8521" x="3568700" y="2190750"/>
          <p14:tracePt t="8529" x="3575050" y="2190750"/>
          <p14:tracePt t="8540" x="3581400" y="2190750"/>
          <p14:tracePt t="8553" x="3587750" y="2190750"/>
          <p14:tracePt t="8570" x="3600450" y="2190750"/>
          <p14:tracePt t="8586" x="3619500" y="2190750"/>
          <p14:tracePt t="8603" x="3638550" y="2190750"/>
          <p14:tracePt t="8620" x="3657600" y="2190750"/>
          <p14:tracePt t="8622" x="3663950" y="2190750"/>
          <p14:tracePt t="8636" x="3689350" y="2190750"/>
          <p14:tracePt t="8653" x="3721100" y="2190750"/>
          <p14:tracePt t="8670" x="3765550" y="2190750"/>
          <p14:tracePt t="8686" x="3816350" y="2190750"/>
          <p14:tracePt t="8703" x="3867150" y="2197100"/>
          <p14:tracePt t="8720" x="3917950" y="2197100"/>
          <p14:tracePt t="8736" x="3968750" y="2197100"/>
          <p14:tracePt t="8753" x="4013200" y="2197100"/>
          <p14:tracePt t="8770" x="4044950" y="2197100"/>
          <p14:tracePt t="8786" x="4064000" y="2197100"/>
          <p14:tracePt t="8803" x="4076700" y="2197100"/>
          <p14:tracePt t="8820" x="4083050" y="2197100"/>
          <p14:tracePt t="8836" x="4089400" y="2190750"/>
          <p14:tracePt t="8853" x="4095750" y="2190750"/>
          <p14:tracePt t="8870" x="4095750" y="2184400"/>
          <p14:tracePt t="8886" x="4102100" y="2178050"/>
          <p14:tracePt t="8903" x="4108450" y="2178050"/>
          <p14:tracePt t="8920" x="4114800" y="2171700"/>
          <p14:tracePt t="8936" x="4121150" y="2165350"/>
          <p14:tracePt t="8953" x="4127500" y="2159000"/>
          <p14:tracePt t="8970" x="4133850" y="2152650"/>
          <p14:tracePt t="9003" x="4146550" y="2139950"/>
          <p14:tracePt t="9020" x="4152900" y="2120900"/>
          <p14:tracePt t="9036" x="4165600" y="2101850"/>
          <p14:tracePt t="9053" x="4178300" y="2070100"/>
          <p14:tracePt t="9070" x="4191000" y="2038350"/>
          <p14:tracePt t="9086" x="4197350" y="2006600"/>
          <p14:tracePt t="9103" x="4203700" y="1968500"/>
          <p14:tracePt t="9120" x="4216400" y="1936750"/>
          <p14:tracePt t="9136" x="4229100" y="1905000"/>
          <p14:tracePt t="9153" x="4235450" y="1879600"/>
          <p14:tracePt t="9170" x="4248150" y="1854200"/>
          <p14:tracePt t="9186" x="4254500" y="1828800"/>
          <p14:tracePt t="9203" x="4267200" y="1809750"/>
          <p14:tracePt t="9220" x="4273550" y="1797050"/>
          <p14:tracePt t="9236" x="4279900" y="1784350"/>
          <p14:tracePt t="9253" x="4286250" y="1771650"/>
          <p14:tracePt t="9270" x="4298950" y="17653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854242"/>
          </a:xfrm>
        </p:spPr>
        <p:txBody>
          <a:bodyPr/>
          <a:lstStyle/>
          <a:p>
            <a:r>
              <a:rPr lang="en-US" dirty="0"/>
              <a:t>Why is VMC Important?</a:t>
            </a:r>
          </a:p>
        </p:txBody>
      </p:sp>
      <p:sp>
        <p:nvSpPr>
          <p:cNvPr id="3" name="Text Placeholder 2"/>
          <p:cNvSpPr>
            <a:spLocks noGrp="1"/>
          </p:cNvSpPr>
          <p:nvPr>
            <p:ph type="body" idx="1"/>
          </p:nvPr>
        </p:nvSpPr>
        <p:spPr>
          <a:xfrm>
            <a:off x="684213" y="1540042"/>
            <a:ext cx="8535988" cy="1137836"/>
          </a:xfrm>
        </p:spPr>
        <p:txBody>
          <a:bodyPr/>
          <a:lstStyle/>
          <a:p>
            <a:r>
              <a:rPr lang="en-US" dirty="0"/>
              <a:t>VMC is the airspeed which if above will allow the aircraft to maintain directional control.</a:t>
            </a:r>
          </a:p>
        </p:txBody>
      </p:sp>
      <p:pic>
        <p:nvPicPr>
          <p:cNvPr id="4" name="ZBcvb400JgM"/>
          <p:cNvPicPr>
            <a:picLocks noRot="1" noChangeAspect="1"/>
          </p:cNvPicPr>
          <p:nvPr>
            <a:videoFile r:link="rId1"/>
          </p:nvPr>
        </p:nvPicPr>
        <p:blipFill>
          <a:blip r:embed="rId5"/>
          <a:stretch>
            <a:fillRect/>
          </a:stretch>
        </p:blipFill>
        <p:spPr>
          <a:xfrm>
            <a:off x="2646572" y="2520696"/>
            <a:ext cx="6133682" cy="3450196"/>
          </a:xfrm>
          <a:prstGeom prst="rect">
            <a:avLst/>
          </a:prstGeom>
        </p:spPr>
      </p:pic>
      <p:sp>
        <p:nvSpPr>
          <p:cNvPr id="5" name="TextBox 4"/>
          <p:cNvSpPr txBox="1"/>
          <p:nvPr/>
        </p:nvSpPr>
        <p:spPr>
          <a:xfrm>
            <a:off x="2587848" y="6123963"/>
            <a:ext cx="6192405" cy="369332"/>
          </a:xfrm>
          <a:prstGeom prst="rect">
            <a:avLst/>
          </a:prstGeom>
          <a:noFill/>
        </p:spPr>
        <p:txBody>
          <a:bodyPr wrap="square" rtlCol="0">
            <a:spAutoFit/>
          </a:bodyPr>
          <a:lstStyle/>
          <a:p>
            <a:pPr algn="ctr"/>
            <a:r>
              <a:rPr lang="en-US"/>
              <a:t>https://www.youtube.com/watch?v=ZBcvb400JgM</a:t>
            </a:r>
            <a:endParaRPr lang="en-US" dirty="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2788131"/>
      </p:ext>
    </p:extLst>
  </p:cSld>
  <p:clrMapOvr>
    <a:masterClrMapping/>
  </p:clrMapOvr>
  <mc:AlternateContent xmlns:mc="http://schemas.openxmlformats.org/markup-compatibility/2006">
    <mc:Choice xmlns:p14="http://schemas.microsoft.com/office/powerpoint/2010/main" Requires="p14">
      <p:transition spd="slow" p14:dur="2000" advTm="192496"/>
    </mc:Choice>
    <mc:Fallback>
      <p:transition spd="slow" advTm="19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mediacall" presetSubtype="0" fill="hold" nodeType="withEffect">
                                  <p:stCondLst>
                                    <p:cond delay="0"/>
                                  </p:stCondLst>
                                  <p:childTnLst>
                                    <p:cmd type="call" cmd="playFrom(0.0)">
                                      <p:cBhvr>
                                        <p:cTn id="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1402" x="4305300" y="1758950"/>
          <p14:tracePt t="1406" x="4311650" y="1758950"/>
          <p14:tracePt t="1409" x="4318000" y="1752600"/>
          <p14:tracePt t="1423" x="4368800" y="1714500"/>
          <p14:tracePt t="1439" x="4438650" y="1663700"/>
          <p14:tracePt t="1456" x="4476750" y="1619250"/>
          <p14:tracePt t="1472" x="4489450" y="1612900"/>
          <p14:tracePt t="1489" x="4489450" y="1606550"/>
          <p14:tracePt t="1682" x="4489450" y="1600200"/>
          <p14:tracePt t="1686" x="4483100" y="1593850"/>
          <p14:tracePt t="1689" x="4483100" y="1587500"/>
          <p14:tracePt t="1706" x="4483100" y="1536700"/>
          <p14:tracePt t="1722" x="4470400" y="1498600"/>
          <p14:tracePt t="1739" x="4457700" y="1466850"/>
          <p14:tracePt t="1756" x="4445000" y="1447800"/>
          <p14:tracePt t="1772" x="4432300" y="1428750"/>
          <p14:tracePt t="1789" x="4413250" y="1416050"/>
          <p14:tracePt t="1806" x="4400550" y="1403350"/>
          <p14:tracePt t="1822" x="4375150" y="1390650"/>
          <p14:tracePt t="1839" x="4356100" y="1384300"/>
          <p14:tracePt t="1856" x="4349750" y="1377950"/>
          <p14:tracePt t="1889" x="4349750" y="1384300"/>
          <p14:tracePt t="1905" x="4356100" y="1416050"/>
          <p14:tracePt t="1922" x="4356100" y="1435100"/>
          <p14:tracePt t="2224" x="4349750" y="1435100"/>
          <p14:tracePt t="2233" x="4349750" y="1428750"/>
          <p14:tracePt t="2244" x="4343400" y="1428750"/>
          <p14:tracePt t="2256" x="4337050" y="1428750"/>
          <p14:tracePt t="2272" x="4337050" y="1422400"/>
          <p14:tracePt t="2296" x="4337050" y="1416050"/>
          <p14:tracePt t="2504" x="4337050" y="1409700"/>
          <p14:tracePt t="2516" x="4337050" y="1403350"/>
          <p14:tracePt t="2528" x="4330700" y="1403350"/>
          <p14:tracePt t="2546" x="4324350" y="1397000"/>
          <p14:tracePt t="2558" x="4318000" y="1390650"/>
          <p14:tracePt t="2572" x="4311650" y="1384300"/>
          <p14:tracePt t="2589" x="4292600" y="1371600"/>
          <p14:tracePt t="2605" x="4279900" y="1365250"/>
          <p14:tracePt t="2607" x="4273550" y="1358900"/>
          <p14:tracePt t="2622" x="4248150" y="1352550"/>
          <p14:tracePt t="2639" x="4216400" y="1346200"/>
          <p14:tracePt t="2656" x="4178300" y="1333500"/>
          <p14:tracePt t="2672" x="4140200" y="1327150"/>
          <p14:tracePt t="2689" x="4102100" y="1320800"/>
          <p14:tracePt t="2706" x="4064000" y="1320800"/>
          <p14:tracePt t="2722" x="4032250" y="1314450"/>
          <p14:tracePt t="2739" x="3994150" y="1308100"/>
          <p14:tracePt t="2756" x="3937000" y="1308100"/>
          <p14:tracePt t="2772" x="3879850" y="1308100"/>
          <p14:tracePt t="2789" x="3816350" y="1308100"/>
          <p14:tracePt t="2806" x="3740150" y="1308100"/>
          <p14:tracePt t="2822" x="3657600" y="1301750"/>
          <p14:tracePt t="2839" x="3543300" y="1295400"/>
          <p14:tracePt t="2856" x="3416300" y="1289050"/>
          <p14:tracePt t="2872" x="3282950" y="1282700"/>
          <p14:tracePt t="2889" x="3155950" y="1276350"/>
          <p14:tracePt t="2906" x="3035300" y="1270000"/>
          <p14:tracePt t="2922" x="2921000" y="1263650"/>
          <p14:tracePt t="2939" x="2800350" y="1263650"/>
          <p14:tracePt t="2941" x="2787650" y="1257300"/>
          <p14:tracePt t="2956" x="2705100" y="1257300"/>
          <p14:tracePt t="2974" x="2635250" y="1250950"/>
          <p14:tracePt t="2989" x="2584450" y="1250950"/>
          <p14:tracePt t="3005" x="2552700" y="1250950"/>
          <p14:tracePt t="3022" x="2533650" y="1250950"/>
          <p14:tracePt t="3039" x="2527300" y="1250950"/>
          <p14:tracePt t="3290" x="2527300" y="1244600"/>
          <p14:tracePt t="3293" x="2533650" y="1244600"/>
          <p14:tracePt t="3306" x="2559050" y="1244600"/>
          <p14:tracePt t="3322" x="2609850" y="1244600"/>
          <p14:tracePt t="3339" x="2673350" y="1244600"/>
          <p14:tracePt t="3356" x="2755900" y="1238250"/>
          <p14:tracePt t="3372" x="2844800" y="1238250"/>
          <p14:tracePt t="3389" x="2952750" y="1238250"/>
          <p14:tracePt t="3406" x="3073400" y="1238250"/>
          <p14:tracePt t="3422" x="3194050" y="1244600"/>
          <p14:tracePt t="3439" x="3333750" y="1244600"/>
          <p14:tracePt t="3456" x="3492500" y="1244600"/>
          <p14:tracePt t="3472" x="3632200" y="1244600"/>
          <p14:tracePt t="3489" x="3765550" y="1250950"/>
          <p14:tracePt t="3506" x="3873500" y="1257300"/>
          <p14:tracePt t="3522" x="3968750" y="1257300"/>
          <p14:tracePt t="3539" x="4051300" y="1263650"/>
          <p14:tracePt t="3556" x="4133850" y="1270000"/>
          <p14:tracePt t="3572" x="4191000" y="1270000"/>
          <p14:tracePt t="3589" x="4260850" y="1276350"/>
          <p14:tracePt t="3606" x="4318000" y="1276350"/>
          <p14:tracePt t="3608" x="4324350" y="1276350"/>
          <p14:tracePt t="3622" x="4368800" y="1276350"/>
          <p14:tracePt t="3639" x="4419600" y="1276350"/>
          <p14:tracePt t="3656" x="4464050" y="1276350"/>
          <p14:tracePt t="3672" x="4489450" y="1276350"/>
          <p14:tracePt t="3689" x="4514850" y="1276350"/>
          <p14:tracePt t="3706" x="4521200" y="1276350"/>
          <p14:tracePt t="3722" x="4527550" y="1276350"/>
          <p14:tracePt t="3739" x="4533900" y="1276350"/>
          <p14:tracePt t="3968" x="4527550" y="1276350"/>
          <p14:tracePt t="3972" x="4521200" y="1276350"/>
          <p14:tracePt t="3975" x="4514850" y="1282700"/>
          <p14:tracePt t="3990" x="4457700" y="1295400"/>
          <p14:tracePt t="4006" x="4349750" y="1314450"/>
          <p14:tracePt t="4022" x="4235450" y="1333500"/>
          <p14:tracePt t="4039" x="4095750" y="1352550"/>
          <p14:tracePt t="4056" x="3968750" y="1371600"/>
          <p14:tracePt t="4072" x="3822700" y="1377950"/>
          <p14:tracePt t="4089" x="3670300" y="1377950"/>
          <p14:tracePt t="4106" x="3498850" y="1377950"/>
          <p14:tracePt t="4108" x="3479800" y="1377950"/>
          <p14:tracePt t="4122" x="3346450" y="1377950"/>
          <p14:tracePt t="4139" x="3175000" y="1377950"/>
          <p14:tracePt t="4156" x="3028950" y="1377950"/>
          <p14:tracePt t="4172" x="2927350" y="1377950"/>
          <p14:tracePt t="4189" x="2851150" y="1377950"/>
          <p14:tracePt t="4206" x="2813050" y="1384300"/>
          <p14:tracePt t="4222" x="2806700" y="1403350"/>
          <p14:tracePt t="4239" x="2819400" y="1428750"/>
          <p14:tracePt t="4524" x="2813050" y="1428750"/>
          <p14:tracePt t="4528" x="2806700" y="1428750"/>
          <p14:tracePt t="4539" x="2781300" y="1428750"/>
          <p14:tracePt t="4556" x="2730500" y="1428750"/>
          <p14:tracePt t="4572" x="2673350" y="1441450"/>
          <p14:tracePt t="4589" x="2616200" y="1473200"/>
          <p14:tracePt t="4606" x="2565400" y="1511300"/>
          <p14:tracePt t="4608" x="2559050" y="1511300"/>
          <p14:tracePt t="4622" x="2508250" y="1536700"/>
          <p14:tracePt t="4639" x="2438400" y="1562100"/>
          <p14:tracePt t="4656" x="2355850" y="1581150"/>
          <p14:tracePt t="4672" x="2273300" y="1600200"/>
          <p14:tracePt t="4689" x="2184400" y="1619250"/>
          <p14:tracePt t="4706" x="2101850" y="1644650"/>
          <p14:tracePt t="4707" x="2095500" y="1644650"/>
          <p14:tracePt t="4722" x="2025650" y="1663700"/>
          <p14:tracePt t="4723" x="2019300" y="1663700"/>
          <p14:tracePt t="4739" x="1930400" y="1676400"/>
          <p14:tracePt t="4756" x="1828800" y="1701800"/>
          <p14:tracePt t="4772" x="1733550" y="1714500"/>
          <p14:tracePt t="4789" x="1638300" y="1727200"/>
          <p14:tracePt t="4806" x="1543050" y="1733550"/>
          <p14:tracePt t="4822" x="1466850" y="1739900"/>
          <p14:tracePt t="4839" x="1390650" y="1739900"/>
          <p14:tracePt t="4856" x="1339850" y="1739900"/>
          <p14:tracePt t="4872" x="1320800" y="1739900"/>
          <p14:tracePt t="4889" x="1314450" y="1739900"/>
          <p14:tracePt t="4929" x="1320800" y="1739900"/>
          <p14:tracePt t="4939" x="1339850" y="1739900"/>
          <p14:tracePt t="4956" x="1403350" y="1739900"/>
          <p14:tracePt t="4972" x="1479550" y="1739900"/>
          <p14:tracePt t="4989" x="1593850" y="1739900"/>
          <p14:tracePt t="5008" x="1720850" y="1727200"/>
          <p14:tracePt t="5022" x="1828800" y="1701800"/>
          <p14:tracePt t="5039" x="1917700" y="1670050"/>
          <p14:tracePt t="5056" x="1962150" y="1638300"/>
          <p14:tracePt t="5072" x="1962150" y="1587500"/>
          <p14:tracePt t="5089" x="1905000" y="1511300"/>
          <p14:tracePt t="5106" x="1733550" y="1409700"/>
          <p14:tracePt t="5109" x="1708150" y="1390650"/>
          <p14:tracePt t="5122" x="1511300" y="1308100"/>
          <p14:tracePt t="5139" x="1270000" y="1212850"/>
          <p14:tracePt t="5156" x="1098550" y="1174750"/>
          <p14:tracePt t="5172" x="1009650" y="1174750"/>
          <p14:tracePt t="5189" x="946150" y="1174750"/>
          <p14:tracePt t="5206" x="920750" y="1181100"/>
          <p14:tracePt t="5222" x="908050" y="1200150"/>
          <p14:tracePt t="5239" x="908050" y="1231900"/>
          <p14:tracePt t="5256" x="914400" y="1263650"/>
          <p14:tracePt t="5272" x="933450" y="1301750"/>
          <p14:tracePt t="5289" x="952500" y="1333500"/>
          <p14:tracePt t="5306" x="971550" y="1358900"/>
          <p14:tracePt t="5322" x="990600" y="1384300"/>
          <p14:tracePt t="5339" x="1009650" y="1397000"/>
          <p14:tracePt t="5356" x="1022350" y="1403350"/>
          <p14:tracePt t="5373" x="1028700" y="1409700"/>
          <p14:tracePt t="5549" x="1035050" y="1409700"/>
          <p14:tracePt t="5578" x="1041400" y="1409700"/>
          <p14:tracePt t="5713" x="1047750" y="1409700"/>
          <p14:tracePt t="5719" x="1054100" y="1409700"/>
          <p14:tracePt t="5722" x="1054100" y="1416050"/>
          <p14:tracePt t="5739" x="1073150" y="1428750"/>
          <p14:tracePt t="5756" x="1104900" y="1460500"/>
          <p14:tracePt t="5772" x="1136650" y="1492250"/>
          <p14:tracePt t="5789" x="1181100" y="1530350"/>
          <p14:tracePt t="5806" x="1225550" y="1574800"/>
          <p14:tracePt t="5822" x="1276350" y="1619250"/>
          <p14:tracePt t="5840" x="1339850" y="1676400"/>
          <p14:tracePt t="5856" x="1390650" y="1727200"/>
          <p14:tracePt t="5872" x="1441450" y="1778000"/>
          <p14:tracePt t="5889" x="1479550" y="1822450"/>
          <p14:tracePt t="5906" x="1511300" y="1854200"/>
          <p14:tracePt t="5922" x="1530350" y="1879600"/>
          <p14:tracePt t="5939" x="1543050" y="1905000"/>
          <p14:tracePt t="5956" x="1555750" y="1924050"/>
          <p14:tracePt t="5972" x="1555750" y="1936750"/>
          <p14:tracePt t="5989" x="1562100" y="1962150"/>
          <p14:tracePt t="6006" x="1568450" y="1974850"/>
          <p14:tracePt t="6022" x="1568450" y="1993900"/>
          <p14:tracePt t="6044" x="1574800" y="2006600"/>
          <p14:tracePt t="6056" x="1574800" y="2012950"/>
          <p14:tracePt t="6072" x="1581150" y="2019300"/>
          <p14:tracePt t="6138" x="1581150" y="2025650"/>
          <p14:tracePt t="6148" x="1581150" y="2032000"/>
          <p14:tracePt t="6173" x="1581150" y="2038350"/>
          <p14:tracePt t="6185" x="1581150" y="2044700"/>
          <p14:tracePt t="6208" x="1581150" y="2051050"/>
          <p14:tracePt t="6219" x="1581150" y="2057400"/>
          <p14:tracePt t="6276" x="1581150" y="2063750"/>
          <p14:tracePt t="6679" x="1587500" y="2063750"/>
          <p14:tracePt t="6683" x="1593850" y="2063750"/>
          <p14:tracePt t="6689" x="1600200" y="2063750"/>
          <p14:tracePt t="6706" x="1631950" y="2063750"/>
          <p14:tracePt t="6722" x="1663700" y="2070100"/>
          <p14:tracePt t="6739" x="1714500" y="2076450"/>
          <p14:tracePt t="6756" x="1765300" y="2082800"/>
          <p14:tracePt t="6772" x="1816100" y="2082800"/>
          <p14:tracePt t="6789" x="1866900" y="2082800"/>
          <p14:tracePt t="6806" x="1911350" y="2082800"/>
          <p14:tracePt t="6822" x="1936750" y="2082800"/>
          <p14:tracePt t="6839" x="1955800" y="2082800"/>
          <p14:tracePt t="6856" x="1968500" y="2082800"/>
          <p14:tracePt t="6916" x="1974850" y="2082800"/>
          <p14:tracePt t="6921" x="1981200" y="2082800"/>
          <p14:tracePt t="6928" x="1987550" y="2082800"/>
          <p14:tracePt t="6939" x="2000250" y="2082800"/>
          <p14:tracePt t="6956" x="2038350" y="2082800"/>
          <p14:tracePt t="6972" x="2082800" y="2082800"/>
          <p14:tracePt t="6989" x="2133600" y="2076450"/>
          <p14:tracePt t="7006" x="2197100" y="2070100"/>
          <p14:tracePt t="7022" x="2254250" y="2070100"/>
          <p14:tracePt t="7039" x="2324100" y="2063750"/>
          <p14:tracePt t="7058" x="2387600" y="2057400"/>
          <p14:tracePt t="7072" x="2470150" y="2051050"/>
          <p14:tracePt t="7089" x="2546350" y="2051050"/>
          <p14:tracePt t="7106" x="2628900" y="2044700"/>
          <p14:tracePt t="7107" x="2635250" y="2044700"/>
          <p14:tracePt t="7122" x="2705100" y="2044700"/>
          <p14:tracePt t="7139" x="2787650" y="2038350"/>
          <p14:tracePt t="7156" x="2870200" y="2038350"/>
          <p14:tracePt t="7172" x="2940050" y="2038350"/>
          <p14:tracePt t="7189" x="3009900" y="2038350"/>
          <p14:tracePt t="7206" x="3079750" y="2044700"/>
          <p14:tracePt t="7222" x="3143250" y="2057400"/>
          <p14:tracePt t="7239" x="3213100" y="2063750"/>
          <p14:tracePt t="7256" x="3282950" y="2070100"/>
          <p14:tracePt t="7272" x="3365500" y="2076450"/>
          <p14:tracePt t="7289" x="3448050" y="2082800"/>
          <p14:tracePt t="7306" x="3536950" y="2101850"/>
          <p14:tracePt t="7322" x="3625850" y="2108200"/>
          <p14:tracePt t="7339" x="3714750" y="2120900"/>
          <p14:tracePt t="7340" x="3721100" y="2120900"/>
          <p14:tracePt t="7356" x="3803650" y="2127250"/>
          <p14:tracePt t="7372" x="3873500" y="2127250"/>
          <p14:tracePt t="7389" x="3937000" y="2133600"/>
          <p14:tracePt t="7406" x="4000500" y="2133600"/>
          <p14:tracePt t="7422" x="4051300" y="2139950"/>
          <p14:tracePt t="7439" x="4108450" y="2139950"/>
          <p14:tracePt t="7456" x="4146550" y="2146300"/>
          <p14:tracePt t="7472" x="4159250" y="2146300"/>
          <p14:tracePt t="7907" x="4159250" y="2139950"/>
          <p14:tracePt t="7917" x="4159250" y="2133600"/>
          <p14:tracePt t="7922" x="4165600" y="2133600"/>
          <p14:tracePt t="7956" x="4165600" y="2127250"/>
          <p14:tracePt t="7976" x="4165600" y="2120900"/>
          <p14:tracePt t="8019" x="4171950" y="2120900"/>
          <p14:tracePt t="8023" x="4171950" y="2114550"/>
          <p14:tracePt t="8039" x="4171950" y="2108200"/>
          <p14:tracePt t="8056" x="4171950" y="2101850"/>
          <p14:tracePt t="8074" x="4171950" y="2095500"/>
          <p14:tracePt t="8090" x="4171950" y="2089150"/>
          <p14:tracePt t="8119" x="4171950" y="2082800"/>
          <p14:tracePt t="8193" x="4178300" y="2082800"/>
          <p14:tracePt t="8212" x="4184650" y="2082800"/>
          <p14:tracePt t="8236" x="4191000" y="2082800"/>
          <p14:tracePt t="8246" x="4197350" y="2082800"/>
          <p14:tracePt t="8263" x="4203700" y="2082800"/>
          <p14:tracePt t="8272" x="4210050" y="2082800"/>
          <p14:tracePt t="8289" x="4229100" y="2082800"/>
          <p14:tracePt t="8306" x="4254500" y="2082800"/>
          <p14:tracePt t="8322" x="4286250" y="2082800"/>
          <p14:tracePt t="8339" x="4330700" y="2082800"/>
          <p14:tracePt t="8356" x="4387850" y="2089150"/>
          <p14:tracePt t="8372" x="4438650" y="2089150"/>
          <p14:tracePt t="8389" x="4502150" y="2101850"/>
          <p14:tracePt t="8406" x="4572000" y="2101850"/>
          <p14:tracePt t="8422" x="4667250" y="2108200"/>
          <p14:tracePt t="8439" x="4756150" y="2114550"/>
          <p14:tracePt t="8456" x="4851400" y="2127250"/>
          <p14:tracePt t="8472" x="4933950" y="2127250"/>
          <p14:tracePt t="8489" x="5016500" y="2133600"/>
          <p14:tracePt t="8506" x="5073650" y="2133600"/>
          <p14:tracePt t="8522" x="5118100" y="2139950"/>
          <p14:tracePt t="8539" x="5149850" y="2139950"/>
          <p14:tracePt t="8556" x="5162550" y="2139950"/>
          <p14:tracePt t="8572" x="5168900" y="2139950"/>
          <p14:tracePt t="8652" x="5175250" y="2139950"/>
          <p14:tracePt t="8660" x="5181600" y="2139950"/>
          <p14:tracePt t="8675" x="5187950" y="2139950"/>
          <p14:tracePt t="8679" x="5194300" y="2139950"/>
          <p14:tracePt t="8689" x="5200650" y="2139950"/>
          <p14:tracePt t="8706" x="5219700" y="2139950"/>
          <p14:tracePt t="8722" x="5238750" y="2146300"/>
          <p14:tracePt t="8739" x="5257800" y="2152650"/>
          <p14:tracePt t="8756" x="5276850" y="2152650"/>
          <p14:tracePt t="8772" x="5289550" y="2152650"/>
          <p14:tracePt t="8789" x="5308600" y="2152650"/>
          <p14:tracePt t="8806" x="5314950" y="2152650"/>
          <p14:tracePt t="8822" x="5327650" y="2152650"/>
          <p14:tracePt t="8839" x="5340350" y="2152650"/>
          <p14:tracePt t="8856" x="5346700" y="2146300"/>
          <p14:tracePt t="8872" x="5353050" y="2146300"/>
          <p14:tracePt t="8929" x="5359400" y="2146300"/>
          <p14:tracePt t="8937" x="5359400" y="2139950"/>
          <p14:tracePt t="8940" x="5365750" y="2139950"/>
          <p14:tracePt t="8956" x="5378450" y="2133600"/>
          <p14:tracePt t="8972" x="5391150" y="2127250"/>
          <p14:tracePt t="8989" x="5403850" y="2120900"/>
          <p14:tracePt t="9006" x="5416550" y="2114550"/>
          <p14:tracePt t="9022" x="5429250" y="2108200"/>
          <p14:tracePt t="9056" x="5429250" y="2101850"/>
          <p14:tracePt t="11673" x="5435600" y="2101850"/>
          <p14:tracePt t="11705" x="5441950" y="2101850"/>
          <p14:tracePt t="11912" x="5448300" y="2101850"/>
          <p14:tracePt t="11915" x="5454650" y="2101850"/>
          <p14:tracePt t="11922" x="5473700" y="2101850"/>
          <p14:tracePt t="11939" x="5511800" y="2101850"/>
          <p14:tracePt t="11956" x="5537200" y="2114550"/>
          <p14:tracePt t="11973" x="5537200" y="2120900"/>
          <p14:tracePt t="12234" x="5543550" y="2120900"/>
          <p14:tracePt t="12237" x="5543550" y="2114550"/>
          <p14:tracePt t="12240" x="5549900" y="2108200"/>
          <p14:tracePt t="12256" x="5575300" y="2095500"/>
          <p14:tracePt t="12273" x="5632450" y="2076450"/>
          <p14:tracePt t="12289" x="5753100" y="2070100"/>
          <p14:tracePt t="12306" x="5949950" y="2070100"/>
          <p14:tracePt t="12322" x="6235700" y="2089150"/>
          <p14:tracePt t="12339" x="6572250" y="2114550"/>
          <p14:tracePt t="12356" x="6915150" y="2146300"/>
          <p14:tracePt t="12372" x="7289800" y="2178050"/>
          <p14:tracePt t="12389" x="7683500" y="2222500"/>
          <p14:tracePt t="12406" x="8032750" y="2254250"/>
          <p14:tracePt t="12422" x="8382000" y="2286000"/>
          <p14:tracePt t="12439" x="8680450" y="2317750"/>
          <p14:tracePt t="12456" x="8909050" y="2336800"/>
          <p14:tracePt t="12472" x="9080500" y="2355850"/>
          <p14:tracePt t="12489" x="9213850" y="2368550"/>
          <p14:tracePt t="12506" x="9290050" y="2374900"/>
          <p14:tracePt t="12522" x="9334500" y="2381250"/>
          <p14:tracePt t="12539" x="9359900" y="2387600"/>
          <p14:tracePt t="12556" x="9385300" y="2387600"/>
          <p14:tracePt t="12572" x="9404350" y="2387600"/>
          <p14:tracePt t="12589" x="9417050" y="2387600"/>
          <p14:tracePt t="12606" x="9423400" y="2387600"/>
          <p14:tracePt t="12623" x="9442450" y="2393950"/>
          <p14:tracePt t="12639" x="9467850" y="2400300"/>
          <p14:tracePt t="12656" x="9499600" y="2413000"/>
          <p14:tracePt t="12672" x="9550400" y="2432050"/>
          <p14:tracePt t="12689" x="9613900" y="2451100"/>
          <p14:tracePt t="12706" x="9671050" y="2470150"/>
          <p14:tracePt t="12722" x="9728200" y="2482850"/>
          <p14:tracePt t="12739" x="9772650" y="2489200"/>
          <p14:tracePt t="12756" x="9798050" y="2495550"/>
          <p14:tracePt t="12773" x="9810750" y="2495550"/>
          <p14:tracePt t="87358" x="9804400" y="2495550"/>
          <p14:tracePt t="87362" x="9779000" y="2495550"/>
          <p14:tracePt t="87374" x="9696450" y="2501900"/>
          <p14:tracePt t="87390" x="9493250" y="2533650"/>
          <p14:tracePt t="87407" x="9251950" y="2578100"/>
          <p14:tracePt t="87424" x="8966200" y="2641600"/>
          <p14:tracePt t="87425" x="8921750" y="2647950"/>
          <p14:tracePt t="87441" x="8483600" y="2724150"/>
          <p14:tracePt t="87999" x="2622550" y="3644900"/>
          <p14:tracePt t="88000" x="2616200" y="3644900"/>
          <p14:tracePt t="88007" x="2520950" y="3657600"/>
          <p14:tracePt t="88023" x="2349500" y="3683000"/>
          <p14:tracePt t="88040" x="2197100" y="3708400"/>
          <p14:tracePt t="88057" x="2063750" y="3733800"/>
          <p14:tracePt t="88073" x="1968500" y="3746500"/>
          <p14:tracePt t="88090" x="1892300" y="3752850"/>
          <p14:tracePt t="88107" x="1835150" y="3765550"/>
          <p14:tracePt t="88123" x="1784350" y="3765550"/>
          <p14:tracePt t="88140" x="1746250" y="3771900"/>
          <p14:tracePt t="88157" x="1733550" y="3778250"/>
          <p14:tracePt t="88174" x="1727200" y="3778250"/>
          <p14:tracePt t="88245" x="1727200" y="3784600"/>
          <p14:tracePt t="88252" x="1727200" y="3790950"/>
          <p14:tracePt t="88267" x="1727200" y="3797300"/>
          <p14:tracePt t="88276" x="1727200" y="3803650"/>
          <p14:tracePt t="88294" x="1727200" y="3810000"/>
          <p14:tracePt t="88307" x="1727200" y="3816350"/>
          <p14:tracePt t="88332" x="1727200" y="3822700"/>
          <p14:tracePt t="88457" x="1727200" y="3829050"/>
          <p14:tracePt t="88481" x="1727200" y="3835400"/>
          <p14:tracePt t="88491" x="1727200" y="3841750"/>
          <p14:tracePt t="88511" x="1727200" y="3848100"/>
          <p14:tracePt t="88522" x="1727200" y="3854450"/>
          <p14:tracePt t="88526" x="1733550" y="3854450"/>
          <p14:tracePt t="88540" x="1733550" y="3860800"/>
          <p14:tracePt t="88557" x="1739900" y="3873500"/>
          <p14:tracePt t="88574" x="1752600" y="3886200"/>
          <p14:tracePt t="88590" x="1765300" y="3898900"/>
          <p14:tracePt t="88607" x="1771650" y="3905250"/>
          <p14:tracePt t="88624" x="1778000" y="3911600"/>
          <p14:tracePt t="93534" x="8788400" y="4273550"/>
          <p14:tracePt t="93538" x="8864600" y="4273550"/>
          <p14:tracePt t="93539" x="8877300" y="4273550"/>
          <p14:tracePt t="93553" x="9086850" y="4279900"/>
          <p14:tracePt t="93569" x="9309100" y="4292600"/>
          <p14:tracePt t="93586" x="9442450" y="4292600"/>
          <p14:tracePt t="93603" x="9518650" y="4292600"/>
          <p14:tracePt t="93620" x="9531350" y="4298950"/>
          <p14:tracePt t="93972" x="9537700" y="4298950"/>
          <p14:tracePt t="93985" x="9544050" y="4298950"/>
          <p14:tracePt t="94008" x="9550400" y="4298950"/>
          <p14:tracePt t="94014" x="9556750" y="4298950"/>
          <p14:tracePt t="94022" x="9563100" y="4298950"/>
          <p14:tracePt t="94036" x="9582150" y="4298950"/>
          <p14:tracePt t="94053" x="9613900" y="4298950"/>
          <p14:tracePt t="94070" x="9639300" y="4305300"/>
          <p14:tracePt t="94086" x="9664700" y="4305300"/>
          <p14:tracePt t="94103" x="9690100" y="4311650"/>
          <p14:tracePt t="94119" x="9715500" y="4318000"/>
          <p14:tracePt t="94136" x="9747250" y="4324350"/>
          <p14:tracePt t="94153" x="9779000" y="4330700"/>
          <p14:tracePt t="94169" x="9804400" y="4337050"/>
          <p14:tracePt t="94186" x="9823450" y="4337050"/>
          <p14:tracePt t="94203" x="9829800" y="4337050"/>
          <p14:tracePt t="94219" x="9842500" y="4343400"/>
          <p14:tracePt t="192301" x="9842500" y="4337050"/>
          <p14:tracePt t="192311" x="9842500" y="4330700"/>
          <p14:tracePt t="192315" x="9842500" y="4324350"/>
          <p14:tracePt t="192324" x="9842500" y="4318000"/>
          <p14:tracePt t="192338" x="9842500" y="4305300"/>
          <p14:tracePt t="192355" x="9842500" y="4292600"/>
          <p14:tracePt t="192371" x="9842500" y="4279900"/>
          <p14:tracePt t="192405" x="9842500" y="4267200"/>
          <p14:tracePt t="192421" x="9836150" y="4267200"/>
          <p14:tracePt t="192438" x="9836150" y="42545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725905"/>
          </a:xfrm>
        </p:spPr>
        <p:txBody>
          <a:bodyPr/>
          <a:lstStyle/>
          <a:p>
            <a:r>
              <a:rPr lang="en-US" dirty="0"/>
              <a:t>Effects on Aircraft During Engine Failure</a:t>
            </a:r>
          </a:p>
        </p:txBody>
      </p:sp>
      <p:sp>
        <p:nvSpPr>
          <p:cNvPr id="3" name="Text Placeholder 2"/>
          <p:cNvSpPr>
            <a:spLocks noGrp="1"/>
          </p:cNvSpPr>
          <p:nvPr>
            <p:ph type="body" idx="1"/>
          </p:nvPr>
        </p:nvSpPr>
        <p:spPr>
          <a:xfrm>
            <a:off x="684213" y="1411705"/>
            <a:ext cx="5604293" cy="4582695"/>
          </a:xfrm>
        </p:spPr>
        <p:txBody>
          <a:bodyPr/>
          <a:lstStyle/>
          <a:p>
            <a:pPr marL="342900" indent="-342900">
              <a:buFont typeface="Arial" panose="020B0604020202020204" pitchFamily="34" charset="0"/>
              <a:buChar char="•"/>
            </a:pPr>
            <a:r>
              <a:rPr lang="en-US" dirty="0"/>
              <a:t>Pitch Down</a:t>
            </a:r>
          </a:p>
          <a:p>
            <a:pPr marL="800100" lvl="1" indent="-342900">
              <a:buFont typeface="Arial" panose="020B0604020202020204" pitchFamily="34" charset="0"/>
              <a:buChar char="•"/>
            </a:pPr>
            <a:r>
              <a:rPr lang="en-US" dirty="0"/>
              <a:t>Due to the loss of induced airflow over the horizontal stabilizer</a:t>
            </a:r>
          </a:p>
          <a:p>
            <a:pPr marL="342900" indent="-342900">
              <a:buFont typeface="Arial" panose="020B0604020202020204" pitchFamily="34" charset="0"/>
              <a:buChar char="•"/>
            </a:pPr>
            <a:r>
              <a:rPr lang="en-US" dirty="0"/>
              <a:t>Roll towards dead engine</a:t>
            </a:r>
          </a:p>
          <a:p>
            <a:pPr marL="800100" lvl="1" indent="-342900">
              <a:buFont typeface="Arial" panose="020B0604020202020204" pitchFamily="34" charset="0"/>
              <a:buChar char="•"/>
            </a:pPr>
            <a:r>
              <a:rPr lang="en-US" dirty="0"/>
              <a:t>Due to loss of accelerated slipstream over the dead engine wing</a:t>
            </a:r>
          </a:p>
          <a:p>
            <a:pPr marL="342900" indent="-342900">
              <a:buFont typeface="Arial" panose="020B0604020202020204" pitchFamily="34" charset="0"/>
              <a:buChar char="•"/>
            </a:pPr>
            <a:r>
              <a:rPr lang="en-US" dirty="0"/>
              <a:t>Yaw towards dead engine</a:t>
            </a:r>
          </a:p>
          <a:p>
            <a:pPr marL="800100" lvl="1" indent="-342900">
              <a:buFont typeface="Arial" panose="020B0604020202020204" pitchFamily="34" charset="0"/>
              <a:buChar char="•"/>
            </a:pPr>
            <a:r>
              <a:rPr lang="en-US" dirty="0"/>
              <a:t>Due to the asymmetrical thrust situation</a:t>
            </a:r>
          </a:p>
          <a:p>
            <a:pPr marL="342900" indent="-342900">
              <a:buFont typeface="Arial" panose="020B0604020202020204" pitchFamily="34" charset="0"/>
              <a:buChar char="•"/>
            </a:pPr>
            <a:r>
              <a:rPr lang="en-US" dirty="0"/>
              <a:t>Climb performance decreased by 80%</a:t>
            </a:r>
          </a:p>
        </p:txBody>
      </p:sp>
      <p:pic>
        <p:nvPicPr>
          <p:cNvPr id="4" name="Picture 3"/>
          <p:cNvPicPr>
            <a:picLocks noChangeAspect="1"/>
          </p:cNvPicPr>
          <p:nvPr/>
        </p:nvPicPr>
        <p:blipFill>
          <a:blip r:embed="rId4"/>
          <a:stretch>
            <a:fillRect/>
          </a:stretch>
        </p:blipFill>
        <p:spPr>
          <a:xfrm>
            <a:off x="7011862" y="1891891"/>
            <a:ext cx="4089275" cy="4102509"/>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8770044"/>
      </p:ext>
    </p:extLst>
  </p:cSld>
  <p:clrMapOvr>
    <a:masterClrMapping/>
  </p:clrMapOvr>
  <mc:AlternateContent xmlns:mc="http://schemas.openxmlformats.org/markup-compatibility/2006">
    <mc:Choice xmlns:p14="http://schemas.microsoft.com/office/powerpoint/2010/main" Requires="p14">
      <p:transition spd="slow" p14:dur="2000" advTm="179788"/>
    </mc:Choice>
    <mc:Fallback>
      <p:transition spd="slow" advTm="17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382" x="10013950" y="4286250"/>
          <p14:tracePt t="389" x="10020300" y="4286250"/>
          <p14:tracePt t="399" x="10020300" y="4279900"/>
          <p14:tracePt t="474" x="10020300" y="4273550"/>
          <p14:tracePt t="482" x="10020300" y="4267200"/>
          <p14:tracePt t="498" x="10020300" y="4260850"/>
          <p14:tracePt t="506" x="10020300" y="4254500"/>
          <p14:tracePt t="516" x="10013950" y="4248150"/>
          <p14:tracePt t="532" x="10001250" y="4229100"/>
          <p14:tracePt t="549" x="9975850" y="4203700"/>
          <p14:tracePt t="566" x="9937750" y="4165600"/>
          <p14:tracePt t="582" x="9899650" y="4114800"/>
          <p14:tracePt t="599" x="9836150" y="4038600"/>
          <p14:tracePt t="616" x="9753600" y="3968750"/>
          <p14:tracePt t="632" x="9652000" y="3898900"/>
          <p14:tracePt t="649" x="9525000" y="3829050"/>
          <p14:tracePt t="666" x="9366250" y="3765550"/>
          <p14:tracePt t="682" x="9163050" y="3695700"/>
          <p14:tracePt t="699" x="8883650" y="3619500"/>
          <p14:tracePt t="716" x="8547100" y="3536950"/>
          <p14:tracePt t="732" x="8185150" y="3460750"/>
          <p14:tracePt t="749" x="7785100" y="3390900"/>
          <p14:tracePt t="766" x="7397750" y="3333750"/>
          <p14:tracePt t="782" x="6991350" y="3270250"/>
          <p14:tracePt t="799" x="6604000" y="3206750"/>
          <p14:tracePt t="816" x="6286500" y="3155950"/>
          <p14:tracePt t="832" x="6070600" y="3117850"/>
          <p14:tracePt t="849" x="5924550" y="3092450"/>
          <p14:tracePt t="866" x="5854700" y="3086100"/>
          <p14:tracePt t="884" x="5848350" y="3086100"/>
          <p14:tracePt t="899" x="5854700" y="3098800"/>
          <p14:tracePt t="916" x="5867400" y="3111500"/>
          <p14:tracePt t="1310" x="5861050" y="3111500"/>
          <p14:tracePt t="1317" x="5854700" y="3111500"/>
          <p14:tracePt t="1326" x="5848350" y="3111500"/>
          <p14:tracePt t="1333" x="5842000" y="3105150"/>
          <p14:tracePt t="1349" x="5822950" y="3105150"/>
          <p14:tracePt t="1366" x="5797550" y="3098800"/>
          <p14:tracePt t="1382" x="5778500" y="3098800"/>
          <p14:tracePt t="1399" x="5765800" y="3092450"/>
          <p14:tracePt t="1416" x="5753100" y="3092450"/>
          <p14:tracePt t="1432" x="5746750" y="3092450"/>
          <p14:tracePt t="1449" x="5746750" y="3086100"/>
          <p14:tracePt t="1466" x="5740400" y="3086100"/>
          <p14:tracePt t="1482" x="5734050" y="3079750"/>
          <p14:tracePt t="1499" x="5727700" y="3079750"/>
          <p14:tracePt t="1516" x="5715000" y="3073400"/>
          <p14:tracePt t="1532" x="5702300" y="3067050"/>
          <p14:tracePt t="1549" x="5695950" y="3060700"/>
          <p14:tracePt t="1566" x="5683250" y="3054350"/>
          <p14:tracePt t="1582" x="5676900" y="3054350"/>
          <p14:tracePt t="1599" x="5664200" y="3054350"/>
          <p14:tracePt t="1616" x="5657850" y="3048000"/>
          <p14:tracePt t="1632" x="5645150" y="3041650"/>
          <p14:tracePt t="1688" x="5638800" y="3041650"/>
          <p14:tracePt t="1702" x="5632450" y="3041650"/>
          <p14:tracePt t="1708" x="5632450" y="3035300"/>
          <p14:tracePt t="1728" x="5626100" y="3035300"/>
          <p14:tracePt t="1733" x="5626100" y="3028950"/>
          <p14:tracePt t="1803" x="5619750" y="3028950"/>
          <p14:tracePt t="1816" x="5619750" y="3022600"/>
          <p14:tracePt t="1822" x="5613400" y="3022600"/>
          <p14:tracePt t="1832" x="5607050" y="3009900"/>
          <p14:tracePt t="1849" x="5600700" y="3003550"/>
          <p14:tracePt t="1865" x="5581650" y="2990850"/>
          <p14:tracePt t="1882" x="5549900" y="2965450"/>
          <p14:tracePt t="1900" x="5499100" y="2921000"/>
          <p14:tracePt t="1915" x="5429250" y="2851150"/>
          <p14:tracePt t="1932" x="5308600" y="2755900"/>
          <p14:tracePt t="1949" x="5149850" y="2609850"/>
          <p14:tracePt t="1966" x="4984750" y="2451100"/>
          <p14:tracePt t="1982" x="4787900" y="2273300"/>
          <p14:tracePt t="1999" x="4572000" y="2089150"/>
          <p14:tracePt t="2002" x="4521200" y="2057400"/>
          <p14:tracePt t="2016" x="4324350" y="1905000"/>
          <p14:tracePt t="2032" x="4089400" y="1727200"/>
          <p14:tracePt t="2049" x="3867150" y="1600200"/>
          <p14:tracePt t="2066" x="3721100" y="1517650"/>
          <p14:tracePt t="2082" x="3625850" y="1466850"/>
          <p14:tracePt t="2099" x="3562350" y="1435100"/>
          <p14:tracePt t="2116" x="3524250" y="1416050"/>
          <p14:tracePt t="2132" x="3492500" y="1403350"/>
          <p14:tracePt t="2149" x="3486150" y="1397000"/>
          <p14:tracePt t="2383" x="3479800" y="1397000"/>
          <p14:tracePt t="2391" x="3473450" y="1397000"/>
          <p14:tracePt t="2399" x="3467100" y="1397000"/>
          <p14:tracePt t="2416" x="3429000" y="1403350"/>
          <p14:tracePt t="2432" x="3397250" y="1409700"/>
          <p14:tracePt t="2449" x="3359150" y="1422400"/>
          <p14:tracePt t="2466" x="3333750" y="1435100"/>
          <p14:tracePt t="2482" x="3333750" y="1447800"/>
          <p14:tracePt t="2499" x="3378200" y="1479550"/>
          <p14:tracePt t="2965" x="3371850" y="1479550"/>
          <p14:tracePt t="2971" x="3365500" y="1479550"/>
          <p14:tracePt t="2982" x="3346450" y="1466850"/>
          <p14:tracePt t="2999" x="3314700" y="1422400"/>
          <p14:tracePt t="3001" x="3308350" y="1416050"/>
          <p14:tracePt t="3016" x="3270250" y="1358900"/>
          <p14:tracePt t="3032" x="3206750" y="1276350"/>
          <p14:tracePt t="3049" x="3136900" y="1200150"/>
          <p14:tracePt t="3066" x="3073400" y="1149350"/>
          <p14:tracePt t="3082" x="3048000" y="1123950"/>
          <p14:tracePt t="3099" x="3035300" y="1111250"/>
          <p14:tracePt t="3354" x="3035300" y="1104900"/>
          <p14:tracePt t="3577" x="3041650" y="1104900"/>
          <p14:tracePt t="3583" x="3048000" y="1104900"/>
          <p14:tracePt t="3591" x="3054350" y="1104900"/>
          <p14:tracePt t="3599" x="3067050" y="1104900"/>
          <p14:tracePt t="3616" x="3105150" y="1111250"/>
          <p14:tracePt t="3632" x="3175000" y="1130300"/>
          <p14:tracePt t="3650" x="3263900" y="1149350"/>
          <p14:tracePt t="3666" x="3371850" y="1174750"/>
          <p14:tracePt t="3682" x="3517900" y="1212850"/>
          <p14:tracePt t="3699" x="3683000" y="1250950"/>
          <p14:tracePt t="3716" x="3835400" y="1289050"/>
          <p14:tracePt t="3732" x="4006850" y="1327150"/>
          <p14:tracePt t="3749" x="4165600" y="1339850"/>
          <p14:tracePt t="3765" x="4298950" y="1352550"/>
          <p14:tracePt t="3782" x="4425950" y="1365250"/>
          <p14:tracePt t="3799" x="4546600" y="1371600"/>
          <p14:tracePt t="3815" x="4686300" y="1371600"/>
          <p14:tracePt t="3832" x="4819650" y="1371600"/>
          <p14:tracePt t="3849" x="4953000" y="1371600"/>
          <p14:tracePt t="3865" x="5080000" y="1371600"/>
          <p14:tracePt t="3882" x="5207000" y="1371600"/>
          <p14:tracePt t="3899" x="5314950" y="1371600"/>
          <p14:tracePt t="3916" x="5422900" y="1371600"/>
          <p14:tracePt t="3932" x="5505450" y="1371600"/>
          <p14:tracePt t="3949" x="5594350" y="1384300"/>
          <p14:tracePt t="3965" x="5676900" y="1403350"/>
          <p14:tracePt t="3982" x="5689600" y="1403350"/>
          <p14:tracePt t="4403" x="5695950" y="1403350"/>
          <p14:tracePt t="4412" x="5702300" y="1403350"/>
          <p14:tracePt t="4415" x="5708650" y="1403350"/>
          <p14:tracePt t="4432" x="5746750" y="1403350"/>
          <p14:tracePt t="4449" x="5797550" y="1403350"/>
          <p14:tracePt t="4465" x="5867400" y="1403350"/>
          <p14:tracePt t="4482" x="5943600" y="1403350"/>
          <p14:tracePt t="4499" x="6026150" y="1409700"/>
          <p14:tracePt t="4515" x="6102350" y="1416050"/>
          <p14:tracePt t="4532" x="6172200" y="1422400"/>
          <p14:tracePt t="4549" x="6248400" y="1428750"/>
          <p14:tracePt t="4565" x="6337300" y="1441450"/>
          <p14:tracePt t="4582" x="6445250" y="1441450"/>
          <p14:tracePt t="4599" x="6546850" y="1454150"/>
          <p14:tracePt t="4615" x="6673850" y="1460500"/>
          <p14:tracePt t="4632" x="6800850" y="1473200"/>
          <p14:tracePt t="4649" x="6946900" y="1485900"/>
          <p14:tracePt t="4665" x="7112000" y="1498600"/>
          <p14:tracePt t="4682" x="7289800" y="1498600"/>
          <p14:tracePt t="4699" x="7442200" y="1504950"/>
          <p14:tracePt t="4715" x="7600950" y="1504950"/>
          <p14:tracePt t="4732" x="7721600" y="1504950"/>
          <p14:tracePt t="4749" x="7823200" y="1504950"/>
          <p14:tracePt t="4765" x="7893050" y="1498600"/>
          <p14:tracePt t="4782" x="7937500" y="1498600"/>
          <p14:tracePt t="4799" x="7975600" y="1492250"/>
          <p14:tracePt t="4815" x="7994650" y="1485900"/>
          <p14:tracePt t="4832" x="8001000" y="1485900"/>
          <p14:tracePt t="5323" x="7994650" y="1485900"/>
          <p14:tracePt t="5330" x="7988300" y="1485900"/>
          <p14:tracePt t="5334" x="7981950" y="1485900"/>
          <p14:tracePt t="5349" x="7962900" y="1479550"/>
          <p14:tracePt t="5367" x="7924800" y="1473200"/>
          <p14:tracePt t="5382" x="7886700" y="1473200"/>
          <p14:tracePt t="5399" x="7829550" y="1473200"/>
          <p14:tracePt t="5416" x="7766050" y="1473200"/>
          <p14:tracePt t="5432" x="7708900" y="1479550"/>
          <p14:tracePt t="5449" x="7639050" y="1485900"/>
          <p14:tracePt t="5466" x="7569200" y="1504950"/>
          <p14:tracePt t="5482" x="7467600" y="1536700"/>
          <p14:tracePt t="5499" x="7334250" y="1581150"/>
          <p14:tracePt t="5502" x="7315200" y="1587500"/>
          <p14:tracePt t="5516" x="7169150" y="1638300"/>
          <p14:tracePt t="5532" x="6985000" y="1708150"/>
          <p14:tracePt t="5549" x="6813550" y="1784350"/>
          <p14:tracePt t="5566" x="6692900" y="1841500"/>
          <p14:tracePt t="5582" x="6597650" y="1879600"/>
          <p14:tracePt t="5599" x="6527800" y="1911350"/>
          <p14:tracePt t="5616" x="6464300" y="1943100"/>
          <p14:tracePt t="5632" x="6426200" y="1962150"/>
          <p14:tracePt t="5649" x="6413500" y="1962150"/>
          <p14:tracePt t="5666" x="6413500" y="1968500"/>
          <p14:tracePt t="8306" x="6407150" y="1968500"/>
          <p14:tracePt t="8309" x="6400800" y="1968500"/>
          <p14:tracePt t="8316" x="6375400" y="1968500"/>
          <p14:tracePt t="8333" x="6267450" y="1968500"/>
          <p14:tracePt t="8349" x="6121400" y="1968500"/>
          <p14:tracePt t="8366" x="5969000" y="1962150"/>
          <p14:tracePt t="8382" x="5740400" y="1962150"/>
          <p14:tracePt t="8399" x="5486400" y="1993900"/>
          <p14:tracePt t="8416" x="5175250" y="2032000"/>
          <p14:tracePt t="8432" x="4826000" y="2089150"/>
          <p14:tracePt t="8449" x="4476750" y="2139950"/>
          <p14:tracePt t="8466" x="4044950" y="2209800"/>
          <p14:tracePt t="8482" x="3613150" y="2254250"/>
          <p14:tracePt t="8499" x="3270250" y="2279650"/>
          <p14:tracePt t="8500" x="3251200" y="2279650"/>
          <p14:tracePt t="8515" x="2990850" y="2292350"/>
          <p14:tracePt t="8532" x="2768600" y="2311400"/>
          <p14:tracePt t="8549" x="2609850" y="2324100"/>
          <p14:tracePt t="8566" x="2527300" y="2330450"/>
          <p14:tracePt t="8582" x="2476500" y="2336800"/>
          <p14:tracePt t="8599" x="2451100" y="2343150"/>
          <p14:tracePt t="8615" x="2444750" y="2343150"/>
          <p14:tracePt t="8632" x="2444750" y="2355850"/>
          <p14:tracePt t="8649" x="2457450" y="2368550"/>
          <p14:tracePt t="8665" x="2489200" y="2393950"/>
          <p14:tracePt t="8682" x="2527300" y="2413000"/>
          <p14:tracePt t="8699" x="2546350" y="2425700"/>
          <p14:tracePt t="9086" x="2540000" y="2425700"/>
          <p14:tracePt t="9089" x="2533650" y="2425700"/>
          <p14:tracePt t="9099" x="2520950" y="2419350"/>
          <p14:tracePt t="9116" x="2489200" y="2413000"/>
          <p14:tracePt t="9133" x="2451100" y="2406650"/>
          <p14:tracePt t="9150" x="2425700" y="2400300"/>
          <p14:tracePt t="9166" x="2400300" y="2393950"/>
          <p14:tracePt t="9182" x="2381250" y="2387600"/>
          <p14:tracePt t="9199" x="2362200" y="2387600"/>
          <p14:tracePt t="9216" x="2349500" y="2381250"/>
          <p14:tracePt t="9232" x="2343150" y="2381250"/>
          <p14:tracePt t="9249" x="2330450" y="2381250"/>
          <p14:tracePt t="9266" x="2330450" y="2374900"/>
          <p14:tracePt t="9282" x="2324100" y="2374900"/>
          <p14:tracePt t="9317" x="2317750" y="2374900"/>
          <p14:tracePt t="9324" x="2317750" y="2368550"/>
          <p14:tracePt t="9336" x="2311400" y="2368550"/>
          <p14:tracePt t="9356" x="2311400" y="2362200"/>
          <p14:tracePt t="9409" x="2305050" y="2362200"/>
          <p14:tracePt t="9515" x="2305050" y="2355850"/>
          <p14:tracePt t="9523" x="2305050" y="2349500"/>
          <p14:tracePt t="9532" x="2311400" y="2349500"/>
          <p14:tracePt t="9549" x="2324100" y="2343150"/>
          <p14:tracePt t="9566" x="2336800" y="2330450"/>
          <p14:tracePt t="9582" x="2349500" y="2324100"/>
          <p14:tracePt t="9599" x="2362200" y="2317750"/>
          <p14:tracePt t="9616" x="2368550" y="2317750"/>
          <p14:tracePt t="9632" x="2374900" y="2311400"/>
          <p14:tracePt t="9649" x="2381250" y="2311400"/>
          <p14:tracePt t="10101" x="2381250" y="2305050"/>
          <p14:tracePt t="10105" x="2387600" y="2305050"/>
          <p14:tracePt t="10712" x="2387600" y="2311400"/>
          <p14:tracePt t="10725" x="2387600" y="2317750"/>
          <p14:tracePt t="10732" x="2387600" y="2324100"/>
          <p14:tracePt t="10748" x="2387600" y="2330450"/>
          <p14:tracePt t="10751" x="2381250" y="2330450"/>
          <p14:tracePt t="10766" x="2381250" y="2336800"/>
          <p14:tracePt t="10791" x="2381250" y="2343150"/>
          <p14:tracePt t="10956" x="2381250" y="2349500"/>
          <p14:tracePt t="10967" x="2374900" y="2349500"/>
          <p14:tracePt t="10971" x="2374900" y="2355850"/>
          <p14:tracePt t="11017" x="2374900" y="2362200"/>
          <p14:tracePt t="11025" x="2368550" y="2362200"/>
          <p14:tracePt t="11039" x="2368550" y="2368550"/>
          <p14:tracePt t="11139" x="2368550" y="2374900"/>
          <p14:tracePt t="11172" x="2368550" y="2381250"/>
          <p14:tracePt t="11240" x="2368550" y="2387600"/>
          <p14:tracePt t="11260" x="2368550" y="2393950"/>
          <p14:tracePt t="11282" x="2368550" y="2400300"/>
          <p14:tracePt t="11297" x="2368550" y="2406650"/>
          <p14:tracePt t="11318" x="2368550" y="2413000"/>
          <p14:tracePt t="11328" x="2368550" y="2419350"/>
          <p14:tracePt t="11339" x="2368550" y="2425700"/>
          <p14:tracePt t="11349" x="2374900" y="2425700"/>
          <p14:tracePt t="11366" x="2393950" y="2432050"/>
          <p14:tracePt t="11382" x="2413000" y="2438400"/>
          <p14:tracePt t="11399" x="2444750" y="2451100"/>
          <p14:tracePt t="11416" x="2489200" y="2451100"/>
          <p14:tracePt t="11433" x="2540000" y="2463800"/>
          <p14:tracePt t="11449" x="2597150" y="2463800"/>
          <p14:tracePt t="11466" x="2660650" y="2463800"/>
          <p14:tracePt t="11484" x="2724150" y="2470150"/>
          <p14:tracePt t="11499" x="2794000" y="2476500"/>
          <p14:tracePt t="11502" x="2813050" y="2476500"/>
          <p14:tracePt t="11516" x="2889250" y="2482850"/>
          <p14:tracePt t="11533" x="2990850" y="2495550"/>
          <p14:tracePt t="11549" x="3086100" y="2495550"/>
          <p14:tracePt t="11566" x="3181350" y="2508250"/>
          <p14:tracePt t="11583" x="3282950" y="2508250"/>
          <p14:tracePt t="11599" x="3371850" y="2514600"/>
          <p14:tracePt t="11616" x="3454400" y="2520950"/>
          <p14:tracePt t="11633" x="3524250" y="2520950"/>
          <p14:tracePt t="11649" x="3581400" y="2520950"/>
          <p14:tracePt t="11666" x="3625850" y="2520950"/>
          <p14:tracePt t="11683" x="3657600" y="2520950"/>
          <p14:tracePt t="11699" x="3670300" y="2520950"/>
          <p14:tracePt t="11716" x="3676650" y="2520950"/>
          <p14:tracePt t="11768" x="3676650" y="2527300"/>
          <p14:tracePt t="11772" x="3683000" y="2527300"/>
          <p14:tracePt t="11782" x="3689350" y="2527300"/>
          <p14:tracePt t="11799" x="3714750" y="2533650"/>
          <p14:tracePt t="11816" x="3759200" y="2546350"/>
          <p14:tracePt t="11833" x="3803650" y="2552700"/>
          <p14:tracePt t="11849" x="3854450" y="2559050"/>
          <p14:tracePt t="11866" x="3911600" y="2571750"/>
          <p14:tracePt t="11882" x="3962400" y="2584450"/>
          <p14:tracePt t="11899" x="4019550" y="2590800"/>
          <p14:tracePt t="11916" x="4064000" y="2603500"/>
          <p14:tracePt t="11933" x="4121150" y="2616200"/>
          <p14:tracePt t="11949" x="4165600" y="2616200"/>
          <p14:tracePt t="11966" x="4222750" y="2622550"/>
          <p14:tracePt t="11983" x="4279900" y="2628900"/>
          <p14:tracePt t="11999" x="4330700" y="2628900"/>
          <p14:tracePt t="12016" x="4387850" y="2635250"/>
          <p14:tracePt t="12035" x="4451350" y="2641600"/>
          <p14:tracePt t="12049" x="4521200" y="2647950"/>
          <p14:tracePt t="12066" x="4584700" y="2654300"/>
          <p14:tracePt t="12083" x="4648200" y="2660650"/>
          <p14:tracePt t="12099" x="4699000" y="2660650"/>
          <p14:tracePt t="12116" x="4749800" y="2660650"/>
          <p14:tracePt t="12133" x="4794250" y="2660650"/>
          <p14:tracePt t="12149" x="4826000" y="2660650"/>
          <p14:tracePt t="12166" x="4857750" y="2660650"/>
          <p14:tracePt t="12183" x="4889500" y="2660650"/>
          <p14:tracePt t="12199" x="4908550" y="2660650"/>
          <p14:tracePt t="12216" x="4927600" y="2660650"/>
          <p14:tracePt t="12233" x="4946650" y="2667000"/>
          <p14:tracePt t="12249" x="4965700" y="2673350"/>
          <p14:tracePt t="12266" x="4991100" y="2686050"/>
          <p14:tracePt t="12282" x="5003800" y="2686050"/>
          <p14:tracePt t="12627" x="4997450" y="2686050"/>
          <p14:tracePt t="12635" x="4991100" y="2686050"/>
          <p14:tracePt t="12638" x="4984750" y="2686050"/>
          <p14:tracePt t="12649" x="4965700" y="2698750"/>
          <p14:tracePt t="12666" x="4914900" y="2705100"/>
          <p14:tracePt t="12683" x="4845050" y="2724150"/>
          <p14:tracePt t="12699" x="4775200" y="2736850"/>
          <p14:tracePt t="12716" x="4686300" y="2755900"/>
          <p14:tracePt t="12733" x="4584700" y="2768600"/>
          <p14:tracePt t="12749" x="4489450" y="2781300"/>
          <p14:tracePt t="12766" x="4381500" y="2800350"/>
          <p14:tracePt t="12783" x="4279900" y="2825750"/>
          <p14:tracePt t="12799" x="4191000" y="2844800"/>
          <p14:tracePt t="12816" x="4108450" y="2863850"/>
          <p14:tracePt t="12833" x="4032250" y="2882900"/>
          <p14:tracePt t="12849" x="3975100" y="2895600"/>
          <p14:tracePt t="12866" x="3930650" y="2914650"/>
          <p14:tracePt t="12883" x="3892550" y="2927350"/>
          <p14:tracePt t="12899" x="3867150" y="2933700"/>
          <p14:tracePt t="12916" x="3848100" y="2940050"/>
          <p14:tracePt t="12932" x="3841750" y="2940050"/>
          <p14:tracePt t="12949" x="3835400" y="2940050"/>
          <p14:tracePt t="13494" x="3841750" y="2940050"/>
          <p14:tracePt t="13498" x="3841750" y="2946400"/>
          <p14:tracePt t="13502" x="3848100" y="2946400"/>
          <p14:tracePt t="13516" x="3873500" y="2952750"/>
          <p14:tracePt t="13532" x="3911600" y="2965450"/>
          <p14:tracePt t="13884" x="3917950" y="2965450"/>
          <p14:tracePt t="13890" x="3924300" y="2965450"/>
          <p14:tracePt t="13899" x="3930650" y="2965450"/>
          <p14:tracePt t="13916" x="3962400" y="2965450"/>
          <p14:tracePt t="13933" x="4006850" y="2959100"/>
          <p14:tracePt t="13949" x="4070350" y="2959100"/>
          <p14:tracePt t="13966" x="4165600" y="2959100"/>
          <p14:tracePt t="13983" x="4286250" y="2959100"/>
          <p14:tracePt t="13999" x="4445000" y="2965450"/>
          <p14:tracePt t="14002" x="4483100" y="2965450"/>
          <p14:tracePt t="14016" x="4660900" y="2984500"/>
          <p14:tracePt t="14033" x="4921250" y="2997200"/>
          <p14:tracePt t="14049" x="5213350" y="3009900"/>
          <p14:tracePt t="14068" x="5537200" y="3016250"/>
          <p14:tracePt t="14083" x="5930900" y="3009900"/>
          <p14:tracePt t="14099" x="6324600" y="2984500"/>
          <p14:tracePt t="14116" x="6756400" y="2946400"/>
          <p14:tracePt t="14133" x="7175500" y="2921000"/>
          <p14:tracePt t="14149" x="7531100" y="2901950"/>
          <p14:tracePt t="14166" x="7880350" y="2889250"/>
          <p14:tracePt t="14183" x="8210550" y="2870200"/>
          <p14:tracePt t="14199" x="8470900" y="2857500"/>
          <p14:tracePt t="14216" x="8712200" y="2851150"/>
          <p14:tracePt t="14233" x="8896350" y="2844800"/>
          <p14:tracePt t="14249" x="9023350" y="2825750"/>
          <p14:tracePt t="14266" x="9124950" y="2800350"/>
          <p14:tracePt t="14283" x="9194800" y="2781300"/>
          <p14:tracePt t="14299" x="9232900" y="2768600"/>
          <p14:tracePt t="14316" x="9264650" y="2755900"/>
          <p14:tracePt t="14333" x="9283700" y="2743200"/>
          <p14:tracePt t="14349" x="9315450" y="2724150"/>
          <p14:tracePt t="14366" x="9359900" y="2711450"/>
          <p14:tracePt t="14383" x="9423400" y="2698750"/>
          <p14:tracePt t="14399" x="9480550" y="2698750"/>
          <p14:tracePt t="14416" x="9525000" y="2698750"/>
          <p14:tracePt t="14836" x="9531350" y="2698750"/>
          <p14:tracePt t="14860" x="9537700" y="2698750"/>
          <p14:tracePt t="14930" x="9537700" y="2705100"/>
          <p14:tracePt t="14933" x="9544050" y="2705100"/>
          <p14:tracePt t="14949" x="9550400" y="2705100"/>
          <p14:tracePt t="14966" x="9556750" y="2711450"/>
          <p14:tracePt t="14983" x="9569450" y="2717800"/>
          <p14:tracePt t="14999" x="9588500" y="2724150"/>
          <p14:tracePt t="15016" x="9620250" y="2736850"/>
          <p14:tracePt t="15032" x="9652000" y="2743200"/>
          <p14:tracePt t="15049" x="9702800" y="2755900"/>
          <p14:tracePt t="15068" x="9753600" y="2774950"/>
          <p14:tracePt t="15082" x="9804400" y="2800350"/>
          <p14:tracePt t="15099" x="9861550" y="2819400"/>
          <p14:tracePt t="15116" x="9925050" y="2844800"/>
          <p14:tracePt t="15133" x="9994900" y="2857500"/>
          <p14:tracePt t="15149" x="10052050" y="2876550"/>
          <p14:tracePt t="15166" x="10109200" y="2889250"/>
          <p14:tracePt t="15183" x="10160000" y="2901950"/>
          <p14:tracePt t="15199" x="10191750" y="2908300"/>
          <p14:tracePt t="15216" x="10217150" y="2914650"/>
          <p14:tracePt t="19698" x="10217150" y="2908300"/>
          <p14:tracePt t="19700" x="10217150" y="2901950"/>
          <p14:tracePt t="19716" x="10198100" y="2851150"/>
          <p14:tracePt t="19733" x="10153650" y="2781300"/>
          <p14:tracePt t="19749" x="10096500" y="2711450"/>
          <p14:tracePt t="19767" x="10039350" y="2660650"/>
          <p14:tracePt t="19783" x="10007600" y="2616200"/>
          <p14:tracePt t="19799" x="9969500" y="2578100"/>
          <p14:tracePt t="19816" x="9918700" y="2520950"/>
          <p14:tracePt t="19833" x="9867900" y="2470150"/>
          <p14:tracePt t="19849" x="9829800" y="2425700"/>
          <p14:tracePt t="19866" x="9791700" y="2400300"/>
          <p14:tracePt t="19883" x="9759950" y="2374900"/>
          <p14:tracePt t="19899" x="9721850" y="2343150"/>
          <p14:tracePt t="19916" x="9658350" y="2305050"/>
          <p14:tracePt t="19933" x="9582150" y="2260600"/>
          <p14:tracePt t="19949" x="9505950" y="2235200"/>
          <p14:tracePt t="19966" x="9436100" y="2216150"/>
          <p14:tracePt t="19983" x="9378950" y="2203450"/>
          <p14:tracePt t="19999" x="9321800" y="2197100"/>
          <p14:tracePt t="20016" x="9264650" y="2190750"/>
          <p14:tracePt t="20033" x="9207500" y="2190750"/>
          <p14:tracePt t="20049" x="9156700" y="2190750"/>
          <p14:tracePt t="20066" x="9118600" y="2190750"/>
          <p14:tracePt t="20083" x="9080500" y="2190750"/>
          <p14:tracePt t="20099" x="9048750" y="2197100"/>
          <p14:tracePt t="20116" x="9004300" y="2209800"/>
          <p14:tracePt t="20133" x="8972550" y="2228850"/>
          <p14:tracePt t="20150" x="8934450" y="2247900"/>
          <p14:tracePt t="20171" x="8896350" y="2266950"/>
          <p14:tracePt t="20183" x="8870950" y="2273300"/>
          <p14:tracePt t="20199" x="8845550" y="2286000"/>
          <p14:tracePt t="20216" x="8820150" y="2292350"/>
          <p14:tracePt t="20233" x="8788400" y="2305050"/>
          <p14:tracePt t="20249" x="8756650" y="2311400"/>
          <p14:tracePt t="20266" x="8737600" y="2324100"/>
          <p14:tracePt t="20283" x="8718550" y="2330450"/>
          <p14:tracePt t="20331" x="8718550" y="2336800"/>
          <p14:tracePt t="20334" x="8724900" y="2336800"/>
          <p14:tracePt t="20350" x="8756650" y="2336800"/>
          <p14:tracePt t="20367" x="8820150" y="2343150"/>
          <p14:tracePt t="20383" x="8896350" y="2349500"/>
          <p14:tracePt t="20399" x="8997950" y="2349500"/>
          <p14:tracePt t="20416" x="9105900" y="2349500"/>
          <p14:tracePt t="20433" x="9207500" y="2343150"/>
          <p14:tracePt t="20449" x="9296400" y="2343150"/>
          <p14:tracePt t="20466" x="9366250" y="2330450"/>
          <p14:tracePt t="20483" x="9410700" y="2324100"/>
          <p14:tracePt t="20499" x="9455150" y="2311400"/>
          <p14:tracePt t="20516" x="9480550" y="2311400"/>
          <p14:tracePt t="20533" x="9486900" y="2311400"/>
          <p14:tracePt t="20549" x="9493250" y="2305050"/>
          <p14:tracePt t="20697" x="9486900" y="2305050"/>
          <p14:tracePt t="20705" x="9480550" y="2305050"/>
          <p14:tracePt t="20716" x="9461500" y="2305050"/>
          <p14:tracePt t="20733" x="9410700" y="2305050"/>
          <p14:tracePt t="20749" x="9334500" y="2305050"/>
          <p14:tracePt t="20766" x="9239250" y="2305050"/>
          <p14:tracePt t="20783" x="9124950" y="2305050"/>
          <p14:tracePt t="20799" x="9004300" y="2305050"/>
          <p14:tracePt t="20816" x="8896350" y="2305050"/>
          <p14:tracePt t="20833" x="8807450" y="2305050"/>
          <p14:tracePt t="20849" x="8743950" y="2305050"/>
          <p14:tracePt t="20866" x="8705850" y="2305050"/>
          <p14:tracePt t="20883" x="8699500" y="2305050"/>
          <p14:tracePt t="20916" x="8718550" y="2311400"/>
          <p14:tracePt t="20933" x="8769350" y="2317750"/>
          <p14:tracePt t="20949" x="8845550" y="2324100"/>
          <p14:tracePt t="20966" x="8940800" y="2330450"/>
          <p14:tracePt t="20983" x="9061450" y="2336800"/>
          <p14:tracePt t="20999" x="9207500" y="2343150"/>
          <p14:tracePt t="21003" x="9232900" y="2343150"/>
          <p14:tracePt t="21016" x="9340850" y="2355850"/>
          <p14:tracePt t="21033" x="9493250" y="2362200"/>
          <p14:tracePt t="21049" x="9613900" y="2374900"/>
          <p14:tracePt t="21066" x="9702800" y="2381250"/>
          <p14:tracePt t="21083" x="9734550" y="2381250"/>
          <p14:tracePt t="21099" x="9740900" y="2381250"/>
          <p14:tracePt t="21140" x="9734550" y="2381250"/>
          <p14:tracePt t="21149" x="9715500" y="2381250"/>
          <p14:tracePt t="21169" x="9671050" y="2381250"/>
          <p14:tracePt t="21183" x="9601200" y="2381250"/>
          <p14:tracePt t="21199" x="9493250" y="2381250"/>
          <p14:tracePt t="21216" x="9359900" y="2381250"/>
          <p14:tracePt t="21233" x="9220200" y="2381250"/>
          <p14:tracePt t="21249" x="9105900" y="2374900"/>
          <p14:tracePt t="21266" x="9017000" y="2368550"/>
          <p14:tracePt t="21283" x="8972550" y="2362200"/>
          <p14:tracePt t="21299" x="8959850" y="2362200"/>
          <p14:tracePt t="21369" x="8966200" y="2362200"/>
          <p14:tracePt t="21375" x="8972550" y="2362200"/>
          <p14:tracePt t="21385" x="8978900" y="2362200"/>
          <p14:tracePt t="21399" x="8985250" y="2362200"/>
          <p14:tracePt t="21416" x="8997950" y="2362200"/>
          <p14:tracePt t="21433" x="9010650" y="2362200"/>
          <p14:tracePt t="21449" x="9017000" y="2362200"/>
          <p14:tracePt t="21466" x="9023350" y="2362200"/>
          <p14:tracePt t="21483" x="9029700" y="2362200"/>
          <p14:tracePt t="21499" x="9036050" y="2362200"/>
          <p14:tracePt t="22273" x="9029700" y="2362200"/>
          <p14:tracePt t="22282" x="9023350" y="2362200"/>
          <p14:tracePt t="22285" x="9017000" y="2362200"/>
          <p14:tracePt t="22299" x="9004300" y="2381250"/>
          <p14:tracePt t="22316" x="8985250" y="2400300"/>
          <p14:tracePt t="22333" x="8978900" y="2413000"/>
          <p14:tracePt t="22349" x="8978900" y="2432050"/>
          <p14:tracePt t="22366" x="9004300" y="2463800"/>
          <p14:tracePt t="22383" x="9074150" y="2501900"/>
          <p14:tracePt t="22399" x="9207500" y="2546350"/>
          <p14:tracePt t="22416" x="9398000" y="2590800"/>
          <p14:tracePt t="22433" x="9601200" y="2635250"/>
          <p14:tracePt t="22450" x="9798050" y="2673350"/>
          <p14:tracePt t="22466" x="9950450" y="2711450"/>
          <p14:tracePt t="22483" x="10052050" y="2736850"/>
          <p14:tracePt t="22499" x="10115550" y="2749550"/>
          <p14:tracePt t="22516" x="10128250" y="2749550"/>
          <p14:tracePt t="22550" x="10128250" y="2755900"/>
          <p14:tracePt t="22567" x="10121900" y="2755900"/>
          <p14:tracePt t="22583" x="10083800" y="2755900"/>
          <p14:tracePt t="22600" x="10020300" y="2762250"/>
          <p14:tracePt t="22616" x="9925050" y="2762250"/>
          <p14:tracePt t="22633" x="9804400" y="2762250"/>
          <p14:tracePt t="22650" x="9620250" y="2762250"/>
          <p14:tracePt t="22666" x="9385300" y="2762250"/>
          <p14:tracePt t="22683" x="9156700" y="2755900"/>
          <p14:tracePt t="22699" x="8909050" y="2749550"/>
          <p14:tracePt t="22716" x="8693150" y="2749550"/>
          <p14:tracePt t="22733" x="8540750" y="2749550"/>
          <p14:tracePt t="22750" x="8426450" y="2749550"/>
          <p14:tracePt t="22766" x="8369300" y="2749550"/>
          <p14:tracePt t="22783" x="8356600" y="2749550"/>
          <p14:tracePt t="22816" x="8369300" y="2749550"/>
          <p14:tracePt t="22833" x="8426450" y="2755900"/>
          <p14:tracePt t="22850" x="8515350" y="2768600"/>
          <p14:tracePt t="22866" x="8642350" y="2774950"/>
          <p14:tracePt t="22883" x="8794750" y="2787650"/>
          <p14:tracePt t="22900" x="8991600" y="2794000"/>
          <p14:tracePt t="22916" x="9150350" y="2800350"/>
          <p14:tracePt t="22933" x="9283700" y="2800350"/>
          <p14:tracePt t="22950" x="9378950" y="2806700"/>
          <p14:tracePt t="22966" x="9429750" y="2806700"/>
          <p14:tracePt t="22983" x="9442450" y="2806700"/>
          <p14:tracePt t="23016" x="9436100" y="2806700"/>
          <p14:tracePt t="23033" x="9404350" y="2806700"/>
          <p14:tracePt t="23049" x="9359900" y="2806700"/>
          <p14:tracePt t="23066" x="9321800" y="2806700"/>
          <p14:tracePt t="23083" x="9290050" y="2806700"/>
          <p14:tracePt t="23100" x="9251950" y="2806700"/>
          <p14:tracePt t="23116" x="9232900" y="2800350"/>
          <p14:tracePt t="23133" x="9220200" y="2800350"/>
          <p14:tracePt t="23556" x="9226550" y="2800350"/>
          <p14:tracePt t="23561" x="9232900" y="2800350"/>
          <p14:tracePt t="23568" x="9239250" y="2800350"/>
          <p14:tracePt t="23583" x="9258300" y="2800350"/>
          <p14:tracePt t="23599" x="9290050" y="2800350"/>
          <p14:tracePt t="23617" x="9328150" y="2800350"/>
          <p14:tracePt t="23633" x="9359900" y="2794000"/>
          <p14:tracePt t="23649" x="9404350" y="2794000"/>
          <p14:tracePt t="23666" x="9448800" y="2794000"/>
          <p14:tracePt t="23683" x="9486900" y="2794000"/>
          <p14:tracePt t="23699" x="9518650" y="2794000"/>
          <p14:tracePt t="23716" x="9550400" y="2794000"/>
          <p14:tracePt t="23733" x="9569450" y="2794000"/>
          <p14:tracePt t="23749" x="9575800" y="2794000"/>
          <p14:tracePt t="24357" x="9569450" y="2794000"/>
          <p14:tracePt t="24360" x="9563100" y="2794000"/>
          <p14:tracePt t="24368" x="9556750" y="2794000"/>
          <p14:tracePt t="24383" x="9531350" y="2794000"/>
          <p14:tracePt t="24399" x="9486900" y="2787650"/>
          <p14:tracePt t="24416" x="9429750" y="2781300"/>
          <p14:tracePt t="24433" x="9359900" y="2774950"/>
          <p14:tracePt t="24449" x="9277350" y="2768600"/>
          <p14:tracePt t="24466" x="9182100" y="2762250"/>
          <p14:tracePt t="24483" x="9074150" y="2749550"/>
          <p14:tracePt t="24500" x="8947150" y="2736850"/>
          <p14:tracePt t="24503" x="8928100" y="2730500"/>
          <p14:tracePt t="24516" x="8839200" y="2730500"/>
          <p14:tracePt t="24533" x="8712200" y="2711450"/>
          <p14:tracePt t="24550" x="8604250" y="2705100"/>
          <p14:tracePt t="24566" x="8528050" y="2698750"/>
          <p14:tracePt t="24583" x="8489950" y="2698750"/>
          <p14:tracePt t="24638" x="8496300" y="2698750"/>
          <p14:tracePt t="24642" x="8502650" y="2698750"/>
          <p14:tracePt t="24649" x="8515350" y="2698750"/>
          <p14:tracePt t="24666" x="8547100" y="2698750"/>
          <p14:tracePt t="24683" x="8604250" y="2698750"/>
          <p14:tracePt t="24699" x="8680450" y="2698750"/>
          <p14:tracePt t="24716" x="8763000" y="2705100"/>
          <p14:tracePt t="24733" x="8870950" y="2711450"/>
          <p14:tracePt t="24750" x="8985250" y="2724150"/>
          <p14:tracePt t="24766" x="9093200" y="2743200"/>
          <p14:tracePt t="24783" x="9207500" y="2749550"/>
          <p14:tracePt t="24800" x="9296400" y="2755900"/>
          <p14:tracePt t="24816" x="9366250" y="2762250"/>
          <p14:tracePt t="24833" x="9410700" y="2768600"/>
          <p14:tracePt t="24849" x="9429750" y="2768600"/>
          <p14:tracePt t="25288" x="9423400" y="2768600"/>
          <p14:tracePt t="25305" x="9417050" y="2768600"/>
          <p14:tracePt t="25310" x="9410700" y="2768600"/>
          <p14:tracePt t="25318" x="9410700" y="2762250"/>
          <p14:tracePt t="25333" x="9385300" y="2762250"/>
          <p14:tracePt t="25349" x="9340850" y="2755900"/>
          <p14:tracePt t="25367" x="9290050" y="2749550"/>
          <p14:tracePt t="25386" x="9226550" y="2743200"/>
          <p14:tracePt t="25399" x="9156700" y="2736850"/>
          <p14:tracePt t="25416" x="9061450" y="2730500"/>
          <p14:tracePt t="25433" x="8953500" y="2730500"/>
          <p14:tracePt t="25450" x="8839200" y="2717800"/>
          <p14:tracePt t="25466" x="8731250" y="2717800"/>
          <p14:tracePt t="25483" x="8629650" y="2711450"/>
          <p14:tracePt t="25499" x="8559800" y="2711450"/>
          <p14:tracePt t="25502" x="8553450" y="2711450"/>
          <p14:tracePt t="25516" x="8521700" y="2705100"/>
          <p14:tracePt t="25533" x="8509000" y="2705100"/>
          <p14:tracePt t="25630" x="8515350" y="2705100"/>
          <p14:tracePt t="25635" x="8521700" y="2705100"/>
          <p14:tracePt t="25649" x="8534400" y="2705100"/>
          <p14:tracePt t="25666" x="8559800" y="2705100"/>
          <p14:tracePt t="25683" x="8585200" y="2705100"/>
          <p14:tracePt t="25699" x="8604250" y="2705100"/>
          <p14:tracePt t="25717" x="8623300" y="2705100"/>
          <p14:tracePt t="25733" x="8629650" y="2705100"/>
          <p14:tracePt t="25802" x="8636000" y="2705100"/>
          <p14:tracePt t="25815" x="8642350" y="2705100"/>
          <p14:tracePt t="25831" x="8648700" y="2705100"/>
          <p14:tracePt t="25839" x="8655050" y="2705100"/>
          <p14:tracePt t="25859" x="8661400" y="2705100"/>
          <p14:tracePt t="25870" x="8667750" y="2705100"/>
          <p14:tracePt t="25883" x="8667750" y="2698750"/>
          <p14:tracePt t="25899" x="8680450" y="2698750"/>
          <p14:tracePt t="25916" x="8686800" y="2698750"/>
          <p14:tracePt t="25933" x="8693150" y="2698750"/>
          <p14:tracePt t="25949" x="8699500" y="2692400"/>
          <p14:tracePt t="25966" x="8712200" y="2692400"/>
          <p14:tracePt t="25983" x="8731250" y="2692400"/>
          <p14:tracePt t="25999" x="8756650" y="2692400"/>
          <p14:tracePt t="26001" x="8763000" y="2692400"/>
          <p14:tracePt t="26016" x="8801100" y="2692400"/>
          <p14:tracePt t="26033" x="8851900" y="2692400"/>
          <p14:tracePt t="26049" x="8928100" y="2692400"/>
          <p14:tracePt t="26066" x="9010650" y="2692400"/>
          <p14:tracePt t="26083" x="9118600" y="2692400"/>
          <p14:tracePt t="26100" x="9245600" y="2698750"/>
          <p14:tracePt t="26116" x="9378950" y="2705100"/>
          <p14:tracePt t="26133" x="9518650" y="2717800"/>
          <p14:tracePt t="26150" x="9645650" y="2736850"/>
          <p14:tracePt t="26166" x="9740900" y="2743200"/>
          <p14:tracePt t="26183" x="9810750" y="2755900"/>
          <p14:tracePt t="26199" x="9836150" y="2762250"/>
          <p14:tracePt t="26247" x="9829800" y="2762250"/>
          <p14:tracePt t="26253" x="9823450" y="2762250"/>
          <p14:tracePt t="26266" x="9791700" y="2762250"/>
          <p14:tracePt t="26283" x="9740900" y="2762250"/>
          <p14:tracePt t="26300" x="9671050" y="2762250"/>
          <p14:tracePt t="26316" x="9594850" y="2762250"/>
          <p14:tracePt t="26333" x="9505950" y="2755900"/>
          <p14:tracePt t="26350" x="9417050" y="2736850"/>
          <p14:tracePt t="26366" x="9328150" y="2724150"/>
          <p14:tracePt t="26383" x="9245600" y="2705100"/>
          <p14:tracePt t="26400" x="9163050" y="2686050"/>
          <p14:tracePt t="26416" x="9093200" y="2667000"/>
          <p14:tracePt t="26433" x="9042400" y="2647950"/>
          <p14:tracePt t="26449" x="9017000" y="2641600"/>
          <p14:tracePt t="26466" x="9010650" y="2641600"/>
          <p14:tracePt t="26574" x="9010650" y="2635250"/>
          <p14:tracePt t="26581" x="9017000" y="2635250"/>
          <p14:tracePt t="26587" x="9017000" y="2628900"/>
          <p14:tracePt t="26599" x="9029700" y="2628900"/>
          <p14:tracePt t="26616" x="9055100" y="2616200"/>
          <p14:tracePt t="26633" x="9086850" y="2609850"/>
          <p14:tracePt t="26650" x="9118600" y="2590800"/>
          <p14:tracePt t="26666" x="9150350" y="2578100"/>
          <p14:tracePt t="26683" x="9163050" y="2571750"/>
          <p14:tracePt t="26699" x="9169400" y="2571750"/>
          <p14:tracePt t="35740" x="9169400" y="2565400"/>
          <p14:tracePt t="35746" x="9169400" y="2559050"/>
          <p14:tracePt t="35749" x="9156700" y="2559050"/>
          <p14:tracePt t="35766" x="9093200" y="2533650"/>
          <p14:tracePt t="35783" x="9029700" y="2508250"/>
          <p14:tracePt t="35800" x="8959850" y="2482850"/>
          <p14:tracePt t="35816" x="8851900" y="2457450"/>
          <p14:tracePt t="35833" x="8705850" y="2413000"/>
          <p14:tracePt t="35850" x="8509000" y="2343150"/>
          <p14:tracePt t="35866" x="8229600" y="2241550"/>
          <p14:tracePt t="35883" x="7861300" y="2139950"/>
          <p14:tracePt t="35899" x="7467600" y="2051050"/>
          <p14:tracePt t="35916" x="7029450" y="1981200"/>
          <p14:tracePt t="35933" x="6616700" y="1930400"/>
          <p14:tracePt t="35949" x="6254750" y="1924050"/>
          <p14:tracePt t="35966" x="6007100" y="1917700"/>
          <p14:tracePt t="35983" x="5911850" y="1917700"/>
          <p14:tracePt t="35999" x="5905500" y="1917700"/>
          <p14:tracePt t="36016" x="5943600" y="1917700"/>
          <p14:tracePt t="36368" x="5937250" y="1911350"/>
          <p14:tracePt t="36376" x="5930900" y="1911350"/>
          <p14:tracePt t="36383" x="5924550" y="1911350"/>
          <p14:tracePt t="36400" x="5892800" y="1911350"/>
          <p14:tracePt t="36416" x="5861050" y="1911350"/>
          <p14:tracePt t="36434" x="5842000" y="1917700"/>
          <p14:tracePt t="36450" x="5829300" y="1924050"/>
          <p14:tracePt t="36466" x="5816600" y="1936750"/>
          <p14:tracePt t="36483" x="5791200" y="1955800"/>
          <p14:tracePt t="36500" x="5759450" y="1968500"/>
          <p14:tracePt t="36501" x="5759450" y="1974850"/>
          <p14:tracePt t="36516" x="5740400" y="1981200"/>
          <p14:tracePt t="36533" x="5715000" y="1993900"/>
          <p14:tracePt t="36550" x="5676900" y="2006600"/>
          <p14:tracePt t="36566" x="5645150" y="2019300"/>
          <p14:tracePt t="36583" x="5632450" y="2019300"/>
          <p14:tracePt t="36813" x="5626100" y="2019300"/>
          <p14:tracePt t="36817" x="5619750" y="2019300"/>
          <p14:tracePt t="36819" x="5619750" y="2025650"/>
          <p14:tracePt t="36833" x="5581650" y="2032000"/>
          <p14:tracePt t="36850" x="5480050" y="2051050"/>
          <p14:tracePt t="36867" x="5327650" y="2101850"/>
          <p14:tracePt t="36883" x="5149850" y="2178050"/>
          <p14:tracePt t="36900" x="4984750" y="2254250"/>
          <p14:tracePt t="36916" x="4800600" y="2343150"/>
          <p14:tracePt t="36933" x="4616450" y="2425700"/>
          <p14:tracePt t="36950" x="4406900" y="2514600"/>
          <p14:tracePt t="36967" x="4203700" y="2584450"/>
          <p14:tracePt t="36983" x="4051300" y="2641600"/>
          <p14:tracePt t="37000" x="3943350" y="2686050"/>
          <p14:tracePt t="37002" x="3930650" y="2692400"/>
          <p14:tracePt t="37016" x="3886200" y="2717800"/>
          <p14:tracePt t="37033" x="3873500" y="2736850"/>
          <p14:tracePt t="37050" x="3873500" y="2743200"/>
          <p14:tracePt t="37066" x="3886200" y="2755900"/>
          <p14:tracePt t="37083" x="3911600" y="2768600"/>
          <p14:tracePt t="37100" x="3962400" y="2787650"/>
          <p14:tracePt t="37116" x="4013200" y="2800350"/>
          <p14:tracePt t="37384" x="4006850" y="2800350"/>
          <p14:tracePt t="37387" x="4000500" y="2800350"/>
          <p14:tracePt t="37400" x="3962400" y="2806700"/>
          <p14:tracePt t="37416" x="3873500" y="2832100"/>
          <p14:tracePt t="37434" x="3721100" y="2870200"/>
          <p14:tracePt t="37449" x="3594100" y="2901950"/>
          <p14:tracePt t="37466" x="3454400" y="2946400"/>
          <p14:tracePt t="37483" x="3302000" y="2997200"/>
          <p14:tracePt t="37500" x="3124200" y="3054350"/>
          <p14:tracePt t="37503" x="3098800" y="3054350"/>
          <p14:tracePt t="37517" x="2959100" y="3098800"/>
          <p14:tracePt t="37533" x="2825750" y="3136900"/>
          <p14:tracePt t="37550" x="2717800" y="3168650"/>
          <p14:tracePt t="37566" x="2635250" y="3194050"/>
          <p14:tracePt t="37583" x="2571750" y="3213100"/>
          <p14:tracePt t="37599" x="2514600" y="3238500"/>
          <p14:tracePt t="37617" x="2470150" y="3257550"/>
          <p14:tracePt t="37633" x="2432050" y="3270250"/>
          <p14:tracePt t="37650" x="2381250" y="3295650"/>
          <p14:tracePt t="37666" x="2330450" y="3314700"/>
          <p14:tracePt t="37683" x="2279650" y="3333750"/>
          <p14:tracePt t="37700" x="2216150" y="3352800"/>
          <p14:tracePt t="37716" x="2159000" y="3378200"/>
          <p14:tracePt t="37733" x="2101850" y="3390900"/>
          <p14:tracePt t="37750" x="2044700" y="3403600"/>
          <p14:tracePt t="37766" x="1993900" y="3416300"/>
          <p14:tracePt t="37783" x="1968500" y="3429000"/>
          <p14:tracePt t="37800" x="1955800" y="3435350"/>
          <p14:tracePt t="37920" x="1962150" y="3435350"/>
          <p14:tracePt t="37931" x="1968500" y="3435350"/>
          <p14:tracePt t="37934" x="1974850" y="3435350"/>
          <p14:tracePt t="37950" x="1987550" y="3435350"/>
          <p14:tracePt t="37966" x="2019300" y="3435350"/>
          <p14:tracePt t="37983" x="2057400" y="3429000"/>
          <p14:tracePt t="38000" x="2120900" y="3429000"/>
          <p14:tracePt t="38002" x="2127250" y="3429000"/>
          <p14:tracePt t="38017" x="2203450" y="3422650"/>
          <p14:tracePt t="38033" x="2292350" y="3422650"/>
          <p14:tracePt t="38050" x="2400300" y="3416300"/>
          <p14:tracePt t="38067" x="2520950" y="3409950"/>
          <p14:tracePt t="38083" x="2628900" y="3409950"/>
          <p14:tracePt t="38100" x="2730500" y="3403600"/>
          <p14:tracePt t="38117" x="2825750" y="3403600"/>
          <p14:tracePt t="38133" x="2895600" y="3397250"/>
          <p14:tracePt t="38150" x="2952750" y="3397250"/>
          <p14:tracePt t="38166" x="2990850" y="3390900"/>
          <p14:tracePt t="38183" x="3009900" y="3390900"/>
          <p14:tracePt t="38200" x="3022600" y="3390900"/>
          <p14:tracePt t="38879" x="3028950" y="3390900"/>
          <p14:tracePt t="39524" x="3022600" y="3390900"/>
          <p14:tracePt t="40474" x="3028950" y="3390900"/>
          <p14:tracePt t="40477" x="3035300" y="3390900"/>
          <p14:tracePt t="40483" x="3048000" y="3390900"/>
          <p14:tracePt t="40500" x="3098800" y="3390900"/>
          <p14:tracePt t="40503" x="3111500" y="3390900"/>
          <p14:tracePt t="40517" x="3175000" y="3397250"/>
          <p14:tracePt t="40533" x="3282950" y="3422650"/>
          <p14:tracePt t="40550" x="3429000" y="3448050"/>
          <p14:tracePt t="40567" x="3600450" y="3473450"/>
          <p14:tracePt t="40583" x="3759200" y="3505200"/>
          <p14:tracePt t="40600" x="3930650" y="3530600"/>
          <p14:tracePt t="40617" x="4070350" y="3556000"/>
          <p14:tracePt t="40633" x="4178300" y="3575050"/>
          <p14:tracePt t="40650" x="4267200" y="3594100"/>
          <p14:tracePt t="40667" x="4330700" y="3600450"/>
          <p14:tracePt t="40683" x="4381500" y="3606800"/>
          <p14:tracePt t="40700" x="4413250" y="3606800"/>
          <p14:tracePt t="40716" x="4432300" y="3613150"/>
          <p14:tracePt t="40733" x="4445000" y="3613150"/>
          <p14:tracePt t="40970" x="4438650" y="3613150"/>
          <p14:tracePt t="40974" x="4438650" y="3619500"/>
          <p14:tracePt t="40983" x="4432300" y="3619500"/>
          <p14:tracePt t="41000" x="4406900" y="3625850"/>
          <p14:tracePt t="41001" x="4400550" y="3625850"/>
          <p14:tracePt t="41017" x="4368800" y="3632200"/>
          <p14:tracePt t="41033" x="4318000" y="3638550"/>
          <p14:tracePt t="41050" x="4235450" y="3644900"/>
          <p14:tracePt t="41067" x="4127500" y="3651250"/>
          <p14:tracePt t="41083" x="4013200" y="3670300"/>
          <p14:tracePt t="41100" x="3873500" y="3689350"/>
          <p14:tracePt t="41117" x="3740150" y="3708400"/>
          <p14:tracePt t="41133" x="3600450" y="3733800"/>
          <p14:tracePt t="41150" x="3448050" y="3771900"/>
          <p14:tracePt t="41167" x="3314700" y="3810000"/>
          <p14:tracePt t="41183" x="3200400" y="3841750"/>
          <p14:tracePt t="41200" x="3098800" y="3879850"/>
          <p14:tracePt t="41217" x="3009900" y="3911600"/>
          <p14:tracePt t="41233" x="2933700" y="3943350"/>
          <p14:tracePt t="41250" x="2870200" y="3968750"/>
          <p14:tracePt t="41266" x="2825750" y="3987800"/>
          <p14:tracePt t="41283" x="2787650" y="4006850"/>
          <p14:tracePt t="41300" x="2768600" y="4019550"/>
          <p14:tracePt t="41317" x="2755900" y="4025900"/>
          <p14:tracePt t="41333" x="2755900" y="4032250"/>
          <p14:tracePt t="41350" x="2749550" y="4032250"/>
          <p14:tracePt t="41367" x="2749550" y="4038600"/>
          <p14:tracePt t="41536" x="2755900" y="4038600"/>
          <p14:tracePt t="41542" x="2762250" y="4038600"/>
          <p14:tracePt t="41550" x="2768600" y="4044950"/>
          <p14:tracePt t="41566" x="2787650" y="4051300"/>
          <p14:tracePt t="41583" x="2806700" y="4051300"/>
          <p14:tracePt t="41600" x="2832100" y="4051300"/>
          <p14:tracePt t="41616" x="2863850" y="4057650"/>
          <p14:tracePt t="41633" x="2889250" y="4064000"/>
          <p14:tracePt t="41650" x="2921000" y="4064000"/>
          <p14:tracePt t="41666" x="2952750" y="4064000"/>
          <p14:tracePt t="41683" x="2984500" y="4064000"/>
          <p14:tracePt t="41700" x="3016250" y="4064000"/>
          <p14:tracePt t="41716" x="3048000" y="4064000"/>
          <p14:tracePt t="41733" x="3073400" y="4070350"/>
          <p14:tracePt t="41750" x="3092450" y="4070350"/>
          <p14:tracePt t="41766" x="3111500" y="4070350"/>
          <p14:tracePt t="41783" x="3136900" y="4070350"/>
          <p14:tracePt t="41800" x="3162300" y="4076700"/>
          <p14:tracePt t="41816" x="3187700" y="4076700"/>
          <p14:tracePt t="41833" x="3225800" y="4076700"/>
          <p14:tracePt t="41850" x="3263900" y="4076700"/>
          <p14:tracePt t="41867" x="3308350" y="4076700"/>
          <p14:tracePt t="41883" x="3340100" y="4076700"/>
          <p14:tracePt t="41900" x="3378200" y="4076700"/>
          <p14:tracePt t="41916" x="3403600" y="4076700"/>
          <p14:tracePt t="41933" x="3422650" y="4076700"/>
          <p14:tracePt t="41950" x="3441700" y="4076700"/>
          <p14:tracePt t="41966" x="3460750" y="4076700"/>
          <p14:tracePt t="41983" x="3479800" y="4076700"/>
          <p14:tracePt t="42000" x="3505200" y="4076700"/>
          <p14:tracePt t="42016" x="3530600" y="4076700"/>
          <p14:tracePt t="42033" x="3556000" y="4076700"/>
          <p14:tracePt t="42050" x="3600450" y="4070350"/>
          <p14:tracePt t="42067" x="3663950" y="4070350"/>
          <p14:tracePt t="42083" x="3740150" y="4070350"/>
          <p14:tracePt t="42100" x="3841750" y="4064000"/>
          <p14:tracePt t="42117" x="3968750" y="4057650"/>
          <p14:tracePt t="42133" x="4114800" y="4051300"/>
          <p14:tracePt t="42150" x="4279900" y="4051300"/>
          <p14:tracePt t="42166" x="4457700" y="4044950"/>
          <p14:tracePt t="42183" x="4629150" y="4032250"/>
          <p14:tracePt t="42200" x="4794250" y="4025900"/>
          <p14:tracePt t="42217" x="4933950" y="4019550"/>
          <p14:tracePt t="42233" x="5048250" y="4006850"/>
          <p14:tracePt t="42250" x="5162550" y="3994150"/>
          <p14:tracePt t="42267" x="5257800" y="3981450"/>
          <p14:tracePt t="42283" x="5302250" y="3975100"/>
          <p14:tracePt t="42300" x="5308600" y="3968750"/>
          <p14:tracePt t="42489" x="5295900" y="3968750"/>
          <p14:tracePt t="42493" x="5289550" y="3975100"/>
          <p14:tracePt t="42500" x="5283200" y="3975100"/>
          <p14:tracePt t="42516" x="5168900" y="3994150"/>
          <p14:tracePt t="42533" x="5086350" y="4006850"/>
          <p14:tracePt t="42550" x="5035550" y="4019550"/>
          <p14:tracePt t="42566" x="5022850" y="4019550"/>
          <p14:tracePt t="42600" x="5060950" y="4019550"/>
          <p14:tracePt t="42617" x="5137150" y="4000500"/>
          <p14:tracePt t="42633" x="5238750" y="3981450"/>
          <p14:tracePt t="42650" x="5378450" y="3949700"/>
          <p14:tracePt t="42667" x="5575300" y="3898900"/>
          <p14:tracePt t="42683" x="5803900" y="3841750"/>
          <p14:tracePt t="42700" x="6064250" y="3771900"/>
          <p14:tracePt t="42717" x="6330950" y="3689350"/>
          <p14:tracePt t="42733" x="6584950" y="3619500"/>
          <p14:tracePt t="42750" x="6851650" y="3543300"/>
          <p14:tracePt t="42767" x="7105650" y="3473450"/>
          <p14:tracePt t="42783" x="7346950" y="3409950"/>
          <p14:tracePt t="42800" x="7607300" y="3352800"/>
          <p14:tracePt t="42816" x="7835900" y="3295650"/>
          <p14:tracePt t="42833" x="8077200" y="3238500"/>
          <p14:tracePt t="42850" x="8280400" y="3181350"/>
          <p14:tracePt t="42867" x="8451850" y="3117850"/>
          <p14:tracePt t="42883" x="8591550" y="3060700"/>
          <p14:tracePt t="42900" x="8705850" y="3009900"/>
          <p14:tracePt t="42917" x="8782050" y="2965450"/>
          <p14:tracePt t="42933" x="8832850" y="2946400"/>
          <p14:tracePt t="42950" x="8870950" y="2927350"/>
          <p14:tracePt t="42967" x="8915400" y="2901950"/>
          <p14:tracePt t="42983" x="8953500" y="2889250"/>
          <p14:tracePt t="43000" x="8991600" y="2870200"/>
          <p14:tracePt t="43016" x="9010650" y="2870200"/>
          <p14:tracePt t="43033" x="9036050" y="2863850"/>
          <p14:tracePt t="43050" x="9061450" y="2863850"/>
          <p14:tracePt t="43066" x="9080500" y="2863850"/>
          <p14:tracePt t="43334" x="9086850" y="2863850"/>
          <p14:tracePt t="43352" x="9093200" y="2863850"/>
          <p14:tracePt t="43359" x="9099550" y="2863850"/>
          <p14:tracePt t="43367" x="9105900" y="2863850"/>
          <p14:tracePt t="43383" x="9124950" y="2863850"/>
          <p14:tracePt t="43400" x="9131300" y="2863850"/>
          <p14:tracePt t="43417" x="9144000" y="2863850"/>
          <p14:tracePt t="43433" x="9150350" y="2863850"/>
          <p14:tracePt t="43450" x="9163050" y="2863850"/>
          <p14:tracePt t="43483" x="9175750" y="2863850"/>
          <p14:tracePt t="43501" x="9182100" y="2863850"/>
          <p14:tracePt t="43516" x="9188450" y="2863850"/>
          <p14:tracePt t="43533" x="9201150" y="2870200"/>
          <p14:tracePt t="43550" x="9213850" y="2876550"/>
          <p14:tracePt t="43566" x="9232900" y="2882900"/>
          <p14:tracePt t="43583" x="9258300" y="2889250"/>
          <p14:tracePt t="43600" x="9290050" y="2895600"/>
          <p14:tracePt t="43617" x="9328150" y="2908300"/>
          <p14:tracePt t="43633" x="9359900" y="2914650"/>
          <p14:tracePt t="43650" x="9398000" y="2921000"/>
          <p14:tracePt t="43667" x="9442450" y="2927350"/>
          <p14:tracePt t="43683" x="9486900" y="2933700"/>
          <p14:tracePt t="43700" x="9531350" y="2946400"/>
          <p14:tracePt t="43716" x="9575800" y="2959100"/>
          <p14:tracePt t="43733" x="9613900" y="2965450"/>
          <p14:tracePt t="43750" x="9652000" y="2971800"/>
          <p14:tracePt t="43766" x="9677400" y="2978150"/>
          <p14:tracePt t="43783" x="9702800" y="2984500"/>
          <p14:tracePt t="43800" x="9728200" y="2990850"/>
          <p14:tracePt t="43816" x="9747250" y="2990850"/>
          <p14:tracePt t="43833" x="9766300" y="2990850"/>
          <p14:tracePt t="43850" x="9779000" y="2990850"/>
          <p14:tracePt t="43866" x="9785350" y="2990850"/>
          <p14:tracePt t="49825" x="9791700" y="2990850"/>
          <p14:tracePt t="49828" x="9798050" y="2990850"/>
          <p14:tracePt t="49833" x="9810750" y="2990850"/>
          <p14:tracePt t="49850" x="9886950" y="2990850"/>
          <p14:tracePt t="49867" x="9969500" y="2978150"/>
          <p14:tracePt t="49883" x="10033000" y="2952750"/>
          <p14:tracePt t="49900" x="10083800" y="2927350"/>
          <p14:tracePt t="49917" x="10128250" y="2882900"/>
          <p14:tracePt t="49933" x="10172700" y="2832100"/>
          <p14:tracePt t="49950" x="10198100" y="2787650"/>
          <p14:tracePt t="49966" x="10204450" y="2743200"/>
          <p14:tracePt t="49983" x="10198100" y="2698750"/>
          <p14:tracePt t="50000" x="10166350" y="2654300"/>
          <p14:tracePt t="50002" x="10160000" y="2647950"/>
          <p14:tracePt t="50016" x="10115550" y="2597150"/>
          <p14:tracePt t="50033" x="10045700" y="2546350"/>
          <p14:tracePt t="50050" x="9956800" y="2501900"/>
          <p14:tracePt t="50066" x="9842500" y="2457450"/>
          <p14:tracePt t="50083" x="9715500" y="2413000"/>
          <p14:tracePt t="50100" x="9556750" y="2368550"/>
          <p14:tracePt t="50116" x="9391650" y="2336800"/>
          <p14:tracePt t="50133" x="9220200" y="2298700"/>
          <p14:tracePt t="50150" x="9074150" y="2273300"/>
          <p14:tracePt t="50166" x="8928100" y="2260600"/>
          <p14:tracePt t="50183" x="8769350" y="2260600"/>
          <p14:tracePt t="50200" x="8597900" y="2266950"/>
          <p14:tracePt t="50216" x="8464550" y="2305050"/>
          <p14:tracePt t="50233" x="8356600" y="2355850"/>
          <p14:tracePt t="50250" x="8274050" y="2406650"/>
          <p14:tracePt t="50266" x="8216900" y="2451100"/>
          <p14:tracePt t="50283" x="8178800" y="2495550"/>
          <p14:tracePt t="50300" x="8140700" y="2546350"/>
          <p14:tracePt t="50316" x="8121650" y="2584450"/>
          <p14:tracePt t="50333" x="8108950" y="2628900"/>
          <p14:tracePt t="50350" x="8102600" y="2673350"/>
          <p14:tracePt t="50366" x="8096250" y="2724150"/>
          <p14:tracePt t="50383" x="8108950" y="2768600"/>
          <p14:tracePt t="50400" x="8140700" y="2819400"/>
          <p14:tracePt t="50416" x="8197850" y="2876550"/>
          <p14:tracePt t="50433" x="8267700" y="2921000"/>
          <p14:tracePt t="50450" x="8356600" y="2959100"/>
          <p14:tracePt t="50466" x="8451850" y="2984500"/>
          <p14:tracePt t="50483" x="8540750" y="3016250"/>
          <p14:tracePt t="50500" x="8616950" y="3028950"/>
          <p14:tracePt t="50502" x="8623300" y="3028950"/>
          <p14:tracePt t="50516" x="8661400" y="3041650"/>
          <p14:tracePt t="50533" x="8674100" y="3041650"/>
          <p14:tracePt t="50771" x="8674100" y="3035300"/>
          <p14:tracePt t="50783" x="8674100" y="3028950"/>
          <p14:tracePt t="50790" x="8674100" y="3022600"/>
          <p14:tracePt t="50800" x="8667750" y="3022600"/>
          <p14:tracePt t="50816" x="8661400" y="3003550"/>
          <p14:tracePt t="50833" x="8655050" y="2984500"/>
          <p14:tracePt t="50850" x="8648700" y="2965450"/>
          <p14:tracePt t="50867" x="8636000" y="2946400"/>
          <p14:tracePt t="50883" x="8623300" y="2927350"/>
          <p14:tracePt t="50900" x="8623300" y="2914650"/>
          <p14:tracePt t="50916" x="8616950" y="2908300"/>
          <p14:tracePt t="50933" x="8610600" y="2895600"/>
          <p14:tracePt t="50950" x="8610600" y="2882900"/>
          <p14:tracePt t="50966" x="8604250" y="2870200"/>
          <p14:tracePt t="50983" x="8604250" y="2857500"/>
          <p14:tracePt t="51000" x="8604250" y="2851150"/>
          <p14:tracePt t="51111" x="8597900" y="2851150"/>
          <p14:tracePt t="51129" x="8591550" y="2851150"/>
          <p14:tracePt t="51132" x="8591550" y="2844800"/>
          <p14:tracePt t="51136" x="8585200" y="2844800"/>
          <p14:tracePt t="51157" x="8578850" y="2844800"/>
          <p14:tracePt t="51173" x="8572500" y="2844800"/>
          <p14:tracePt t="51183" x="8566150" y="2838450"/>
          <p14:tracePt t="51200" x="8553450" y="2832100"/>
          <p14:tracePt t="51216" x="8547100" y="2825750"/>
          <p14:tracePt t="51233" x="8534400" y="2819400"/>
          <p14:tracePt t="51250" x="8528050" y="2813050"/>
          <p14:tracePt t="51266" x="8515350" y="2800350"/>
          <p14:tracePt t="51283" x="8496300" y="2787650"/>
          <p14:tracePt t="51300" x="8477250" y="2781300"/>
          <p14:tracePt t="51316" x="8464550" y="2774950"/>
          <p14:tracePt t="51333" x="8451850" y="2762250"/>
          <p14:tracePt t="51350" x="8445500" y="2755900"/>
          <p14:tracePt t="51366" x="8432800" y="2749550"/>
          <p14:tracePt t="51383" x="8420100" y="2736850"/>
          <p14:tracePt t="51416" x="8407400" y="2724150"/>
          <p14:tracePt t="51433" x="8401050" y="2724150"/>
          <p14:tracePt t="51450" x="8394700" y="2717800"/>
          <p14:tracePt t="51466" x="8388350" y="2711450"/>
          <p14:tracePt t="51483" x="8382000" y="2711450"/>
          <p14:tracePt t="51500" x="8382000" y="2705100"/>
          <p14:tracePt t="51516" x="8375650" y="2705100"/>
          <p14:tracePt t="51556" x="8375650" y="2698750"/>
          <p14:tracePt t="51569" x="8375650" y="2692400"/>
          <p14:tracePt t="51609" x="8375650" y="2686050"/>
          <p14:tracePt t="51637" x="8375650" y="2679700"/>
          <p14:tracePt t="51662" x="8375650" y="2673350"/>
          <p14:tracePt t="51672" x="8375650" y="2667000"/>
          <p14:tracePt t="51685" x="8375650" y="2660650"/>
          <p14:tracePt t="51690" x="8375650" y="2654300"/>
          <p14:tracePt t="51700" x="8375650" y="2647950"/>
          <p14:tracePt t="51716" x="8382000" y="2628900"/>
          <p14:tracePt t="51733" x="8401050" y="2609850"/>
          <p14:tracePt t="51750" x="8426450" y="2597150"/>
          <p14:tracePt t="51766" x="8451850" y="2578100"/>
          <p14:tracePt t="51783" x="8477250" y="2565400"/>
          <p14:tracePt t="51800" x="8521700" y="2552700"/>
          <p14:tracePt t="51817" x="8559800" y="2546350"/>
          <p14:tracePt t="51833" x="8604250" y="2540000"/>
          <p14:tracePt t="51850" x="8648700" y="2533650"/>
          <p14:tracePt t="51866" x="8699500" y="2533650"/>
          <p14:tracePt t="51883" x="8737600" y="2540000"/>
          <p14:tracePt t="51900" x="8769350" y="2552700"/>
          <p14:tracePt t="51916" x="8794750" y="2565400"/>
          <p14:tracePt t="51933" x="8807450" y="2590800"/>
          <p14:tracePt t="51950" x="8820150" y="2616200"/>
          <p14:tracePt t="51966" x="8832850" y="2660650"/>
          <p14:tracePt t="51983" x="8851900" y="2705100"/>
          <p14:tracePt t="52000" x="8864600" y="2749550"/>
          <p14:tracePt t="52016" x="8864600" y="2794000"/>
          <p14:tracePt t="52033" x="8858250" y="2838450"/>
          <p14:tracePt t="52050" x="8845550" y="2876550"/>
          <p14:tracePt t="52066" x="8813800" y="2921000"/>
          <p14:tracePt t="52083" x="8775700" y="2959100"/>
          <p14:tracePt t="52100" x="8724900" y="2997200"/>
          <p14:tracePt t="52116" x="8648700" y="3016250"/>
          <p14:tracePt t="52133" x="8585200" y="3028950"/>
          <p14:tracePt t="52150" x="8515350" y="3028950"/>
          <p14:tracePt t="52166" x="8439150" y="3016250"/>
          <p14:tracePt t="52183" x="8343900" y="2971800"/>
          <p14:tracePt t="52200" x="8248650" y="2908300"/>
          <p14:tracePt t="52217" x="8166100" y="2844800"/>
          <p14:tracePt t="52233" x="8115300" y="2781300"/>
          <p14:tracePt t="52250" x="8089900" y="2730500"/>
          <p14:tracePt t="52266" x="8089900" y="2692400"/>
          <p14:tracePt t="52283" x="8096250" y="2660650"/>
          <p14:tracePt t="52299" x="8128000" y="2628900"/>
          <p14:tracePt t="52316" x="8172450" y="2603500"/>
          <p14:tracePt t="52333" x="8242300" y="2584450"/>
          <p14:tracePt t="52349" x="8343900" y="2571750"/>
          <p14:tracePt t="52366" x="8464550" y="2571750"/>
          <p14:tracePt t="52383" x="8597900" y="2578100"/>
          <p14:tracePt t="52400" x="8699500" y="2603500"/>
          <p14:tracePt t="52416" x="8782050" y="2628900"/>
          <p14:tracePt t="52433" x="8839200" y="2660650"/>
          <p14:tracePt t="52450" x="8877300" y="2679700"/>
          <p14:tracePt t="52466" x="8896350" y="2705100"/>
          <p14:tracePt t="52483" x="8902700" y="2730500"/>
          <p14:tracePt t="52500" x="8915400" y="2755900"/>
          <p14:tracePt t="52501" x="8915400" y="2762250"/>
          <p14:tracePt t="52516" x="8915400" y="2794000"/>
          <p14:tracePt t="52533" x="8915400" y="2825750"/>
          <p14:tracePt t="52550" x="8915400" y="2851150"/>
          <p14:tracePt t="52566" x="8902700" y="2876550"/>
          <p14:tracePt t="52583" x="8890000" y="2895600"/>
          <p14:tracePt t="52600" x="8870950" y="2914650"/>
          <p14:tracePt t="52616" x="8858250" y="2921000"/>
          <p14:tracePt t="52690" x="8851900" y="2921000"/>
          <p14:tracePt t="53830" x="8845550" y="2921000"/>
          <p14:tracePt t="53834" x="8839200" y="2921000"/>
          <p14:tracePt t="53840" x="8832850" y="2921000"/>
          <p14:tracePt t="53850" x="8813800" y="2921000"/>
          <p14:tracePt t="53866" x="8743950" y="2921000"/>
          <p14:tracePt t="53884" x="8655050" y="2895600"/>
          <p14:tracePt t="53900" x="8547100" y="2863850"/>
          <p14:tracePt t="53916" x="8426450" y="2806700"/>
          <p14:tracePt t="53934" x="8318500" y="2736850"/>
          <p14:tracePt t="53950" x="8242300" y="2679700"/>
          <p14:tracePt t="53967" x="8191500" y="2635250"/>
          <p14:tracePt t="53983" x="8172450" y="2590800"/>
          <p14:tracePt t="54000" x="8159750" y="2559050"/>
          <p14:tracePt t="54003" x="8159750" y="2552700"/>
          <p14:tracePt t="54016" x="8159750" y="2533650"/>
          <p14:tracePt t="54033" x="8159750" y="2508250"/>
          <p14:tracePt t="54050" x="8159750" y="2495550"/>
          <p14:tracePt t="54066" x="8172450" y="2482850"/>
          <p14:tracePt t="54084" x="8185150" y="2463800"/>
          <p14:tracePt t="54100" x="8210550" y="2444750"/>
          <p14:tracePt t="54117" x="8248650" y="2432050"/>
          <p14:tracePt t="54133" x="8305800" y="2413000"/>
          <p14:tracePt t="54150" x="8375650" y="2406650"/>
          <p14:tracePt t="54167" x="8464550" y="2406650"/>
          <p14:tracePt t="54184" x="8559800" y="2406650"/>
          <p14:tracePt t="54200" x="8655050" y="2406650"/>
          <p14:tracePt t="54217" x="8737600" y="2425700"/>
          <p14:tracePt t="54233" x="8807450" y="2451100"/>
          <p14:tracePt t="54250" x="8864600" y="2476500"/>
          <p14:tracePt t="54266" x="8909050" y="2520950"/>
          <p14:tracePt t="54283" x="8947150" y="2559050"/>
          <p14:tracePt t="54300" x="8972550" y="2597150"/>
          <p14:tracePt t="54317" x="8985250" y="2641600"/>
          <p14:tracePt t="54333" x="8991600" y="2686050"/>
          <p14:tracePt t="54350" x="8991600" y="2730500"/>
          <p14:tracePt t="54366" x="8985250" y="2787650"/>
          <p14:tracePt t="54383" x="8966200" y="2844800"/>
          <p14:tracePt t="54400" x="8940800" y="2901950"/>
          <p14:tracePt t="54416" x="8902700" y="2952750"/>
          <p14:tracePt t="54433" x="8845550" y="3003550"/>
          <p14:tracePt t="54450" x="8788400" y="3048000"/>
          <p14:tracePt t="54467" x="8724900" y="3079750"/>
          <p14:tracePt t="54484" x="8655050" y="3105150"/>
          <p14:tracePt t="54500" x="8585200" y="3117850"/>
          <p14:tracePt t="54503" x="8572500" y="3117850"/>
          <p14:tracePt t="54516" x="8515350" y="3117850"/>
          <p14:tracePt t="54533" x="8458200" y="3117850"/>
          <p14:tracePt t="54550" x="8401050" y="3111500"/>
          <p14:tracePt t="54567" x="8343900" y="3098800"/>
          <p14:tracePt t="54583" x="8312150" y="3092450"/>
          <p14:tracePt t="54600" x="8299450" y="3086100"/>
          <p14:tracePt t="54641" x="8305800" y="3086100"/>
          <p14:tracePt t="54650" x="8331200" y="3092450"/>
          <p14:tracePt t="54667" x="8426450" y="3143250"/>
          <p14:tracePt t="54689" x="8623300" y="3270250"/>
          <p14:tracePt t="54700" x="8756650" y="3359150"/>
          <p14:tracePt t="54717" x="8966200" y="3511550"/>
          <p14:tracePt t="54734" x="9175750" y="3663950"/>
          <p14:tracePt t="54750" x="9366250" y="3822700"/>
          <p14:tracePt t="54766" x="9537700" y="3987800"/>
          <p14:tracePt t="54783" x="9683750" y="4127500"/>
          <p14:tracePt t="54800" x="9804400" y="4241800"/>
          <p14:tracePt t="54816" x="9906000" y="4324350"/>
          <p14:tracePt t="54833" x="10001250" y="4381500"/>
          <p14:tracePt t="54850" x="10071100" y="4425950"/>
          <p14:tracePt t="54867" x="10140950" y="4451350"/>
          <p14:tracePt t="54883" x="10179050" y="4476750"/>
          <p14:tracePt t="54900" x="10210800" y="4476750"/>
          <p14:tracePt t="54958" x="10217150" y="4476750"/>
          <p14:tracePt t="54964" x="10223500" y="4476750"/>
          <p14:tracePt t="54973" x="10223500" y="4470400"/>
          <p14:tracePt t="54983" x="10236200" y="4464050"/>
          <p14:tracePt t="55000" x="10248900" y="4445000"/>
          <p14:tracePt t="55017" x="10261600" y="4438650"/>
          <p14:tracePt t="55033" x="10267950" y="4425950"/>
          <p14:tracePt t="55050" x="10274300" y="4413250"/>
          <p14:tracePt t="55067" x="10274300" y="4394200"/>
          <p14:tracePt t="55083" x="10274300" y="4362450"/>
          <p14:tracePt t="55100" x="10261600" y="4330700"/>
          <p14:tracePt t="55117" x="10236200" y="4273550"/>
          <p14:tracePt t="55134" x="10198100" y="4203700"/>
          <p14:tracePt t="55150" x="10147300" y="4133850"/>
          <p14:tracePt t="55166" x="10102850" y="4076700"/>
          <p14:tracePt t="55183" x="10058400" y="4032250"/>
          <p14:tracePt t="55200" x="10013950" y="4006850"/>
          <p14:tracePt t="55217" x="9969500" y="3994150"/>
          <p14:tracePt t="55233" x="9912350" y="3994150"/>
          <p14:tracePt t="55250" x="9861550" y="4000500"/>
          <p14:tracePt t="55266" x="9810750" y="4038600"/>
          <p14:tracePt t="55284" x="9753600" y="4095750"/>
          <p14:tracePt t="55300" x="9709150" y="4152900"/>
          <p14:tracePt t="55317" x="9677400" y="4222750"/>
          <p14:tracePt t="55333" x="9652000" y="4292600"/>
          <p14:tracePt t="55350" x="9645650" y="4362450"/>
          <p14:tracePt t="55366" x="9645650" y="4432300"/>
          <p14:tracePt t="55384" x="9664700" y="4495800"/>
          <p14:tracePt t="55400" x="9690100" y="4552950"/>
          <p14:tracePt t="55417" x="9721850" y="4610100"/>
          <p14:tracePt t="55434" x="9753600" y="4654550"/>
          <p14:tracePt t="55450" x="9785350" y="4699000"/>
          <p14:tracePt t="55466" x="9823450" y="4737100"/>
          <p14:tracePt t="55483" x="9855200" y="4775200"/>
          <p14:tracePt t="55500" x="9886950" y="4794250"/>
          <p14:tracePt t="55502" x="9886950" y="4800600"/>
          <p14:tracePt t="55517" x="9912350" y="4806950"/>
          <p14:tracePt t="55533" x="9937750" y="4813300"/>
          <p14:tracePt t="55550" x="9950450" y="4813300"/>
          <p14:tracePt t="55567" x="9975850" y="4806950"/>
          <p14:tracePt t="55583" x="9994900" y="4775200"/>
          <p14:tracePt t="55600" x="10020300" y="4724400"/>
          <p14:tracePt t="55616" x="10045700" y="4667250"/>
          <p14:tracePt t="55633" x="10058400" y="4591050"/>
          <p14:tracePt t="55650" x="10064750" y="4521200"/>
          <p14:tracePt t="55667" x="10071100" y="4457700"/>
          <p14:tracePt t="55684" x="10071100" y="4387850"/>
          <p14:tracePt t="55702" x="10064750" y="4324350"/>
          <p14:tracePt t="55717" x="10045700" y="4273550"/>
          <p14:tracePt t="55733" x="10026650" y="4229100"/>
          <p14:tracePt t="55750" x="10007600" y="4197350"/>
          <p14:tracePt t="55767" x="9994900" y="4171950"/>
          <p14:tracePt t="55783" x="9975850" y="4152900"/>
          <p14:tracePt t="55800" x="9969500" y="4140200"/>
          <p14:tracePt t="55817" x="9963150" y="4133850"/>
          <p14:tracePt t="55950" x="9956800" y="4133850"/>
          <p14:tracePt t="56295" x="9963150" y="4133850"/>
          <p14:tracePt t="56302" x="9969500" y="4133850"/>
          <p14:tracePt t="56306" x="9975850" y="4133850"/>
          <p14:tracePt t="56317" x="9988550" y="4133850"/>
          <p14:tracePt t="56334" x="10033000" y="4140200"/>
          <p14:tracePt t="56350" x="10090150" y="4178300"/>
          <p14:tracePt t="56366" x="10153650" y="4235450"/>
          <p14:tracePt t="56383" x="10217150" y="4286250"/>
          <p14:tracePt t="56400" x="10274300" y="4349750"/>
          <p14:tracePt t="56416" x="10344150" y="4413250"/>
          <p14:tracePt t="56433" x="10401300" y="4470400"/>
          <p14:tracePt t="56450" x="10471150" y="4521200"/>
          <p14:tracePt t="56466" x="10521950" y="4559300"/>
          <p14:tracePt t="56483" x="10566400" y="4578350"/>
          <p14:tracePt t="56500" x="10604500" y="4597400"/>
          <p14:tracePt t="56516" x="10623550" y="4603750"/>
          <p14:tracePt t="56637" x="10623550" y="4597400"/>
          <p14:tracePt t="56640" x="10617200" y="4597400"/>
          <p14:tracePt t="56650" x="10610850" y="4597400"/>
          <p14:tracePt t="56667" x="10610850" y="4584700"/>
          <p14:tracePt t="56700" x="10604500" y="4584700"/>
          <p14:tracePt t="56717" x="10598150" y="4584700"/>
          <p14:tracePt t="62164" x="10598150" y="4578350"/>
          <p14:tracePt t="62168" x="10591800" y="4572000"/>
          <p14:tracePt t="62183" x="10521950" y="4552950"/>
          <p14:tracePt t="62200" x="10388600" y="4527550"/>
          <p14:tracePt t="62217" x="10236200" y="4495800"/>
          <p14:tracePt t="62233" x="10083800" y="4476750"/>
          <p14:tracePt t="62250" x="9969500" y="4457700"/>
          <p14:tracePt t="62267" x="9893300" y="4445000"/>
          <p14:tracePt t="62283" x="9867900" y="4438650"/>
          <p14:tracePt t="62300" x="9867900" y="4432300"/>
          <p14:tracePt t="62317" x="9893300" y="4400550"/>
          <p14:tracePt t="62333" x="9918700" y="4343400"/>
          <p14:tracePt t="62350" x="9944100" y="4267200"/>
          <p14:tracePt t="62367" x="9969500" y="4191000"/>
          <p14:tracePt t="62383" x="10013950" y="4140200"/>
          <p14:tracePt t="62400" x="10083800" y="4089400"/>
          <p14:tracePt t="62417" x="10153650" y="4064000"/>
          <p14:tracePt t="62433" x="10198100" y="4051300"/>
          <p14:tracePt t="62585" x="10198100" y="4044950"/>
          <p14:tracePt t="62589" x="10191750" y="4044950"/>
          <p14:tracePt t="62600" x="10179050" y="4025900"/>
          <p14:tracePt t="62617" x="10147300" y="3956050"/>
          <p14:tracePt t="62633" x="10102850" y="3835400"/>
          <p14:tracePt t="62650" x="10052050" y="3676650"/>
          <p14:tracePt t="62667" x="9994900" y="3536950"/>
          <p14:tracePt t="62683" x="9931400" y="3409950"/>
          <p14:tracePt t="62700" x="9836150" y="3270250"/>
          <p14:tracePt t="62717" x="9658350" y="3111500"/>
          <p14:tracePt t="62733" x="9480550" y="3003550"/>
          <p14:tracePt t="62750" x="9321800" y="2952750"/>
          <p14:tracePt t="62767" x="9271000" y="2959100"/>
          <p14:tracePt t="62783" x="9264650" y="3003550"/>
          <p14:tracePt t="62800" x="9264650" y="3009900"/>
          <p14:tracePt t="63114" x="9258300" y="3003550"/>
          <p14:tracePt t="63118" x="9258300" y="2997200"/>
          <p14:tracePt t="63133" x="9239250" y="2965450"/>
          <p14:tracePt t="63150" x="9220200" y="2927350"/>
          <p14:tracePt t="63167" x="9182100" y="2882900"/>
          <p14:tracePt t="63183" x="9118600" y="2832100"/>
          <p14:tracePt t="63200" x="9061450" y="2787650"/>
          <p14:tracePt t="63217" x="9004300" y="2749550"/>
          <p14:tracePt t="63233" x="8959850" y="2711450"/>
          <p14:tracePt t="63250" x="8921750" y="2679700"/>
          <p14:tracePt t="63267" x="8883650" y="2654300"/>
          <p14:tracePt t="63283" x="8832850" y="2628900"/>
          <p14:tracePt t="63300" x="8775700" y="2603500"/>
          <p14:tracePt t="63317" x="8705850" y="2584450"/>
          <p14:tracePt t="63333" x="8636000" y="2565400"/>
          <p14:tracePt t="63350" x="8553450" y="2546350"/>
          <p14:tracePt t="63367" x="8464550" y="2533650"/>
          <p14:tracePt t="63383" x="8375650" y="2527300"/>
          <p14:tracePt t="63400" x="8274050" y="2514600"/>
          <p14:tracePt t="63417" x="8166100" y="2514600"/>
          <p14:tracePt t="63433" x="8070850" y="2514600"/>
          <p14:tracePt t="63450" x="7981950" y="2514600"/>
          <p14:tracePt t="63467" x="7899400" y="2520950"/>
          <p14:tracePt t="63483" x="7829550" y="2533650"/>
          <p14:tracePt t="63500" x="7753350" y="2540000"/>
          <p14:tracePt t="63503" x="7747000" y="2546350"/>
          <p14:tracePt t="63517" x="7696200" y="2546350"/>
          <p14:tracePt t="63533" x="7651750" y="2552700"/>
          <p14:tracePt t="63550" x="7620000" y="2559050"/>
          <p14:tracePt t="63567" x="7594600" y="2559050"/>
          <p14:tracePt t="63583" x="7575550" y="2559050"/>
          <p14:tracePt t="63600" x="7550150" y="2571750"/>
          <p14:tracePt t="63617" x="7524750" y="2571750"/>
          <p14:tracePt t="63633" x="7505700" y="2584450"/>
          <p14:tracePt t="63650" x="7480300" y="2590800"/>
          <p14:tracePt t="63667" x="7454900" y="2603500"/>
          <p14:tracePt t="63683" x="7429500" y="2616200"/>
          <p14:tracePt t="63700" x="7397750" y="2628900"/>
          <p14:tracePt t="63717" x="7359650" y="2647950"/>
          <p14:tracePt t="63733" x="7327900" y="2660650"/>
          <p14:tracePt t="63750" x="7302500" y="2667000"/>
          <p14:tracePt t="63767" x="7283450" y="2673350"/>
          <p14:tracePt t="63783" x="7270750" y="2679700"/>
          <p14:tracePt t="63800" x="7258050" y="2686050"/>
          <p14:tracePt t="63817" x="7251700" y="2686050"/>
          <p14:tracePt t="63833" x="7245350" y="2686050"/>
          <p14:tracePt t="63851" x="7239000" y="2686050"/>
          <p14:tracePt t="63944" x="7239000" y="2692400"/>
          <p14:tracePt t="63953" x="7245350" y="2692400"/>
          <p14:tracePt t="63962" x="7245350" y="2698750"/>
          <p14:tracePt t="63966" x="7251700" y="2698750"/>
          <p14:tracePt t="63983" x="7264400" y="2698750"/>
          <p14:tracePt t="64000" x="7277100" y="2711450"/>
          <p14:tracePt t="64001" x="7283450" y="2711450"/>
          <p14:tracePt t="64016" x="7302500" y="2711450"/>
          <p14:tracePt t="64033" x="7327900" y="2724150"/>
          <p14:tracePt t="64050" x="7359650" y="2730500"/>
          <p14:tracePt t="64066" x="7385050" y="2736850"/>
          <p14:tracePt t="64083" x="7410450" y="2736850"/>
          <p14:tracePt t="64100" x="7416800" y="2736850"/>
          <p14:tracePt t="64116" x="7423150" y="2736850"/>
          <p14:tracePt t="64268" x="7429500" y="2736850"/>
          <p14:tracePt t="64277" x="7435850" y="2736850"/>
          <p14:tracePt t="64291" x="7442200" y="2736850"/>
          <p14:tracePt t="64300" x="7448550" y="2730500"/>
          <p14:tracePt t="64317" x="7461250" y="2724150"/>
          <p14:tracePt t="64333" x="7480300" y="2717800"/>
          <p14:tracePt t="64350" x="7505700" y="2705100"/>
          <p14:tracePt t="64367" x="7518400" y="2698750"/>
          <p14:tracePt t="64383" x="7531100" y="2692400"/>
          <p14:tracePt t="64400" x="7543800" y="2686050"/>
          <p14:tracePt t="64417" x="7562850" y="2686050"/>
          <p14:tracePt t="64433" x="7575550" y="2679700"/>
          <p14:tracePt t="64450" x="7588250" y="2673350"/>
          <p14:tracePt t="64467" x="7600950" y="2673350"/>
          <p14:tracePt t="64484" x="7620000" y="2673350"/>
          <p14:tracePt t="64500" x="7639050" y="2673350"/>
          <p14:tracePt t="64517" x="7651750" y="2667000"/>
          <p14:tracePt t="64533" x="7658100" y="2667000"/>
          <p14:tracePt t="64550" x="7670800" y="2667000"/>
          <p14:tracePt t="64567" x="7683500" y="2667000"/>
          <p14:tracePt t="64583" x="7696200" y="2667000"/>
          <p14:tracePt t="64600" x="7708900" y="2667000"/>
          <p14:tracePt t="64617" x="7721600" y="2667000"/>
          <p14:tracePt t="64633" x="7727950" y="2667000"/>
          <p14:tracePt t="64650" x="7740650" y="2667000"/>
          <p14:tracePt t="64667" x="7753350" y="2667000"/>
          <p14:tracePt t="64683" x="7766050" y="2667000"/>
          <p14:tracePt t="64700" x="7778750" y="2667000"/>
          <p14:tracePt t="64717" x="7791450" y="2667000"/>
          <p14:tracePt t="64733" x="7804150" y="2667000"/>
          <p14:tracePt t="64750" x="7823200" y="2667000"/>
          <p14:tracePt t="64766" x="7842250" y="2667000"/>
          <p14:tracePt t="64783" x="7854950" y="2667000"/>
          <p14:tracePt t="64800" x="7867650" y="2673350"/>
          <p14:tracePt t="64816" x="7880350" y="2673350"/>
          <p14:tracePt t="64833" x="7886700" y="2673350"/>
          <p14:tracePt t="64850" x="7899400" y="2679700"/>
          <p14:tracePt t="64867" x="7905750" y="2679700"/>
          <p14:tracePt t="64883" x="7912100" y="2679700"/>
          <p14:tracePt t="64900" x="7918450" y="2679700"/>
          <p14:tracePt t="64916" x="7931150" y="2679700"/>
          <p14:tracePt t="64933" x="7937500" y="2673350"/>
          <p14:tracePt t="64950" x="7943850" y="2673350"/>
          <p14:tracePt t="64966" x="7956550" y="2667000"/>
          <p14:tracePt t="64983" x="7962900" y="2660650"/>
          <p14:tracePt t="65000" x="7969250" y="2660650"/>
          <p14:tracePt t="65016" x="7981950" y="2647950"/>
          <p14:tracePt t="65033" x="7988300" y="2647950"/>
          <p14:tracePt t="65050" x="7994650" y="2635250"/>
          <p14:tracePt t="65067" x="8013700" y="2635250"/>
          <p14:tracePt t="65083" x="8013700" y="2628900"/>
          <p14:tracePt t="65100" x="8020050" y="2622550"/>
          <p14:tracePt t="65116" x="8026400" y="2622550"/>
          <p14:tracePt t="65133" x="8032750" y="2622550"/>
          <p14:tracePt t="65150" x="8039100" y="2616200"/>
          <p14:tracePt t="65166" x="8045450" y="2609850"/>
          <p14:tracePt t="65183" x="8051800" y="2609850"/>
          <p14:tracePt t="65200" x="8064500" y="2597150"/>
          <p14:tracePt t="65216" x="8077200" y="2597150"/>
          <p14:tracePt t="65233" x="8083550" y="2590800"/>
          <p14:tracePt t="65250" x="8089900" y="2584450"/>
          <p14:tracePt t="65266" x="8096250" y="2578100"/>
          <p14:tracePt t="65283" x="8102600" y="2578100"/>
          <p14:tracePt t="65316" x="8108950" y="2578100"/>
          <p14:tracePt t="65333" x="8115300" y="2571750"/>
          <p14:tracePt t="65350" x="8121650" y="2565400"/>
          <p14:tracePt t="65366" x="8128000" y="2565400"/>
          <p14:tracePt t="65383" x="8134350" y="2559050"/>
          <p14:tracePt t="65400" x="8147050" y="2552700"/>
          <p14:tracePt t="65416" x="8159750" y="2546350"/>
          <p14:tracePt t="65433" x="8166100" y="2540000"/>
          <p14:tracePt t="65450" x="8172450" y="2540000"/>
          <p14:tracePt t="65466" x="8185150" y="2533650"/>
          <p14:tracePt t="65483" x="8191500" y="2527300"/>
          <p14:tracePt t="65500" x="8204200" y="2527300"/>
          <p14:tracePt t="65516" x="8210550" y="2520950"/>
          <p14:tracePt t="65533" x="8216900" y="2514600"/>
          <p14:tracePt t="65550" x="8229600" y="2514600"/>
          <p14:tracePt t="65566" x="8235950" y="2508250"/>
          <p14:tracePt t="65583" x="8242300" y="2501900"/>
          <p14:tracePt t="65600" x="8255000" y="2495550"/>
          <p14:tracePt t="65616" x="8267700" y="2489200"/>
          <p14:tracePt t="65633" x="8274050" y="2482850"/>
          <p14:tracePt t="65650" x="8280400" y="2482850"/>
          <p14:tracePt t="65666" x="8286750" y="2482850"/>
          <p14:tracePt t="65683" x="8293100" y="2476500"/>
          <p14:tracePt t="65700" x="8299450" y="2476500"/>
          <p14:tracePt t="65733" x="8299450" y="2470150"/>
          <p14:tracePt t="65778" x="8305800" y="2470150"/>
          <p14:tracePt t="65796" x="8312150" y="2470150"/>
          <p14:tracePt t="65810" x="8312150" y="2463800"/>
          <p14:tracePt t="65825" x="8318500" y="2463800"/>
          <p14:tracePt t="65826" x="8318500" y="2457450"/>
          <p14:tracePt t="65834" x="8324850" y="2457450"/>
          <p14:tracePt t="65850" x="8331200" y="2457450"/>
          <p14:tracePt t="65866" x="8337550" y="2444750"/>
          <p14:tracePt t="65883" x="8350250" y="2444750"/>
          <p14:tracePt t="65901" x="8362950" y="2432050"/>
          <p14:tracePt t="65916" x="8375650" y="2432050"/>
          <p14:tracePt t="65933" x="8388350" y="2425700"/>
          <p14:tracePt t="65950" x="8394700" y="2425700"/>
          <p14:tracePt t="65967" x="8401050" y="2419350"/>
          <p14:tracePt t="66000" x="8407400" y="2419350"/>
          <p14:tracePt t="66021" x="8413750" y="2419350"/>
          <p14:tracePt t="66033" x="8420100" y="2419350"/>
          <p14:tracePt t="66050" x="8426450" y="2413000"/>
          <p14:tracePt t="66067" x="8432800" y="2406650"/>
          <p14:tracePt t="66083" x="8445500" y="2400300"/>
          <p14:tracePt t="66100" x="8451850" y="2400300"/>
          <p14:tracePt t="66117" x="8464550" y="2400300"/>
          <p14:tracePt t="66133" x="8477250" y="2393950"/>
          <p14:tracePt t="66150" x="8489950" y="2387600"/>
          <p14:tracePt t="66167" x="8496300" y="2387600"/>
          <p14:tracePt t="66183" x="8509000" y="2387600"/>
          <p14:tracePt t="66200" x="8528050" y="2387600"/>
          <p14:tracePt t="66217" x="8540750" y="2381250"/>
          <p14:tracePt t="66233" x="8566150" y="2381250"/>
          <p14:tracePt t="66250" x="8591550" y="2381250"/>
          <p14:tracePt t="66267" x="8616950" y="2381250"/>
          <p14:tracePt t="66283" x="8636000" y="2381250"/>
          <p14:tracePt t="66300" x="8655050" y="2381250"/>
          <p14:tracePt t="66317" x="8667750" y="2381250"/>
          <p14:tracePt t="66333" x="8680450" y="2387600"/>
          <p14:tracePt t="66350" x="8693150" y="2393950"/>
          <p14:tracePt t="66367" x="8705850" y="2400300"/>
          <p14:tracePt t="66383" x="8718550" y="2413000"/>
          <p14:tracePt t="66417" x="8724900" y="2413000"/>
          <p14:tracePt t="66433" x="8731250" y="2419350"/>
          <p14:tracePt t="66450" x="8737600" y="2425700"/>
          <p14:tracePt t="66467" x="8737600" y="2438400"/>
          <p14:tracePt t="66483" x="8743950" y="2451100"/>
          <p14:tracePt t="66500" x="8750300" y="2463800"/>
          <p14:tracePt t="66517" x="8756650" y="2482850"/>
          <p14:tracePt t="66533" x="8763000" y="2495550"/>
          <p14:tracePt t="66550" x="8775700" y="2514600"/>
          <p14:tracePt t="66567" x="8775700" y="2533650"/>
          <p14:tracePt t="66583" x="8788400" y="2546350"/>
          <p14:tracePt t="66600" x="8788400" y="2559050"/>
          <p14:tracePt t="66617" x="8794750" y="2571750"/>
          <p14:tracePt t="66633" x="8801100" y="2590800"/>
          <p14:tracePt t="66650" x="8801100" y="2597150"/>
          <p14:tracePt t="66667" x="8807450" y="2603500"/>
          <p14:tracePt t="66683" x="8813800" y="2616200"/>
          <p14:tracePt t="66717" x="8813800" y="2622550"/>
          <p14:tracePt t="66733" x="8820150" y="2628900"/>
          <p14:tracePt t="66774" x="8820150" y="2635250"/>
          <p14:tracePt t="66783" x="8826500" y="2635250"/>
          <p14:tracePt t="67190" x="8832850" y="2635250"/>
          <p14:tracePt t="67204" x="8832850" y="2641600"/>
          <p14:tracePt t="67206" x="8839200" y="2641600"/>
          <p14:tracePt t="67217" x="8845550" y="2641600"/>
          <p14:tracePt t="67233" x="8864600" y="2641600"/>
          <p14:tracePt t="67250" x="8890000" y="2641600"/>
          <p14:tracePt t="67267" x="8921750" y="2641600"/>
          <p14:tracePt t="67283" x="8959850" y="2641600"/>
          <p14:tracePt t="67300" x="8991600" y="2635250"/>
          <p14:tracePt t="67317" x="9023350" y="2635250"/>
          <p14:tracePt t="67333" x="9048750" y="2635250"/>
          <p14:tracePt t="67350" x="9067800" y="2635250"/>
          <p14:tracePt t="67367" x="9080500" y="2635250"/>
          <p14:tracePt t="67383" x="9093200" y="2635250"/>
          <p14:tracePt t="67400" x="9105900" y="2635250"/>
          <p14:tracePt t="67417" x="9118600" y="2635250"/>
          <p14:tracePt t="67433" x="9131300" y="2635250"/>
          <p14:tracePt t="67450" x="9137650" y="2635250"/>
          <p14:tracePt t="67468" x="9150350" y="2635250"/>
          <p14:tracePt t="67483" x="9156700" y="2635250"/>
          <p14:tracePt t="67500" x="9175750" y="2635250"/>
          <p14:tracePt t="67517" x="9188450" y="2635250"/>
          <p14:tracePt t="67533" x="9201150" y="2635250"/>
          <p14:tracePt t="67550" x="9213850" y="2635250"/>
          <p14:tracePt t="67567" x="9226550" y="2635250"/>
          <p14:tracePt t="67583" x="9239250" y="2628900"/>
          <p14:tracePt t="67600" x="9245600" y="2628900"/>
          <p14:tracePt t="67617" x="9258300" y="2622550"/>
          <p14:tracePt t="67633" x="9264650" y="2622550"/>
          <p14:tracePt t="67650" x="9271000" y="2622550"/>
          <p14:tracePt t="67667" x="9277350" y="2622550"/>
          <p14:tracePt t="67683" x="9283700" y="2622550"/>
          <p14:tracePt t="67700" x="9290050" y="2622550"/>
          <p14:tracePt t="67717" x="9296400" y="2616200"/>
          <p14:tracePt t="67733" x="9302750" y="2616200"/>
          <p14:tracePt t="67750" x="9309100" y="2616200"/>
          <p14:tracePt t="67767" x="9315450" y="2616200"/>
          <p14:tracePt t="67783" x="9321800" y="2609850"/>
          <p14:tracePt t="67800" x="9334500" y="2609850"/>
          <p14:tracePt t="67817" x="9340850" y="2609850"/>
          <p14:tracePt t="67833" x="9347200" y="2609850"/>
          <p14:tracePt t="67850" x="9353550" y="2609850"/>
          <p14:tracePt t="67867" x="9359900" y="2609850"/>
          <p14:tracePt t="67883" x="9372600" y="2609850"/>
          <p14:tracePt t="67900" x="9378950" y="2609850"/>
          <p14:tracePt t="67917" x="9391650" y="2609850"/>
          <p14:tracePt t="67935" x="9404350" y="2609850"/>
          <p14:tracePt t="67950" x="9410700" y="2609850"/>
          <p14:tracePt t="67967" x="9417050" y="2609850"/>
          <p14:tracePt t="67983" x="9429750" y="2616200"/>
          <p14:tracePt t="68000" x="9442450" y="2616200"/>
          <p14:tracePt t="68017" x="9461500" y="2616200"/>
          <p14:tracePt t="68033" x="9474200" y="2622550"/>
          <p14:tracePt t="68050" x="9486900" y="2628900"/>
          <p14:tracePt t="68067" x="9499600" y="2628900"/>
          <p14:tracePt t="68083" x="9512300" y="2628900"/>
          <p14:tracePt t="68100" x="9525000" y="2635250"/>
          <p14:tracePt t="68117" x="9537700" y="2641600"/>
          <p14:tracePt t="68133" x="9550400" y="2641600"/>
          <p14:tracePt t="68150" x="9563100" y="2647950"/>
          <p14:tracePt t="68167" x="9575800" y="2647950"/>
          <p14:tracePt t="68183" x="9588500" y="2654300"/>
          <p14:tracePt t="68200" x="9607550" y="2654300"/>
          <p14:tracePt t="68217" x="9620250" y="2654300"/>
          <p14:tracePt t="68233" x="9639300" y="2654300"/>
          <p14:tracePt t="68250" x="9658350" y="2654300"/>
          <p14:tracePt t="68267" x="9671050" y="2654300"/>
          <p14:tracePt t="68283" x="9690100" y="2654300"/>
          <p14:tracePt t="68301" x="9709150" y="2660650"/>
          <p14:tracePt t="68317" x="9728200" y="2660650"/>
          <p14:tracePt t="68333" x="9747250" y="2667000"/>
          <p14:tracePt t="68350" x="9772650" y="2667000"/>
          <p14:tracePt t="68367" x="9791700" y="2673350"/>
          <p14:tracePt t="68383" x="9810750" y="2673350"/>
          <p14:tracePt t="68400" x="9836150" y="2679700"/>
          <p14:tracePt t="68417" x="9861550" y="2686050"/>
          <p14:tracePt t="68434" x="9886950" y="2686050"/>
          <p14:tracePt t="68450" x="9912350" y="2686050"/>
          <p14:tracePt t="68467" x="9937750" y="2686050"/>
          <p14:tracePt t="68483" x="9969500" y="2686050"/>
          <p14:tracePt t="68501" x="9994900" y="2686050"/>
          <p14:tracePt t="68517" x="10020300" y="2686050"/>
          <p14:tracePt t="68533" x="10039350" y="2686050"/>
          <p14:tracePt t="68550" x="10058400" y="2686050"/>
          <p14:tracePt t="68567" x="10083800" y="2686050"/>
          <p14:tracePt t="68583" x="10109200" y="2686050"/>
          <p14:tracePt t="68600" x="10134600" y="2686050"/>
          <p14:tracePt t="68617" x="10166350" y="2686050"/>
          <p14:tracePt t="68633" x="10191750" y="2686050"/>
          <p14:tracePt t="68651" x="10217150" y="2686050"/>
          <p14:tracePt t="68667" x="10242550" y="2686050"/>
          <p14:tracePt t="68684" x="10267950" y="2686050"/>
          <p14:tracePt t="68700" x="10293350" y="2686050"/>
          <p14:tracePt t="68717" x="10318750" y="2686050"/>
          <p14:tracePt t="68733" x="10344150" y="2686050"/>
          <p14:tracePt t="68750" x="10369550" y="2679700"/>
          <p14:tracePt t="68767" x="10394950" y="2679700"/>
          <p14:tracePt t="68783" x="10420350" y="2679700"/>
          <p14:tracePt t="68800" x="10439400" y="2679700"/>
          <p14:tracePt t="68817" x="10471150" y="2679700"/>
          <p14:tracePt t="68833" x="10496550" y="2679700"/>
          <p14:tracePt t="68850" x="10521950" y="2679700"/>
          <p14:tracePt t="68867" x="10553700" y="2679700"/>
          <p14:tracePt t="68883" x="10572750" y="2679700"/>
          <p14:tracePt t="68900" x="10591800" y="2686050"/>
          <p14:tracePt t="68917" x="10617200" y="2686050"/>
          <p14:tracePt t="68935" x="10642600" y="2686050"/>
          <p14:tracePt t="68950" x="10661650" y="2686050"/>
          <p14:tracePt t="68967" x="10680700" y="2686050"/>
          <p14:tracePt t="68983" x="10699750" y="2686050"/>
          <p14:tracePt t="69000" x="10712450" y="2686050"/>
          <p14:tracePt t="69017" x="10731500" y="2686050"/>
          <p14:tracePt t="69033" x="10737850" y="2686050"/>
          <p14:tracePt t="69050" x="10744200" y="2686050"/>
          <p14:tracePt t="69083" x="10750550" y="2686050"/>
          <p14:tracePt t="70867" x="10744200" y="2686050"/>
          <p14:tracePt t="70870" x="10737850" y="2686050"/>
          <p14:tracePt t="70884" x="10718800" y="2686050"/>
          <p14:tracePt t="70900" x="10674350" y="2692400"/>
          <p14:tracePt t="70917" x="10629900" y="2692400"/>
          <p14:tracePt t="70935" x="10572750" y="2673350"/>
          <p14:tracePt t="70950" x="10509250" y="2660650"/>
          <p14:tracePt t="70967" x="10420350" y="2622550"/>
          <p14:tracePt t="70984" x="10293350" y="2571750"/>
          <p14:tracePt t="71000" x="10140950" y="2520950"/>
          <p14:tracePt t="71003" x="10128250" y="2514600"/>
          <p14:tracePt t="71017" x="10001250" y="2476500"/>
          <p14:tracePt t="71034" x="9861550" y="2444750"/>
          <p14:tracePt t="71050" x="9734550" y="2425700"/>
          <p14:tracePt t="71067" x="9613900" y="2413000"/>
          <p14:tracePt t="71084" x="9499600" y="2400300"/>
          <p14:tracePt t="71100" x="9404350" y="2400300"/>
          <p14:tracePt t="71117" x="9321800" y="2413000"/>
          <p14:tracePt t="71133" x="9251950" y="2438400"/>
          <p14:tracePt t="71150" x="9175750" y="2482850"/>
          <p14:tracePt t="71167" x="9093200" y="2527300"/>
          <p14:tracePt t="71183" x="9023350" y="2565400"/>
          <p14:tracePt t="71200" x="8966200" y="2616200"/>
          <p14:tracePt t="71217" x="8921750" y="2654300"/>
          <p14:tracePt t="71234" x="8890000" y="2692400"/>
          <p14:tracePt t="71250" x="8877300" y="2717800"/>
          <p14:tracePt t="71267" x="8877300" y="2743200"/>
          <p14:tracePt t="71284" x="8883650" y="2768600"/>
          <p14:tracePt t="71300" x="8902700" y="2774950"/>
          <p14:tracePt t="71317" x="8915400" y="2774950"/>
          <p14:tracePt t="71333" x="8940800" y="2774950"/>
          <p14:tracePt t="71350" x="8966200" y="2774950"/>
          <p14:tracePt t="71367" x="8991600" y="2755900"/>
          <p14:tracePt t="71383" x="9004300" y="2736850"/>
          <p14:tracePt t="71400" x="9017000" y="2711450"/>
          <p14:tracePt t="71417" x="9023350" y="2679700"/>
          <p14:tracePt t="71434" x="9023350" y="2641600"/>
          <p14:tracePt t="71451" x="8991600" y="2590800"/>
          <p14:tracePt t="71467" x="8947150" y="2546350"/>
          <p14:tracePt t="71484" x="8883650" y="2495550"/>
          <p14:tracePt t="71500" x="8807450" y="2451100"/>
          <p14:tracePt t="71501" x="8794750" y="2444750"/>
          <p14:tracePt t="71517" x="8712200" y="2413000"/>
          <p14:tracePt t="71533" x="8623300" y="2387600"/>
          <p14:tracePt t="71550" x="8547100" y="2368550"/>
          <p14:tracePt t="71567" x="8477250" y="2362200"/>
          <p14:tracePt t="71584" x="8407400" y="2362200"/>
          <p14:tracePt t="71600" x="8350250" y="2381250"/>
          <p14:tracePt t="71617" x="8299450" y="2400300"/>
          <p14:tracePt t="71634" x="8261350" y="2432050"/>
          <p14:tracePt t="71650" x="8242300" y="2457450"/>
          <p14:tracePt t="71667" x="8229600" y="2482850"/>
          <p14:tracePt t="71684" x="8229600" y="2508250"/>
          <p14:tracePt t="71700" x="8229600" y="2533650"/>
          <p14:tracePt t="71717" x="8229600" y="2559050"/>
          <p14:tracePt t="71734" x="8242300" y="2584450"/>
          <p14:tracePt t="71750" x="8255000" y="2616200"/>
          <p14:tracePt t="71767" x="8274050" y="2641600"/>
          <p14:tracePt t="71784" x="8293100" y="2667000"/>
          <p14:tracePt t="71801" x="8305800" y="2679700"/>
          <p14:tracePt t="71817" x="8312150" y="2692400"/>
          <p14:tracePt t="71834" x="8318500" y="2698750"/>
          <p14:tracePt t="71850" x="8324850" y="2705100"/>
          <p14:tracePt t="71867" x="8331200" y="2705100"/>
          <p14:tracePt t="72347" x="8331200" y="2711450"/>
          <p14:tracePt t="72350" x="8324850" y="2711450"/>
          <p14:tracePt t="72367" x="8286750" y="2730500"/>
          <p14:tracePt t="72384" x="8229600" y="2755900"/>
          <p14:tracePt t="72400" x="8134350" y="2794000"/>
          <p14:tracePt t="72417" x="7962900" y="2838450"/>
          <p14:tracePt t="72434" x="7753350" y="2876550"/>
          <p14:tracePt t="72450" x="7550150" y="2914650"/>
          <p14:tracePt t="72467" x="7302500" y="2952750"/>
          <p14:tracePt t="72484" x="7054850" y="3003550"/>
          <p14:tracePt t="72500" x="6883400" y="3048000"/>
          <p14:tracePt t="72503" x="6851650" y="3060700"/>
          <p14:tracePt t="72517" x="6781800" y="3092450"/>
          <p14:tracePt t="72876" x="6775450" y="3092450"/>
          <p14:tracePt t="72907" x="6769100" y="3092450"/>
          <p14:tracePt t="72917" x="6769100" y="3086100"/>
          <p14:tracePt t="72920" x="6762750" y="3086100"/>
          <p14:tracePt t="72935" x="6750050" y="3079750"/>
          <p14:tracePt t="72950" x="6743700" y="3079750"/>
          <p14:tracePt t="72967" x="6743700" y="3073400"/>
          <p14:tracePt t="72983" x="6724650" y="3073400"/>
          <p14:tracePt t="73000" x="6692900" y="3073400"/>
          <p14:tracePt t="73003" x="6686550" y="3073400"/>
          <p14:tracePt t="73017" x="6654800" y="3073400"/>
          <p14:tracePt t="73034" x="6604000" y="3086100"/>
          <p14:tracePt t="73050" x="6534150" y="3098800"/>
          <p14:tracePt t="73067" x="6445250" y="3117850"/>
          <p14:tracePt t="73084" x="6330950" y="3149600"/>
          <p14:tracePt t="73100" x="6172200" y="3194050"/>
          <p14:tracePt t="73117" x="6000750" y="3257550"/>
          <p14:tracePt t="73134" x="5803900" y="3333750"/>
          <p14:tracePt t="73150" x="5594350" y="3416300"/>
          <p14:tracePt t="73167" x="5346700" y="3517900"/>
          <p14:tracePt t="73184" x="5118100" y="3613150"/>
          <p14:tracePt t="73200" x="4914900" y="3695700"/>
          <p14:tracePt t="73217" x="4705350" y="3765550"/>
          <p14:tracePt t="73234" x="4514850" y="3829050"/>
          <p14:tracePt t="73250" x="4362450" y="3879850"/>
          <p14:tracePt t="73267" x="4216400" y="3937000"/>
          <p14:tracePt t="73284" x="4070350" y="3981450"/>
          <p14:tracePt t="73300" x="3937000" y="4025900"/>
          <p14:tracePt t="73317" x="3810000" y="4070350"/>
          <p14:tracePt t="73334" x="3683000" y="4121150"/>
          <p14:tracePt t="73350" x="3556000" y="4171950"/>
          <p14:tracePt t="73367" x="3403600" y="4229100"/>
          <p14:tracePt t="73384" x="3238500" y="4286250"/>
          <p14:tracePt t="73400" x="3092450" y="4337050"/>
          <p14:tracePt t="73417" x="2990850" y="4375150"/>
          <p14:tracePt t="73434" x="2933700" y="4400550"/>
          <p14:tracePt t="73450" x="2908300" y="4419600"/>
          <p14:tracePt t="73467" x="2908300" y="4432300"/>
          <p14:tracePt t="73483" x="2914650" y="4438650"/>
          <p14:tracePt t="73500" x="2952750" y="4438650"/>
          <p14:tracePt t="73503" x="2971800" y="4438650"/>
          <p14:tracePt t="73517" x="3028950" y="4425950"/>
          <p14:tracePt t="73534" x="3060700" y="4419600"/>
          <p14:tracePt t="73775" x="3060700" y="4413250"/>
          <p14:tracePt t="73790" x="3054350" y="4413250"/>
          <p14:tracePt t="73793" x="3048000" y="4413250"/>
          <p14:tracePt t="73800" x="3041650" y="4406900"/>
          <p14:tracePt t="73817" x="3016250" y="4400550"/>
          <p14:tracePt t="73834" x="2978150" y="4400550"/>
          <p14:tracePt t="73850" x="2921000" y="4400550"/>
          <p14:tracePt t="73867" x="2863850" y="4400550"/>
          <p14:tracePt t="73884" x="2806700" y="4400550"/>
          <p14:tracePt t="73900" x="2755900" y="4400550"/>
          <p14:tracePt t="73917" x="2692400" y="4400550"/>
          <p14:tracePt t="73935" x="2635250" y="4400550"/>
          <p14:tracePt t="73950" x="2578100" y="4406900"/>
          <p14:tracePt t="73967" x="2508250" y="4413250"/>
          <p14:tracePt t="73983" x="2451100" y="4413250"/>
          <p14:tracePt t="74000" x="2406650" y="4413250"/>
          <p14:tracePt t="74002" x="2400300" y="4413250"/>
          <p14:tracePt t="74017" x="2368550" y="4413250"/>
          <p14:tracePt t="74034" x="2336800" y="4419600"/>
          <p14:tracePt t="74050" x="2311400" y="4419600"/>
          <p14:tracePt t="74067" x="2292350" y="4419600"/>
          <p14:tracePt t="74084" x="2273300" y="4425950"/>
          <p14:tracePt t="74100" x="2254250" y="4425950"/>
          <p14:tracePt t="74117" x="2235200" y="4425950"/>
          <p14:tracePt t="74134" x="2209800" y="4425950"/>
          <p14:tracePt t="74150" x="2190750" y="4432300"/>
          <p14:tracePt t="74167" x="2171700" y="4432300"/>
          <p14:tracePt t="74183" x="2159000" y="4438650"/>
          <p14:tracePt t="74200" x="2152650" y="4438650"/>
          <p14:tracePt t="74233" x="2146300" y="4438650"/>
          <p14:tracePt t="74257" x="2139950" y="4438650"/>
          <p14:tracePt t="74267" x="2133600" y="4438650"/>
          <p14:tracePt t="74283" x="2127250" y="4438650"/>
          <p14:tracePt t="74300" x="2108200" y="4445000"/>
          <p14:tracePt t="74317" x="2095500" y="4445000"/>
          <p14:tracePt t="74333" x="2070100" y="4451350"/>
          <p14:tracePt t="74350" x="2051050" y="4451350"/>
          <p14:tracePt t="74367" x="2038350" y="4457700"/>
          <p14:tracePt t="74383" x="2025650" y="4464050"/>
          <p14:tracePt t="74986" x="2032000" y="4464050"/>
          <p14:tracePt t="74995" x="2038350" y="4464050"/>
          <p14:tracePt t="75000" x="2044700" y="4464050"/>
          <p14:tracePt t="75017" x="2063750" y="4470400"/>
          <p14:tracePt t="75033" x="2082800" y="4470400"/>
          <p14:tracePt t="75050" x="2101850" y="4470400"/>
          <p14:tracePt t="75067" x="2108200" y="4470400"/>
          <p14:tracePt t="75084" x="2114550" y="4476750"/>
          <p14:tracePt t="75523" x="2120900" y="4476750"/>
          <p14:tracePt t="75531" x="2127250" y="4476750"/>
          <p14:tracePt t="75547" x="2133600" y="4476750"/>
          <p14:tracePt t="75553" x="2139950" y="4476750"/>
          <p14:tracePt t="75567" x="2146300" y="4489450"/>
          <p14:tracePt t="75584" x="2165350" y="4502150"/>
          <p14:tracePt t="75600" x="2184400" y="4514850"/>
          <p14:tracePt t="75617" x="2203450" y="4533900"/>
          <p14:tracePt t="75634" x="2222500" y="4559300"/>
          <p14:tracePt t="75650" x="2235200" y="4584700"/>
          <p14:tracePt t="75667" x="2247900" y="4610100"/>
          <p14:tracePt t="75684" x="2260600" y="4635500"/>
          <p14:tracePt t="75700" x="2273300" y="4660900"/>
          <p14:tracePt t="75718" x="2298700" y="4686300"/>
          <p14:tracePt t="75734" x="2324100" y="4711700"/>
          <p14:tracePt t="75750" x="2343150" y="4730750"/>
          <p14:tracePt t="75767" x="2374900" y="4756150"/>
          <p14:tracePt t="75784" x="2400300" y="4781550"/>
          <p14:tracePt t="75800" x="2425700" y="4806950"/>
          <p14:tracePt t="75817" x="2451100" y="4832350"/>
          <p14:tracePt t="75834" x="2470150" y="4857750"/>
          <p14:tracePt t="75850" x="2482850" y="4870450"/>
          <p14:tracePt t="75867" x="2495550" y="4883150"/>
          <p14:tracePt t="75884" x="2508250" y="4889500"/>
          <p14:tracePt t="76096" x="2514600" y="4889500"/>
          <p14:tracePt t="76191" x="2514600" y="4895850"/>
          <p14:tracePt t="76198" x="2520950" y="4902200"/>
          <p14:tracePt t="76215" x="2520950" y="4908550"/>
          <p14:tracePt t="76225" x="2520950" y="4914900"/>
          <p14:tracePt t="76260" x="2527300" y="4914900"/>
          <p14:tracePt t="76264" x="2527300" y="4921250"/>
          <p14:tracePt t="76286" x="2527300" y="4927600"/>
          <p14:tracePt t="76289" x="2533650" y="4927600"/>
          <p14:tracePt t="76310" x="2540000" y="4927600"/>
          <p14:tracePt t="76326" x="2546350" y="4927600"/>
          <p14:tracePt t="76333" x="2552700" y="4927600"/>
          <p14:tracePt t="76350" x="2565400" y="4933950"/>
          <p14:tracePt t="76367" x="2584450" y="4940300"/>
          <p14:tracePt t="76383" x="2616200" y="4940300"/>
          <p14:tracePt t="76400" x="2660650" y="4940300"/>
          <p14:tracePt t="76417" x="2711450" y="4940300"/>
          <p14:tracePt t="76434" x="2768600" y="4940300"/>
          <p14:tracePt t="76450" x="2838450" y="4946650"/>
          <p14:tracePt t="76467" x="2927350" y="4953000"/>
          <p14:tracePt t="76484" x="3028950" y="4959350"/>
          <p14:tracePt t="76500" x="3111500" y="4959350"/>
          <p14:tracePt t="76503" x="3124200" y="4959350"/>
          <p14:tracePt t="76517" x="3187700" y="4959350"/>
          <p14:tracePt t="76534" x="3257550" y="4959350"/>
          <p14:tracePt t="76550" x="3314700" y="4959350"/>
          <p14:tracePt t="76567" x="3365500" y="4953000"/>
          <p14:tracePt t="76584" x="3416300" y="4953000"/>
          <p14:tracePt t="76600" x="3460750" y="4953000"/>
          <p14:tracePt t="76617" x="3505200" y="4940300"/>
          <p14:tracePt t="76634" x="3536950" y="4933950"/>
          <p14:tracePt t="76944" x="3536950" y="4927600"/>
          <p14:tracePt t="76948" x="3536950" y="4921250"/>
          <p14:tracePt t="76963" x="3536950" y="4914900"/>
          <p14:tracePt t="76968" x="3530600" y="4908550"/>
          <p14:tracePt t="76988" x="3517900" y="4883150"/>
          <p14:tracePt t="77000" x="3517900" y="4870450"/>
          <p14:tracePt t="77017" x="3530600" y="4851400"/>
          <p14:tracePt t="77033" x="3543300" y="4838700"/>
          <p14:tracePt t="77163" x="3536950" y="4838700"/>
          <p14:tracePt t="77169" x="3530600" y="4838700"/>
          <p14:tracePt t="77172" x="3524250" y="4838700"/>
          <p14:tracePt t="77184" x="3498850" y="4838700"/>
          <p14:tracePt t="77200" x="3448050" y="4838700"/>
          <p14:tracePt t="77217" x="3378200" y="4838700"/>
          <p14:tracePt t="77234" x="3302000" y="4845050"/>
          <p14:tracePt t="77250" x="3213100" y="4851400"/>
          <p14:tracePt t="77267" x="3098800" y="4851400"/>
          <p14:tracePt t="77284" x="2959100" y="4857750"/>
          <p14:tracePt t="77300" x="2813050" y="4857750"/>
          <p14:tracePt t="77317" x="2654300" y="4857750"/>
          <p14:tracePt t="77333" x="2533650" y="4857750"/>
          <p14:tracePt t="77350" x="2425700" y="4857750"/>
          <p14:tracePt t="77367" x="2355850" y="4857750"/>
          <p14:tracePt t="77384" x="2317750" y="4857750"/>
          <p14:tracePt t="77400" x="2305050" y="4857750"/>
          <p14:tracePt t="77617" x="2311400" y="4857750"/>
          <p14:tracePt t="77622" x="2317750" y="4857750"/>
          <p14:tracePt t="77633" x="2336800" y="4857750"/>
          <p14:tracePt t="77650" x="2374900" y="4864100"/>
          <p14:tracePt t="77667" x="2432050" y="4864100"/>
          <p14:tracePt t="77684" x="2489200" y="4870450"/>
          <p14:tracePt t="77700" x="2540000" y="4876800"/>
          <p14:tracePt t="77717" x="2603500" y="4883150"/>
          <p14:tracePt t="77733" x="2660650" y="4889500"/>
          <p14:tracePt t="77750" x="2730500" y="4889500"/>
          <p14:tracePt t="77767" x="2800350" y="4895850"/>
          <p14:tracePt t="77784" x="2889250" y="4895850"/>
          <p14:tracePt t="77800" x="2978150" y="4902200"/>
          <p14:tracePt t="77817" x="3067050" y="4902200"/>
          <p14:tracePt t="77834" x="3168650" y="4908550"/>
          <p14:tracePt t="77850" x="3257550" y="4908550"/>
          <p14:tracePt t="77867" x="3346450" y="4914900"/>
          <p14:tracePt t="77884" x="3416300" y="4921250"/>
          <p14:tracePt t="77900" x="3492500" y="4940300"/>
          <p14:tracePt t="77917" x="3562350" y="4946650"/>
          <p14:tracePt t="77934" x="3625850" y="4953000"/>
          <p14:tracePt t="77950" x="3676650" y="4953000"/>
          <p14:tracePt t="77967" x="3727450" y="4953000"/>
          <p14:tracePt t="77984" x="3765550" y="4953000"/>
          <p14:tracePt t="78002" x="3803650" y="4953000"/>
          <p14:tracePt t="78017" x="3829050" y="4953000"/>
          <p14:tracePt t="78034" x="3860800" y="4953000"/>
          <p14:tracePt t="78050" x="3886200" y="4946650"/>
          <p14:tracePt t="78067" x="3905250" y="4946650"/>
          <p14:tracePt t="78084" x="3924300" y="4933950"/>
          <p14:tracePt t="78100" x="3943350" y="4927600"/>
          <p14:tracePt t="78117" x="3968750" y="4921250"/>
          <p14:tracePt t="78134" x="4000500" y="4914900"/>
          <p14:tracePt t="78150" x="4038600" y="4908550"/>
          <p14:tracePt t="78167" x="4095750" y="4902200"/>
          <p14:tracePt t="78184" x="4165600" y="4902200"/>
          <p14:tracePt t="78200" x="4235450" y="4902200"/>
          <p14:tracePt t="78217" x="4305300" y="4895850"/>
          <p14:tracePt t="78234" x="4375150" y="4889500"/>
          <p14:tracePt t="78250" x="4438650" y="4889500"/>
          <p14:tracePt t="78267" x="4508500" y="4889500"/>
          <p14:tracePt t="78284" x="4572000" y="4889500"/>
          <p14:tracePt t="78300" x="4622800" y="4889500"/>
          <p14:tracePt t="78317" x="4667250" y="4889500"/>
          <p14:tracePt t="78334" x="4686300" y="4889500"/>
          <p14:tracePt t="78350" x="4692650" y="4889500"/>
          <p14:tracePt t="78367" x="4718050" y="4889500"/>
          <p14:tracePt t="78384" x="4730750" y="4889500"/>
          <p14:tracePt t="78767" x="4737100" y="4889500"/>
          <p14:tracePt t="78787" x="4743450" y="4889500"/>
          <p14:tracePt t="78807" x="4743450" y="4895850"/>
          <p14:tracePt t="78810" x="4749800" y="4895850"/>
          <p14:tracePt t="78818" x="4756150" y="4895850"/>
          <p14:tracePt t="78834" x="4762500" y="4895850"/>
          <p14:tracePt t="78850" x="4794250" y="4895850"/>
          <p14:tracePt t="78867" x="4838700" y="4895850"/>
          <p14:tracePt t="78884" x="4908550" y="4895850"/>
          <p14:tracePt t="78900" x="4978400" y="4895850"/>
          <p14:tracePt t="78917" x="5041900" y="4895850"/>
          <p14:tracePt t="78935" x="5111750" y="4895850"/>
          <p14:tracePt t="78950" x="5181600" y="4895850"/>
          <p14:tracePt t="78967" x="5264150" y="4895850"/>
          <p14:tracePt t="78984" x="5346700" y="4895850"/>
          <p14:tracePt t="79002" x="5441950" y="4895850"/>
          <p14:tracePt t="79005" x="5454650" y="4895850"/>
          <p14:tracePt t="79017" x="5518150" y="4895850"/>
          <p14:tracePt t="79034" x="5600700" y="4895850"/>
          <p14:tracePt t="79050" x="5702300" y="4883150"/>
          <p14:tracePt t="79067" x="5797550" y="4864100"/>
          <p14:tracePt t="79084" x="5911850" y="4845050"/>
          <p14:tracePt t="79100" x="6045200" y="4819650"/>
          <p14:tracePt t="79117" x="6235700" y="4762500"/>
          <p14:tracePt t="79134" x="6457950" y="4699000"/>
          <p14:tracePt t="79150" x="6743700" y="4635500"/>
          <p14:tracePt t="79167" x="7042150" y="4565650"/>
          <p14:tracePt t="79184" x="7372350" y="4495800"/>
          <p14:tracePt t="79200" x="7734300" y="4438650"/>
          <p14:tracePt t="79217" x="8051800" y="4400550"/>
          <p14:tracePt t="79234" x="8331200" y="4362450"/>
          <p14:tracePt t="79250" x="8559800" y="4356100"/>
          <p14:tracePt t="79267" x="8750300" y="4349750"/>
          <p14:tracePt t="79284" x="8864600" y="4337050"/>
          <p14:tracePt t="79300" x="8909050" y="4324350"/>
          <p14:tracePt t="79317" x="8921750" y="4324350"/>
          <p14:tracePt t="79418" x="8928100" y="4324350"/>
          <p14:tracePt t="79439" x="8928100" y="4330700"/>
          <p14:tracePt t="79452" x="8928100" y="4337050"/>
          <p14:tracePt t="79459" x="8921750" y="4337050"/>
          <p14:tracePt t="79902" x="8921750" y="4330700"/>
          <p14:tracePt t="79905" x="8928100" y="4324350"/>
          <p14:tracePt t="79917" x="8934450" y="4311650"/>
          <p14:tracePt t="79934" x="8966200" y="4311650"/>
          <p14:tracePt t="79950" x="9017000" y="4298950"/>
          <p14:tracePt t="79967" x="9112250" y="4298950"/>
          <p14:tracePt t="79984" x="9220200" y="4298950"/>
          <p14:tracePt t="80000" x="9334500" y="4298950"/>
          <p14:tracePt t="80002" x="9340850" y="4298950"/>
          <p14:tracePt t="80019" x="9423400" y="4298950"/>
          <p14:tracePt t="80034" x="9493250" y="4298950"/>
          <p14:tracePt t="80050" x="9556750" y="4298950"/>
          <p14:tracePt t="80067" x="9613900" y="4298950"/>
          <p14:tracePt t="80084" x="9658350" y="4292600"/>
          <p14:tracePt t="80100" x="9696450" y="4292600"/>
          <p14:tracePt t="80117" x="9728200" y="4292600"/>
          <p14:tracePt t="80134" x="9740900" y="4292600"/>
          <p14:tracePt t="80150" x="9747250" y="4292600"/>
          <p14:tracePt t="80167" x="9753600" y="4292600"/>
          <p14:tracePt t="81267" x="9747250" y="4292600"/>
          <p14:tracePt t="81269" x="9747250" y="4286250"/>
          <p14:tracePt t="81284" x="9696450" y="4279900"/>
          <p14:tracePt t="81300" x="9639300" y="4273550"/>
          <p14:tracePt t="81317" x="9594850" y="4267200"/>
          <p14:tracePt t="81334" x="9563100" y="4254500"/>
          <p14:tracePt t="81350" x="9525000" y="4241800"/>
          <p14:tracePt t="81367" x="9480550" y="4210050"/>
          <p14:tracePt t="81384" x="9423400" y="4165600"/>
          <p14:tracePt t="81400" x="9366250" y="4114800"/>
          <p14:tracePt t="81417" x="9309100" y="4070350"/>
          <p14:tracePt t="81434" x="9277350" y="4038600"/>
          <p14:tracePt t="81450" x="9251950" y="4013200"/>
          <p14:tracePt t="81467" x="9226550" y="3994150"/>
          <p14:tracePt t="81484" x="9213850" y="3981450"/>
          <p14:tracePt t="81500" x="9194800" y="3968750"/>
          <p14:tracePt t="81503" x="9188450" y="3962400"/>
          <p14:tracePt t="81517" x="9182100" y="3956050"/>
          <p14:tracePt t="81534" x="9169400" y="3949700"/>
          <p14:tracePt t="81600" x="9163050" y="3949700"/>
          <p14:tracePt t="81607" x="9156700" y="3949700"/>
          <p14:tracePt t="81617" x="9150350" y="3949700"/>
          <p14:tracePt t="81634" x="9131300" y="3949700"/>
          <p14:tracePt t="81650" x="9105900" y="3949700"/>
          <p14:tracePt t="81667" x="9086850" y="3949700"/>
          <p14:tracePt t="81684" x="9067800" y="3949700"/>
          <p14:tracePt t="81700" x="9042400" y="3962400"/>
          <p14:tracePt t="81717" x="9023350" y="3975100"/>
          <p14:tracePt t="81734" x="8997950" y="3987800"/>
          <p14:tracePt t="81750" x="8972550" y="4006850"/>
          <p14:tracePt t="81767" x="8947150" y="4019550"/>
          <p14:tracePt t="81784" x="8921750" y="4038600"/>
          <p14:tracePt t="81800" x="8896350" y="4064000"/>
          <p14:tracePt t="81817" x="8870950" y="4089400"/>
          <p14:tracePt t="81834" x="8845550" y="4121150"/>
          <p14:tracePt t="81850" x="8820150" y="4152900"/>
          <p14:tracePt t="81867" x="8807450" y="4184650"/>
          <p14:tracePt t="81884" x="8801100" y="4203700"/>
          <p14:tracePt t="81900" x="8801100" y="4222750"/>
          <p14:tracePt t="81917" x="8826500" y="4235450"/>
          <p14:tracePt t="81934" x="8864600" y="4248150"/>
          <p14:tracePt t="81950" x="8928100" y="4260850"/>
          <p14:tracePt t="81967" x="8997950" y="4260850"/>
          <p14:tracePt t="81984" x="9048750" y="4254500"/>
          <p14:tracePt t="82000" x="9086850" y="4229100"/>
          <p14:tracePt t="82003" x="9093200" y="4229100"/>
          <p14:tracePt t="82017" x="9112250" y="4203700"/>
          <p14:tracePt t="82035" x="9124950" y="4159250"/>
          <p14:tracePt t="82050" x="9124950" y="4121150"/>
          <p14:tracePt t="82067" x="9105900" y="4076700"/>
          <p14:tracePt t="82084" x="9074150" y="4044950"/>
          <p14:tracePt t="82100" x="9029700" y="4025900"/>
          <p14:tracePt t="82117" x="8972550" y="4019550"/>
          <p14:tracePt t="82134" x="8915400" y="4019550"/>
          <p14:tracePt t="82150" x="8870950" y="4032250"/>
          <p14:tracePt t="82167" x="8832850" y="4076700"/>
          <p14:tracePt t="82184" x="8807450" y="4127500"/>
          <p14:tracePt t="82200" x="8801100" y="4191000"/>
          <p14:tracePt t="82217" x="8807450" y="4241800"/>
          <p14:tracePt t="82234" x="8832850" y="4279900"/>
          <p14:tracePt t="82250" x="8877300" y="4311650"/>
          <p14:tracePt t="82267" x="8934450" y="4330700"/>
          <p14:tracePt t="82284" x="8978900" y="4330700"/>
          <p14:tracePt t="82300" x="9004300" y="4324350"/>
          <p14:tracePt t="82317" x="9017000" y="4311650"/>
          <p14:tracePt t="82334" x="9017000" y="4298950"/>
          <p14:tracePt t="82350" x="9017000" y="4273550"/>
          <p14:tracePt t="82367" x="9017000" y="4260850"/>
          <p14:tracePt t="82384" x="9017000" y="4254500"/>
          <p14:tracePt t="82400" x="9017000" y="4248150"/>
          <p14:tracePt t="82417" x="9023350" y="4241800"/>
          <p14:tracePt t="108093" x="9017000" y="4241800"/>
          <p14:tracePt t="108096" x="9010650" y="4241800"/>
          <p14:tracePt t="108101" x="8997950" y="4248150"/>
          <p14:tracePt t="108117" x="8966200" y="4273550"/>
          <p14:tracePt t="108134" x="8953500" y="4298950"/>
          <p14:tracePt t="108151" x="8953500" y="4305300"/>
          <p14:tracePt t="108340" x="8953500" y="4311650"/>
          <p14:tracePt t="108343" x="8947150" y="4318000"/>
          <p14:tracePt t="108351" x="8921750" y="4330700"/>
          <p14:tracePt t="108367" x="8851900" y="4343400"/>
          <p14:tracePt t="108384" x="8750300" y="4343400"/>
          <p14:tracePt t="108401" x="8642350" y="4343400"/>
          <p14:tracePt t="108417" x="8489950" y="4330700"/>
          <p14:tracePt t="108434" x="8255000" y="4305300"/>
          <p14:tracePt t="108451" x="7969250" y="4260850"/>
          <p14:tracePt t="108467" x="7689850" y="4229100"/>
          <p14:tracePt t="108484" x="7372350" y="4210050"/>
          <p14:tracePt t="108501" x="7061200" y="4203700"/>
          <p14:tracePt t="108505" x="7016750" y="4203700"/>
          <p14:tracePt t="108523" x="6686550" y="4210050"/>
          <p14:tracePt t="108534" x="6508750" y="4229100"/>
          <p14:tracePt t="108551" x="6254750" y="4267200"/>
          <p14:tracePt t="108567" x="6057900" y="4311650"/>
          <p14:tracePt t="108584" x="5861050" y="4356100"/>
          <p14:tracePt t="108601" x="5702300" y="4394200"/>
          <p14:tracePt t="108617" x="5581650" y="4419600"/>
          <p14:tracePt t="108634" x="5492750" y="4445000"/>
          <p14:tracePt t="108651" x="5435600" y="4470400"/>
          <p14:tracePt t="108667" x="5410200" y="4483100"/>
          <p14:tracePt t="108684" x="5397500" y="4489450"/>
          <p14:tracePt t="108966" x="5403850" y="4489450"/>
          <p14:tracePt t="108973" x="5410200" y="4489450"/>
          <p14:tracePt t="108984" x="5429250" y="4495800"/>
          <p14:tracePt t="109001" x="5461000" y="4502150"/>
          <p14:tracePt t="109003" x="5467350" y="4502150"/>
          <p14:tracePt t="109017" x="5499100" y="4502150"/>
          <p14:tracePt t="109034" x="5562600" y="4502150"/>
          <p14:tracePt t="109051" x="5638800" y="4508500"/>
          <p14:tracePt t="109067" x="5727700" y="4508500"/>
          <p14:tracePt t="109084" x="5835650" y="4514850"/>
          <p14:tracePt t="109101" x="5956300" y="4514850"/>
          <p14:tracePt t="109117" x="6108700" y="4514850"/>
          <p14:tracePt t="109134" x="6273800" y="4514850"/>
          <p14:tracePt t="109151" x="6445250" y="4508500"/>
          <p14:tracePt t="109167" x="6616700" y="4502150"/>
          <p14:tracePt t="109184" x="6788150" y="4495800"/>
          <p14:tracePt t="109201" x="6953250" y="4495800"/>
          <p14:tracePt t="109217" x="7092950" y="4495800"/>
          <p14:tracePt t="109234" x="7226300" y="4495800"/>
          <p14:tracePt t="109251" x="7340600" y="4508500"/>
          <p14:tracePt t="109267" x="7442200" y="4514850"/>
          <p14:tracePt t="109284" x="7537450" y="4521200"/>
          <p14:tracePt t="109301" x="7639050" y="4533900"/>
          <p14:tracePt t="109317" x="7727950" y="4540250"/>
          <p14:tracePt t="109334" x="7842250" y="4552950"/>
          <p14:tracePt t="109351" x="7975600" y="4565650"/>
          <p14:tracePt t="109367" x="8115300" y="4572000"/>
          <p14:tracePt t="109384" x="8267700" y="4584700"/>
          <p14:tracePt t="109401" x="8445500" y="4597400"/>
          <p14:tracePt t="109417" x="8642350" y="4603750"/>
          <p14:tracePt t="109434" x="8864600" y="4622800"/>
          <p14:tracePt t="109451" x="9067800" y="4635500"/>
          <p14:tracePt t="109467" x="9245600" y="4648200"/>
          <p14:tracePt t="109484" x="9417050" y="4667250"/>
          <p14:tracePt t="109501" x="9575800" y="4679950"/>
          <p14:tracePt t="109506" x="9594850" y="4679950"/>
          <p14:tracePt t="109522" x="9740900" y="4686300"/>
          <p14:tracePt t="109534" x="9823450" y="4692650"/>
          <p14:tracePt t="109551" x="9925050" y="4699000"/>
          <p14:tracePt t="109567" x="10007600" y="4699000"/>
          <p14:tracePt t="109584" x="10071100" y="4699000"/>
          <p14:tracePt t="109601" x="10128250" y="4699000"/>
          <p14:tracePt t="109617" x="10172700" y="4699000"/>
          <p14:tracePt t="109634" x="10217150" y="4699000"/>
          <p14:tracePt t="109651" x="10242550" y="4692650"/>
          <p14:tracePt t="109890" x="10242550" y="4699000"/>
          <p14:tracePt t="109893" x="10236200" y="4699000"/>
          <p14:tracePt t="109902" x="10229850" y="4699000"/>
          <p14:tracePt t="109917" x="10223500" y="4711700"/>
          <p14:tracePt t="109935" x="10217150" y="4718050"/>
          <p14:tracePt t="110279" x="10210800" y="4718050"/>
          <p14:tracePt t="110290" x="10204450" y="4718050"/>
          <p14:tracePt t="110297" x="10198100" y="4718050"/>
          <p14:tracePt t="110317" x="10191750" y="4711700"/>
          <p14:tracePt t="110327" x="10185400" y="4711700"/>
          <p14:tracePt t="110334" x="10185400" y="4705350"/>
          <p14:tracePt t="110351" x="10179050" y="4705350"/>
          <p14:tracePt t="110367" x="10166350" y="4705350"/>
          <p14:tracePt t="110384" x="10160000" y="4705350"/>
          <p14:tracePt t="110401" x="10147300" y="4699000"/>
          <p14:tracePt t="110417" x="10140950" y="4692650"/>
          <p14:tracePt t="110434" x="10134600" y="4692650"/>
          <p14:tracePt t="110451" x="10128250" y="4692650"/>
          <p14:tracePt t="110851" x="10134600" y="4692650"/>
          <p14:tracePt t="110859" x="10140950" y="4692650"/>
          <p14:tracePt t="110867" x="10153650" y="4692650"/>
          <p14:tracePt t="110884" x="10198100" y="4692650"/>
          <p14:tracePt t="110901" x="10255250" y="4699000"/>
          <p14:tracePt t="110917" x="10312400" y="4718050"/>
          <p14:tracePt t="110935" x="10382250" y="4730750"/>
          <p14:tracePt t="110951" x="10433050" y="4743450"/>
          <p14:tracePt t="110967" x="10477500" y="4756150"/>
          <p14:tracePt t="110984" x="10509250" y="4768850"/>
          <p14:tracePt t="111001" x="10521950" y="4775200"/>
          <p14:tracePt t="111003" x="10528300" y="4775200"/>
          <p14:tracePt t="111017" x="10534650" y="4781550"/>
          <p14:tracePt t="111034" x="10541000" y="4781550"/>
          <p14:tracePt t="111067" x="10547350" y="4781550"/>
          <p14:tracePt t="111084" x="10560050" y="4781550"/>
          <p14:tracePt t="128651" x="10553700" y="4781550"/>
          <p14:tracePt t="128655" x="10541000" y="4781550"/>
          <p14:tracePt t="128668" x="10496550" y="4749800"/>
          <p14:tracePt t="128685" x="10414000" y="4686300"/>
          <p14:tracePt t="128701" x="10325100" y="4610100"/>
          <p14:tracePt t="128718" x="10255250" y="4527550"/>
          <p14:tracePt t="128734" x="10198100" y="4451350"/>
          <p14:tracePt t="128751" x="10160000" y="4394200"/>
          <p14:tracePt t="128768" x="10140950" y="4356100"/>
          <p14:tracePt t="128784" x="10121900" y="4305300"/>
          <p14:tracePt t="128801" x="10052050" y="4248150"/>
          <p14:tracePt t="128818" x="9994900" y="4197350"/>
          <p14:tracePt t="128834" x="9969500" y="4140200"/>
          <p14:tracePt t="128853" x="9969500" y="4064000"/>
          <p14:tracePt t="128868" x="9988550" y="3968750"/>
          <p14:tracePt t="128884" x="10020300" y="3886200"/>
          <p14:tracePt t="128901" x="10039350" y="3822700"/>
          <p14:tracePt t="128918" x="10045700" y="3771900"/>
          <p14:tracePt t="128935" x="10045700" y="3746500"/>
          <p14:tracePt t="128951" x="10045700" y="3708400"/>
          <p14:tracePt t="128968" x="10026650" y="3670300"/>
          <p14:tracePt t="128984" x="9969500" y="3619500"/>
          <p14:tracePt t="129001" x="9880600" y="3556000"/>
          <p14:tracePt t="129004" x="9861550" y="3549650"/>
          <p14:tracePt t="129018" x="9779000" y="3511550"/>
          <p14:tracePt t="129034" x="9645650" y="3473450"/>
          <p14:tracePt t="129051" x="9474200" y="3441700"/>
          <p14:tracePt t="129068" x="9296400" y="3429000"/>
          <p14:tracePt t="129084" x="9144000" y="3429000"/>
          <p14:tracePt t="129101" x="8997950" y="3460750"/>
          <p14:tracePt t="129118" x="8870950" y="3524250"/>
          <p14:tracePt t="129134" x="8718550" y="3619500"/>
          <p14:tracePt t="129151" x="8566150" y="3752850"/>
          <p14:tracePt t="129168" x="8458200" y="3879850"/>
          <p14:tracePt t="129185" x="8369300" y="4038600"/>
          <p14:tracePt t="129201" x="8324850" y="4171950"/>
          <p14:tracePt t="129218" x="8318500" y="4298950"/>
          <p14:tracePt t="129234" x="8331200" y="4425950"/>
          <p14:tracePt t="129251" x="8401050" y="4572000"/>
          <p14:tracePt t="129268" x="8509000" y="4699000"/>
          <p14:tracePt t="129284" x="8699500" y="4819650"/>
          <p14:tracePt t="129301" x="8921750" y="4927600"/>
          <p14:tracePt t="129318" x="9188450" y="5003800"/>
          <p14:tracePt t="129334" x="9467850" y="5041900"/>
          <p14:tracePt t="129351" x="9728200" y="5041900"/>
          <p14:tracePt t="129368" x="9982200" y="4997450"/>
          <p14:tracePt t="129384" x="10198100" y="4914900"/>
          <p14:tracePt t="129401" x="10331450" y="4794250"/>
          <p14:tracePt t="129418" x="10388600" y="4699000"/>
          <p14:tracePt t="129435" x="10382250" y="4603750"/>
          <p14:tracePt t="129451" x="10318750" y="4495800"/>
          <p14:tracePt t="129468" x="10191750" y="4381500"/>
          <p14:tracePt t="129484" x="10001250" y="4267200"/>
          <p14:tracePt t="129501" x="9798050" y="4178300"/>
          <p14:tracePt t="129503" x="9766300" y="4171950"/>
          <p14:tracePt t="129518" x="9594850" y="4127500"/>
          <p14:tracePt t="129534" x="9378950" y="4108450"/>
          <p14:tracePt t="129551" x="9188450" y="4108450"/>
          <p14:tracePt t="129568" x="9061450" y="4140200"/>
          <p14:tracePt t="129584" x="8997950" y="4203700"/>
          <p14:tracePt t="129601" x="8978900" y="4279900"/>
          <p14:tracePt t="129618" x="9004300" y="4362450"/>
          <p14:tracePt t="129634" x="9099550" y="4464050"/>
          <p14:tracePt t="129651" x="9258300" y="4559300"/>
          <p14:tracePt t="129668" x="9442450" y="4622800"/>
          <p14:tracePt t="129684" x="9626600" y="4654550"/>
          <p14:tracePt t="129701" x="9766300" y="4660900"/>
          <p14:tracePt t="129718" x="9855200" y="4660900"/>
          <p14:tracePt t="129734" x="9906000" y="4648200"/>
          <p14:tracePt t="129751" x="9937750" y="4629150"/>
          <p14:tracePt t="129768" x="9944100" y="4616450"/>
          <p14:tracePt t="129784" x="9944100" y="4610100"/>
          <p14:tracePt t="129818" x="9944100" y="4597400"/>
          <p14:tracePt t="129854" x="9944100" y="4584700"/>
          <p14:tracePt t="129868" x="9950450" y="4578350"/>
          <p14:tracePt t="131375" x="9956800" y="4578350"/>
          <p14:tracePt t="131380" x="9963150" y="4578350"/>
          <p14:tracePt t="131388" x="9969500" y="4578350"/>
          <p14:tracePt t="131401" x="9975850" y="4578350"/>
          <p14:tracePt t="131633" x="9982200" y="4578350"/>
          <p14:tracePt t="131636" x="9988550" y="4578350"/>
          <p14:tracePt t="131651" x="10020300" y="4578350"/>
          <p14:tracePt t="131668" x="10033000" y="4584700"/>
          <p14:tracePt t="131710" x="10033000" y="4578350"/>
          <p14:tracePt t="131718" x="10039350" y="4565650"/>
          <p14:tracePt t="131735" x="10064750" y="4502150"/>
          <p14:tracePt t="131752" x="10077450" y="4413250"/>
          <p14:tracePt t="131768" x="10083800" y="4324350"/>
          <p14:tracePt t="131784" x="10083800" y="4222750"/>
          <p14:tracePt t="131801" x="10090150" y="4133850"/>
          <p14:tracePt t="131818" x="10090150" y="4051300"/>
          <p14:tracePt t="131834" x="10090150" y="3975100"/>
          <p14:tracePt t="131851" x="10071100" y="3911600"/>
          <p14:tracePt t="131868" x="10045700" y="3867150"/>
          <p14:tracePt t="131887" x="10020300" y="3835400"/>
          <p14:tracePt t="131901" x="9994900" y="3810000"/>
          <p14:tracePt t="131918" x="9982200" y="3778250"/>
          <p14:tracePt t="131935" x="9969500" y="3740150"/>
          <p14:tracePt t="131952" x="9969500" y="3702050"/>
          <p14:tracePt t="131968" x="9969500" y="3670300"/>
          <p14:tracePt t="131984" x="9963150" y="3638550"/>
          <p14:tracePt t="132001" x="9956800" y="3625850"/>
          <p14:tracePt t="132018" x="9956800" y="3619500"/>
          <p14:tracePt t="132034" x="9950450" y="3619500"/>
          <p14:tracePt t="132051" x="9944100" y="3619500"/>
          <p14:tracePt t="132089" x="9937750" y="3619500"/>
          <p14:tracePt t="132091" x="9937750" y="3625850"/>
          <p14:tracePt t="132101" x="9937750" y="3644900"/>
          <p14:tracePt t="132118" x="9937750" y="3689350"/>
          <p14:tracePt t="132134" x="9937750" y="3746500"/>
          <p14:tracePt t="132151" x="9931400" y="3816350"/>
          <p14:tracePt t="132168" x="9925050" y="3892550"/>
          <p14:tracePt t="132184" x="9912350" y="3968750"/>
          <p14:tracePt t="132201" x="9912350" y="4057650"/>
          <p14:tracePt t="132218" x="9912350" y="4133850"/>
          <p14:tracePt t="132234" x="9918700" y="4210050"/>
          <p14:tracePt t="132251" x="9925050" y="4273550"/>
          <p14:tracePt t="132268" x="9931400" y="4343400"/>
          <p14:tracePt t="132284" x="9937750" y="4413250"/>
          <p14:tracePt t="132301" x="9944100" y="4476750"/>
          <p14:tracePt t="132318" x="9950450" y="4540250"/>
          <p14:tracePt t="132334" x="9950450" y="4597400"/>
          <p14:tracePt t="132351" x="9950450" y="4648200"/>
          <p14:tracePt t="132368" x="9950450" y="4692650"/>
          <p14:tracePt t="132384" x="9937750" y="4730750"/>
          <p14:tracePt t="132401" x="9931400" y="4768850"/>
          <p14:tracePt t="132418" x="9925050" y="4800600"/>
          <p14:tracePt t="132435" x="9925050" y="4813300"/>
          <p14:tracePt t="132471" x="9925050" y="4806950"/>
          <p14:tracePt t="132485" x="9931400" y="4775200"/>
          <p14:tracePt t="132501" x="9931400" y="4705350"/>
          <p14:tracePt t="132503" x="9937750" y="4692650"/>
          <p14:tracePt t="132518" x="9944100" y="4591050"/>
          <p14:tracePt t="132534" x="9950450" y="4451350"/>
          <p14:tracePt t="132551" x="9950450" y="4311650"/>
          <p14:tracePt t="132568" x="9944100" y="4165600"/>
          <p14:tracePt t="132584" x="9925050" y="4032250"/>
          <p14:tracePt t="132601" x="9918700" y="3943350"/>
          <p14:tracePt t="132618" x="9912350" y="3886200"/>
          <p14:tracePt t="132634" x="9912350" y="3848100"/>
          <p14:tracePt t="132651" x="9912350" y="3816350"/>
          <p14:tracePt t="132668" x="9912350" y="3810000"/>
          <p14:tracePt t="132729" x="9912350" y="3816350"/>
          <p14:tracePt t="132732" x="9912350" y="3822700"/>
          <p14:tracePt t="132736" x="9912350" y="3829050"/>
          <p14:tracePt t="132751" x="9912350" y="3873500"/>
          <p14:tracePt t="132768" x="9912350" y="3937000"/>
          <p14:tracePt t="132784" x="9918700" y="4032250"/>
          <p14:tracePt t="132802" x="9925050" y="4152900"/>
          <p14:tracePt t="132818" x="9931400" y="4273550"/>
          <p14:tracePt t="132834" x="9944100" y="4387850"/>
          <p14:tracePt t="132851" x="9944100" y="4476750"/>
          <p14:tracePt t="132868" x="9944100" y="4565650"/>
          <p14:tracePt t="132887" x="9944100" y="4648200"/>
          <p14:tracePt t="132902" x="9944100" y="4711700"/>
          <p14:tracePt t="132918" x="9944100" y="4756150"/>
          <p14:tracePt t="132935" x="9944100" y="4794250"/>
          <p14:tracePt t="132951" x="9944100" y="4819650"/>
          <p14:tracePt t="132968" x="9937750" y="4826000"/>
          <p14:tracePt t="133040" x="9937750" y="4819650"/>
          <p14:tracePt t="133055" x="9937750" y="4813300"/>
          <p14:tracePt t="133062" x="9937750" y="4806950"/>
          <p14:tracePt t="133075" x="9937750" y="4800600"/>
          <p14:tracePt t="133084" x="9937750" y="4794250"/>
          <p14:tracePt t="133101" x="9937750" y="4787900"/>
          <p14:tracePt t="133118" x="9937750" y="4781550"/>
          <p14:tracePt t="133134" x="9937750" y="4775200"/>
          <p14:tracePt t="133495" x="9937750" y="4768850"/>
          <p14:tracePt t="133526" x="9937750" y="4762500"/>
          <p14:tracePt t="133557" x="9937750" y="4756150"/>
          <p14:tracePt t="133568" x="9937750" y="4749800"/>
          <p14:tracePt t="133587" x="9937750" y="4743450"/>
          <p14:tracePt t="133593" x="9931400" y="4743450"/>
          <p14:tracePt t="133601" x="9931400" y="4737100"/>
          <p14:tracePt t="133618" x="9925050" y="4724400"/>
          <p14:tracePt t="133635" x="9912350" y="4711700"/>
          <p14:tracePt t="133651" x="9899650" y="4699000"/>
          <p14:tracePt t="133668" x="9880600" y="4673600"/>
          <p14:tracePt t="133685" x="9842500" y="4648200"/>
          <p14:tracePt t="133702" x="9798050" y="4616450"/>
          <p14:tracePt t="133718" x="9759950" y="4591050"/>
          <p14:tracePt t="133734" x="9702800" y="4559300"/>
          <p14:tracePt t="133751" x="9639300" y="4533900"/>
          <p14:tracePt t="133768" x="9582150" y="4514850"/>
          <p14:tracePt t="133784" x="9499600" y="4489450"/>
          <p14:tracePt t="133801" x="9429750" y="4476750"/>
          <p14:tracePt t="133818" x="9353550" y="4464050"/>
          <p14:tracePt t="133835" x="9277350" y="4445000"/>
          <p14:tracePt t="133851" x="9207500" y="4419600"/>
          <p14:tracePt t="133868" x="9144000" y="4400550"/>
          <p14:tracePt t="133886" x="9080500" y="4381500"/>
          <p14:tracePt t="133901" x="9036050" y="4356100"/>
          <p14:tracePt t="133918" x="9017000" y="4337050"/>
          <p14:tracePt t="133935" x="9010650" y="4318000"/>
          <p14:tracePt t="133951" x="9010650" y="4298950"/>
          <p14:tracePt t="133968" x="9029700" y="4254500"/>
          <p14:tracePt t="133985" x="9074150" y="4203700"/>
          <p14:tracePt t="134001" x="9118600" y="4146550"/>
          <p14:tracePt t="134003" x="9124950" y="4133850"/>
          <p14:tracePt t="134018" x="9169400" y="4070350"/>
          <p14:tracePt t="134035" x="9220200" y="3981450"/>
          <p14:tracePt t="134051" x="9264650" y="3886200"/>
          <p14:tracePt t="134068" x="9296400" y="3797300"/>
          <p14:tracePt t="134085" x="9315450" y="3727450"/>
          <p14:tracePt t="134101" x="9328150" y="3670300"/>
          <p14:tracePt t="134118" x="9340850" y="3632200"/>
          <p14:tracePt t="134135" x="9347200" y="3619500"/>
          <p14:tracePt t="134267" x="9347200" y="3625850"/>
          <p14:tracePt t="134272" x="9347200" y="3632200"/>
          <p14:tracePt t="134285" x="9347200" y="3663950"/>
          <p14:tracePt t="134302" x="9347200" y="3708400"/>
          <p14:tracePt t="134318" x="9347200" y="3771900"/>
          <p14:tracePt t="134335" x="9347200" y="3848100"/>
          <p14:tracePt t="134351" x="9334500" y="3930650"/>
          <p14:tracePt t="134368" x="9328150" y="4038600"/>
          <p14:tracePt t="134385" x="9315450" y="4152900"/>
          <p14:tracePt t="134402" x="9302750" y="4286250"/>
          <p14:tracePt t="134418" x="9296400" y="4400550"/>
          <p14:tracePt t="134436" x="9290050" y="4521200"/>
          <p14:tracePt t="134451" x="9283700" y="4635500"/>
          <p14:tracePt t="134468" x="9264650" y="4737100"/>
          <p14:tracePt t="134485" x="9264650" y="4838700"/>
          <p14:tracePt t="134501" x="9258300" y="4933950"/>
          <p14:tracePt t="134504" x="9251950" y="4953000"/>
          <p14:tracePt t="134518" x="9251950" y="5029200"/>
          <p14:tracePt t="134534" x="9239250" y="5118100"/>
          <p14:tracePt t="134551" x="9232900" y="5194300"/>
          <p14:tracePt t="134568" x="9226550" y="5276850"/>
          <p14:tracePt t="134585" x="9220200" y="5353050"/>
          <p14:tracePt t="134601" x="9220200" y="5410200"/>
          <p14:tracePt t="134618" x="9220200" y="5467350"/>
          <p14:tracePt t="134635" x="9220200" y="5518150"/>
          <p14:tracePt t="134651" x="9226550" y="5549900"/>
          <p14:tracePt t="134668" x="9226550" y="5588000"/>
          <p14:tracePt t="134685" x="9226550" y="5607050"/>
          <p14:tracePt t="134701" x="9226550" y="5619750"/>
          <p14:tracePt t="134746" x="9232900" y="5613400"/>
          <p14:tracePt t="134751" x="9232900" y="5607050"/>
          <p14:tracePt t="134768" x="9251950" y="5568950"/>
          <p14:tracePt t="134785" x="9283700" y="5511800"/>
          <p14:tracePt t="134801" x="9315450" y="5416550"/>
          <p14:tracePt t="134818" x="9353550" y="5289550"/>
          <p14:tracePt t="134835" x="9359900" y="5149850"/>
          <p14:tracePt t="134851" x="9359900" y="5029200"/>
          <p14:tracePt t="134868" x="9353550" y="4895850"/>
          <p14:tracePt t="134886" x="9353550" y="4756150"/>
          <p14:tracePt t="134901" x="9353550" y="4660900"/>
          <p14:tracePt t="134918" x="9353550" y="4578350"/>
          <p14:tracePt t="134935" x="9353550" y="4527550"/>
          <p14:tracePt t="134951" x="9359900" y="4483100"/>
          <p14:tracePt t="134968" x="9366250" y="4457700"/>
          <p14:tracePt t="134984" x="9372600" y="4438650"/>
          <p14:tracePt t="135001" x="9372600" y="4432300"/>
          <p14:tracePt t="135092" x="9372600" y="4438650"/>
          <p14:tracePt t="135100" x="9372600" y="4445000"/>
          <p14:tracePt t="135104" x="9372600" y="4451350"/>
          <p14:tracePt t="135118" x="9372600" y="4464050"/>
          <p14:tracePt t="135134" x="9359900" y="4483100"/>
          <p14:tracePt t="135151" x="9359900" y="4489450"/>
          <p14:tracePt t="135279" x="9359900" y="4495800"/>
          <p14:tracePt t="135285" x="9359900" y="4502150"/>
          <p14:tracePt t="135288" x="9366250" y="4502150"/>
          <p14:tracePt t="135301" x="9391650" y="4521200"/>
          <p14:tracePt t="135318" x="9436100" y="4546600"/>
          <p14:tracePt t="135335" x="9486900" y="4578350"/>
          <p14:tracePt t="135351" x="9537700" y="4597400"/>
          <p14:tracePt t="135368" x="9594850" y="4603750"/>
          <p14:tracePt t="135385" x="9652000" y="4603750"/>
          <p14:tracePt t="135401" x="9690100" y="4603750"/>
          <p14:tracePt t="135418" x="9715500" y="4584700"/>
          <p14:tracePt t="135435" x="9721850" y="4572000"/>
          <p14:tracePt t="135451" x="9728200" y="4559300"/>
          <p14:tracePt t="135468" x="9728200" y="4552950"/>
          <p14:tracePt t="135485" x="9721850" y="4540250"/>
          <p14:tracePt t="135501" x="9709150" y="4533900"/>
          <p14:tracePt t="135503" x="9709150" y="4527550"/>
          <p14:tracePt t="135518" x="9683750" y="4527550"/>
          <p14:tracePt t="135535" x="9652000" y="4527550"/>
          <p14:tracePt t="135551" x="9626600" y="4521200"/>
          <p14:tracePt t="135568" x="9582150" y="4508500"/>
          <p14:tracePt t="135584" x="9531350" y="4508500"/>
          <p14:tracePt t="135601" x="9480550" y="4495800"/>
          <p14:tracePt t="135618" x="9423400" y="4489450"/>
          <p14:tracePt t="135634" x="9378950" y="4483100"/>
          <p14:tracePt t="135651" x="9353550" y="4483100"/>
          <p14:tracePt t="135668" x="9334500" y="4483100"/>
          <p14:tracePt t="135685" x="9334500" y="4476750"/>
          <p14:tracePt t="135819" x="9340850" y="4476750"/>
          <p14:tracePt t="135824" x="9347200" y="4476750"/>
          <p14:tracePt t="135835" x="9359900" y="4476750"/>
          <p14:tracePt t="135851" x="9378950" y="4476750"/>
          <p14:tracePt t="135868" x="9417050" y="4476750"/>
          <p14:tracePt t="135884" x="9455150" y="4483100"/>
          <p14:tracePt t="135903" x="9499600" y="4489450"/>
          <p14:tracePt t="135918" x="9550400" y="4502150"/>
          <p14:tracePt t="135934" x="9607550" y="4514850"/>
          <p14:tracePt t="135951" x="9664700" y="4521200"/>
          <p14:tracePt t="135968" x="9715500" y="4533900"/>
          <p14:tracePt t="135985" x="9779000" y="4540250"/>
          <p14:tracePt t="136001" x="9829800" y="4546600"/>
          <p14:tracePt t="136004" x="9842500" y="4546600"/>
          <p14:tracePt t="136018" x="9886950" y="4546600"/>
          <p14:tracePt t="136035" x="9937750" y="4552950"/>
          <p14:tracePt t="136051" x="9963150" y="4552950"/>
          <p14:tracePt t="136068" x="9982200" y="4552950"/>
          <p14:tracePt t="136269" x="9982200" y="4546600"/>
          <p14:tracePt t="136272" x="9988550" y="4540250"/>
          <p14:tracePt t="136285" x="9994900" y="4508500"/>
          <p14:tracePt t="136301" x="10013950" y="4457700"/>
          <p14:tracePt t="136318" x="10033000" y="4375150"/>
          <p14:tracePt t="136335" x="10045700" y="4273550"/>
          <p14:tracePt t="136351" x="10052050" y="4159250"/>
          <p14:tracePt t="136368" x="10052050" y="4044950"/>
          <p14:tracePt t="136385" x="10058400" y="3949700"/>
          <p14:tracePt t="136401" x="10058400" y="3873500"/>
          <p14:tracePt t="136418" x="10064750" y="3803650"/>
          <p14:tracePt t="136435" x="10064750" y="3740150"/>
          <p14:tracePt t="136451" x="10064750" y="3689350"/>
          <p14:tracePt t="136468" x="10058400" y="3632200"/>
          <p14:tracePt t="136484" x="10052050" y="3587750"/>
          <p14:tracePt t="136501" x="10039350" y="3549650"/>
          <p14:tracePt t="136502" x="10039350" y="3543300"/>
          <p14:tracePt t="136518" x="10039350" y="3511550"/>
          <p14:tracePt t="136534" x="10033000" y="3492500"/>
          <p14:tracePt t="136551" x="10026650" y="3479800"/>
          <p14:tracePt t="136568" x="10020300" y="3467100"/>
          <p14:tracePt t="136584" x="10013950" y="3460750"/>
          <p14:tracePt t="136618" x="10007600" y="3460750"/>
          <p14:tracePt t="136639" x="10001250" y="3460750"/>
          <p14:tracePt t="136651" x="10001250" y="3467100"/>
          <p14:tracePt t="136668" x="9994900" y="3492500"/>
          <p14:tracePt t="136685" x="9988550" y="3536950"/>
          <p14:tracePt t="136701" x="9982200" y="3581400"/>
          <p14:tracePt t="136718" x="9975850" y="3638550"/>
          <p14:tracePt t="136735" x="9969500" y="3689350"/>
          <p14:tracePt t="136751" x="9956800" y="3740150"/>
          <p14:tracePt t="136768" x="9950450" y="3797300"/>
          <p14:tracePt t="136785" x="9944100" y="3860800"/>
          <p14:tracePt t="136801" x="9944100" y="3924300"/>
          <p14:tracePt t="136818" x="9944100" y="3981450"/>
          <p14:tracePt t="136835" x="9944100" y="4038600"/>
          <p14:tracePt t="136851" x="9944100" y="4095750"/>
          <p14:tracePt t="136868" x="9944100" y="4152900"/>
          <p14:tracePt t="136885" x="9950450" y="4210050"/>
          <p14:tracePt t="136902" x="9950450" y="4254500"/>
          <p14:tracePt t="136918" x="9963150" y="4286250"/>
          <p14:tracePt t="136935" x="9963150" y="4311650"/>
          <p14:tracePt t="136951" x="9969500" y="4330700"/>
          <p14:tracePt t="136968" x="9975850" y="4349750"/>
          <p14:tracePt t="136984" x="9975850" y="4362450"/>
          <p14:tracePt t="137229" x="9982200" y="4362450"/>
          <p14:tracePt t="137238" x="9988550" y="4362450"/>
          <p14:tracePt t="137243" x="9988550" y="4356100"/>
          <p14:tracePt t="137251" x="9988550" y="4349750"/>
          <p14:tracePt t="137268" x="9994900" y="4318000"/>
          <p14:tracePt t="137285" x="9994900" y="4279900"/>
          <p14:tracePt t="137301" x="9994900" y="4235450"/>
          <p14:tracePt t="137318" x="9994900" y="4197350"/>
          <p14:tracePt t="137335" x="9994900" y="4159250"/>
          <p14:tracePt t="137351" x="9994900" y="4127500"/>
          <p14:tracePt t="137368" x="9994900" y="4095750"/>
          <p14:tracePt t="137385" x="9982200" y="4070350"/>
          <p14:tracePt t="137401" x="9982200" y="4038600"/>
          <p14:tracePt t="137418" x="9975850" y="4013200"/>
          <p14:tracePt t="137435" x="9969500" y="3981450"/>
          <p14:tracePt t="137451" x="9963150" y="3956050"/>
          <p14:tracePt t="137468" x="9956800" y="3937000"/>
          <p14:tracePt t="137484" x="9956800" y="3911600"/>
          <p14:tracePt t="137501" x="9956800" y="3892550"/>
          <p14:tracePt t="137503" x="9956800" y="3886200"/>
          <p14:tracePt t="137518" x="9950450" y="3867150"/>
          <p14:tracePt t="137534" x="9944100" y="3841750"/>
          <p14:tracePt t="137551" x="9944100" y="3822700"/>
          <p14:tracePt t="137568" x="9944100" y="3810000"/>
          <p14:tracePt t="137693" x="9944100" y="3816350"/>
          <p14:tracePt t="137696" x="9944100" y="3822700"/>
          <p14:tracePt t="137701" x="9937750" y="3835400"/>
          <p14:tracePt t="137718" x="9931400" y="3879850"/>
          <p14:tracePt t="137735" x="9925050" y="3937000"/>
          <p14:tracePt t="137751" x="9918700" y="3987800"/>
          <p14:tracePt t="137768" x="9912350" y="4038600"/>
          <p14:tracePt t="137785" x="9912350" y="4070350"/>
          <p14:tracePt t="137801" x="9912350" y="4089400"/>
          <p14:tracePt t="137818" x="9906000" y="4095750"/>
          <p14:tracePt t="137854" x="9906000" y="4089400"/>
          <p14:tracePt t="137868" x="9906000" y="4064000"/>
          <p14:tracePt t="137884" x="9912350" y="4025900"/>
          <p14:tracePt t="137901" x="9925050" y="3975100"/>
          <p14:tracePt t="137918" x="9931400" y="3917950"/>
          <p14:tracePt t="137938" x="9937750" y="3848100"/>
          <p14:tracePt t="137951" x="9937750" y="3790950"/>
          <p14:tracePt t="137968" x="9937750" y="3721100"/>
          <p14:tracePt t="137985" x="9937750" y="3663950"/>
          <p14:tracePt t="138001" x="9937750" y="3619500"/>
          <p14:tracePt t="138004" x="9937750" y="3606800"/>
          <p14:tracePt t="138018" x="9937750" y="3581400"/>
          <p14:tracePt t="138035" x="9937750" y="3543300"/>
          <p14:tracePt t="138051" x="9937750" y="3524250"/>
          <p14:tracePt t="138068" x="9937750" y="3511550"/>
          <p14:tracePt t="138175" x="9937750" y="3517900"/>
          <p14:tracePt t="138183" x="9937750" y="3524250"/>
          <p14:tracePt t="138187" x="9937750" y="3530600"/>
          <p14:tracePt t="138201" x="9937750" y="3549650"/>
          <p14:tracePt t="138218" x="9937750" y="3575050"/>
          <p14:tracePt t="138235" x="9931400" y="3600450"/>
          <p14:tracePt t="138251" x="9925050" y="3638550"/>
          <p14:tracePt t="138268" x="9918700" y="3683000"/>
          <p14:tracePt t="138285" x="9918700" y="3727450"/>
          <p14:tracePt t="138301" x="9918700" y="3771900"/>
          <p14:tracePt t="138318" x="9918700" y="3829050"/>
          <p14:tracePt t="138335" x="9918700" y="3879850"/>
          <p14:tracePt t="138351" x="9918700" y="3930650"/>
          <p14:tracePt t="138368" x="9918700" y="3981450"/>
          <p14:tracePt t="138385" x="9918700" y="4032250"/>
          <p14:tracePt t="138401" x="9918700" y="4076700"/>
          <p14:tracePt t="138418" x="9912350" y="4127500"/>
          <p14:tracePt t="138435" x="9912350" y="4165600"/>
          <p14:tracePt t="138451" x="9912350" y="4197350"/>
          <p14:tracePt t="138468" x="9912350" y="4216400"/>
          <p14:tracePt t="138484" x="9912350" y="4235450"/>
          <p14:tracePt t="138501" x="9912350" y="4241800"/>
          <p14:tracePt t="138910" x="9912350" y="4235450"/>
          <p14:tracePt t="138921" x="9918700" y="4229100"/>
          <p14:tracePt t="138926" x="9918700" y="4222750"/>
          <p14:tracePt t="138936" x="9925050" y="4222750"/>
          <p14:tracePt t="138953" x="9937750" y="4191000"/>
          <p14:tracePt t="138968" x="9950450" y="4165600"/>
          <p14:tracePt t="138985" x="9963150" y="4140200"/>
          <p14:tracePt t="139001" x="9969500" y="4114800"/>
          <p14:tracePt t="139018" x="9975850" y="4095750"/>
          <p14:tracePt t="139035" x="9982200" y="4076700"/>
          <p14:tracePt t="139051" x="9982200" y="4064000"/>
          <p14:tracePt t="139068" x="9982200" y="4057650"/>
          <p14:tracePt t="139084" x="9988550" y="4051300"/>
          <p14:tracePt t="139101" x="9988550" y="4044950"/>
          <p14:tracePt t="139136" x="9988550" y="4038600"/>
          <p14:tracePt t="139151" x="9988550" y="4032250"/>
          <p14:tracePt t="139168" x="9988550" y="4025900"/>
          <p14:tracePt t="139184" x="9988550" y="4019550"/>
          <p14:tracePt t="139201" x="9988550" y="4006850"/>
          <p14:tracePt t="139218" x="9988550" y="3987800"/>
          <p14:tracePt t="139235" x="9988550" y="3975100"/>
          <p14:tracePt t="139251" x="9988550" y="3956050"/>
          <p14:tracePt t="139268" x="9988550" y="3937000"/>
          <p14:tracePt t="139285" x="9988550" y="3924300"/>
          <p14:tracePt t="139301" x="9988550" y="3905250"/>
          <p14:tracePt t="139318" x="9982200" y="3879850"/>
          <p14:tracePt t="139335" x="9982200" y="3854450"/>
          <p14:tracePt t="139351" x="9975850" y="3835400"/>
          <p14:tracePt t="139368" x="9969500" y="3810000"/>
          <p14:tracePt t="139385" x="9969500" y="3790950"/>
          <p14:tracePt t="139401" x="9963150" y="3771900"/>
          <p14:tracePt t="139418" x="9963150" y="3759200"/>
          <p14:tracePt t="139434" x="9956800" y="3746500"/>
          <p14:tracePt t="139451" x="9956800" y="3733800"/>
          <p14:tracePt t="139468" x="9956800" y="3727450"/>
          <p14:tracePt t="139485" x="9956800" y="3714750"/>
          <p14:tracePt t="139585" x="9956800" y="3721100"/>
          <p14:tracePt t="139588" x="9956800" y="3727450"/>
          <p14:tracePt t="139601" x="9956800" y="3752850"/>
          <p14:tracePt t="139618" x="9956800" y="3810000"/>
          <p14:tracePt t="139635" x="9956800" y="3892550"/>
          <p14:tracePt t="139651" x="9956800" y="3975100"/>
          <p14:tracePt t="139668" x="9956800" y="4070350"/>
          <p14:tracePt t="139685" x="9956800" y="4171950"/>
          <p14:tracePt t="139701" x="9956800" y="4248150"/>
          <p14:tracePt t="139718" x="9956800" y="4318000"/>
          <p14:tracePt t="139735" x="9950450" y="4375150"/>
          <p14:tracePt t="139751" x="9944100" y="4413250"/>
          <p14:tracePt t="139768" x="9944100" y="4438650"/>
          <p14:tracePt t="139785" x="9944100" y="4451350"/>
          <p14:tracePt t="139852" x="9944100" y="4445000"/>
          <p14:tracePt t="139856" x="9944100" y="4438650"/>
          <p14:tracePt t="139868" x="9950450" y="4419600"/>
          <p14:tracePt t="139885" x="9956800" y="4387850"/>
          <p14:tracePt t="139901" x="9963150" y="4356100"/>
          <p14:tracePt t="139918" x="9975850" y="4318000"/>
          <p14:tracePt t="139935" x="9988550" y="4260850"/>
          <p14:tracePt t="139951" x="10001250" y="4191000"/>
          <p14:tracePt t="139970" x="10007600" y="4089400"/>
          <p14:tracePt t="139985" x="10013950" y="3994150"/>
          <p14:tracePt t="140001" x="10020300" y="3886200"/>
          <p14:tracePt t="140004" x="10020300" y="3867150"/>
          <p14:tracePt t="140018" x="10026650" y="3784600"/>
          <p14:tracePt t="140035" x="10026650" y="3683000"/>
          <p14:tracePt t="140051" x="10026650" y="3619500"/>
          <p14:tracePt t="140068" x="10020300" y="3536950"/>
          <p14:tracePt t="140085" x="10007600" y="3460750"/>
          <p14:tracePt t="140101" x="9988550" y="3397250"/>
          <p14:tracePt t="140118" x="9969500" y="3365500"/>
          <p14:tracePt t="140188" x="9969500" y="3378200"/>
          <p14:tracePt t="140191" x="9969500" y="3384550"/>
          <p14:tracePt t="140201" x="9963150" y="3429000"/>
          <p14:tracePt t="140218" x="9956800" y="3524250"/>
          <p14:tracePt t="140235" x="9950450" y="3638550"/>
          <p14:tracePt t="140251" x="9944100" y="3759200"/>
          <p14:tracePt t="140268" x="9931400" y="3898900"/>
          <p14:tracePt t="140285" x="9925050" y="4057650"/>
          <p14:tracePt t="140301" x="9918700" y="4203700"/>
          <p14:tracePt t="140318" x="9918700" y="4324350"/>
          <p14:tracePt t="140335" x="9925050" y="4413250"/>
          <p14:tracePt t="140351" x="9931400" y="4451350"/>
          <p14:tracePt t="140368" x="9944100" y="4483100"/>
          <p14:tracePt t="140385" x="9944100" y="4495800"/>
          <p14:tracePt t="140418" x="9950450" y="4495800"/>
          <p14:tracePt t="140434" x="9969500" y="4470400"/>
          <p14:tracePt t="140451" x="9982200" y="4394200"/>
          <p14:tracePt t="140468" x="10001250" y="4292600"/>
          <p14:tracePt t="140485" x="10020300" y="4165600"/>
          <p14:tracePt t="140501" x="10026650" y="4044950"/>
          <p14:tracePt t="140504" x="10026650" y="4025900"/>
          <p14:tracePt t="140518" x="10033000" y="3943350"/>
          <p14:tracePt t="140534" x="10039350" y="3860800"/>
          <p14:tracePt t="140551" x="10045700" y="3797300"/>
          <p14:tracePt t="140568" x="10045700" y="3752850"/>
          <p14:tracePt t="140585" x="10045700" y="3714750"/>
          <p14:tracePt t="140601" x="10045700" y="3689350"/>
          <p14:tracePt t="140618" x="10045700" y="3683000"/>
          <p14:tracePt t="140691" x="10045700" y="3689350"/>
          <p14:tracePt t="140695" x="10045700" y="3695700"/>
          <p14:tracePt t="140701" x="10045700" y="3708400"/>
          <p14:tracePt t="140719" x="10039350" y="3759200"/>
          <p14:tracePt t="140735" x="10026650" y="3822700"/>
          <p14:tracePt t="140751" x="10013950" y="3892550"/>
          <p14:tracePt t="140768" x="10007600" y="3975100"/>
          <p14:tracePt t="140785" x="9994900" y="4051300"/>
          <p14:tracePt t="140801" x="9982200" y="4127500"/>
          <p14:tracePt t="140818" x="9969500" y="4216400"/>
          <p14:tracePt t="140835" x="9963150" y="4292600"/>
          <p14:tracePt t="140851" x="9956800" y="4362450"/>
          <p14:tracePt t="140868" x="9950450" y="4413250"/>
          <p14:tracePt t="140885" x="9944100" y="4445000"/>
          <p14:tracePt t="140901" x="9944100" y="4451350"/>
          <p14:tracePt t="140942" x="9944100" y="4445000"/>
          <p14:tracePt t="140951" x="9944100" y="4419600"/>
          <p14:tracePt t="140968" x="9956800" y="4343400"/>
          <p14:tracePt t="140987" x="9975850" y="4235450"/>
          <p14:tracePt t="141001" x="9994900" y="4127500"/>
          <p14:tracePt t="141004" x="9994900" y="4102100"/>
          <p14:tracePt t="141018" x="10007600" y="3981450"/>
          <p14:tracePt t="141035" x="10013950" y="3860800"/>
          <p14:tracePt t="141051" x="10013950" y="3778250"/>
          <p14:tracePt t="141068" x="10013950" y="3702050"/>
          <p14:tracePt t="141086" x="10007600" y="3638550"/>
          <p14:tracePt t="141101" x="10001250" y="3600450"/>
          <p14:tracePt t="141118" x="10001250" y="3568700"/>
          <p14:tracePt t="141135" x="9994900" y="3549650"/>
          <p14:tracePt t="141168" x="9994900" y="3543300"/>
          <p14:tracePt t="141259" x="9994900" y="3549650"/>
          <p14:tracePt t="141262" x="9994900" y="3556000"/>
          <p14:tracePt t="141268" x="9994900" y="3575050"/>
          <p14:tracePt t="141285" x="9994900" y="3625850"/>
          <p14:tracePt t="141301" x="9994900" y="3695700"/>
          <p14:tracePt t="141318" x="9994900" y="3778250"/>
          <p14:tracePt t="141334" x="9994900" y="3854450"/>
          <p14:tracePt t="141351" x="9994900" y="3943350"/>
          <p14:tracePt t="141368" x="9994900" y="4006850"/>
          <p14:tracePt t="141385" x="9994900" y="4064000"/>
          <p14:tracePt t="141401" x="9994900" y="4089400"/>
          <p14:tracePt t="141418" x="9994900" y="4102100"/>
          <p14:tracePt t="141936" x="9988550" y="4102100"/>
          <p14:tracePt t="141939" x="9982200" y="4102100"/>
          <p14:tracePt t="141951" x="9963150" y="4102100"/>
          <p14:tracePt t="141968" x="9912350" y="4102100"/>
          <p14:tracePt t="141985" x="9842500" y="4102100"/>
          <p14:tracePt t="142003" x="9772650" y="4102100"/>
          <p14:tracePt t="142006" x="9759950" y="4102100"/>
          <p14:tracePt t="142018" x="9715500" y="4102100"/>
          <p14:tracePt t="142035" x="9664700" y="4102100"/>
          <p14:tracePt t="142051" x="9620250" y="4102100"/>
          <p14:tracePt t="142068" x="9594850" y="4102100"/>
          <p14:tracePt t="142085" x="9569450" y="4095750"/>
          <p14:tracePt t="142101" x="9537700" y="4095750"/>
          <p14:tracePt t="142118" x="9525000" y="4095750"/>
          <p14:tracePt t="142135" x="9505950" y="4095750"/>
          <p14:tracePt t="142151" x="9486900" y="4095750"/>
          <p14:tracePt t="142168" x="9461500" y="4095750"/>
          <p14:tracePt t="142185" x="9442450" y="4089400"/>
          <p14:tracePt t="142201" x="9410700" y="4083050"/>
          <p14:tracePt t="142218" x="9391650" y="4083050"/>
          <p14:tracePt t="142235" x="9372600" y="4083050"/>
          <p14:tracePt t="142251" x="9366250" y="4083050"/>
          <p14:tracePt t="142426" x="9372600" y="4083050"/>
          <p14:tracePt t="142440" x="9378950" y="4083050"/>
          <p14:tracePt t="142444" x="9385300" y="4083050"/>
          <p14:tracePt t="142455" x="9391650" y="4083050"/>
          <p14:tracePt t="142468" x="9404350" y="4089400"/>
          <p14:tracePt t="142485" x="9423400" y="4089400"/>
          <p14:tracePt t="142501" x="9455150" y="4102100"/>
          <p14:tracePt t="142518" x="9480550" y="4102100"/>
          <p14:tracePt t="142535" x="9499600" y="4108450"/>
          <p14:tracePt t="142551" x="9525000" y="4114800"/>
          <p14:tracePt t="142568" x="9563100" y="4121150"/>
          <p14:tracePt t="142585" x="9601200" y="4127500"/>
          <p14:tracePt t="142601" x="9652000" y="4140200"/>
          <p14:tracePt t="142618" x="9709150" y="4140200"/>
          <p14:tracePt t="142635" x="9766300" y="4146550"/>
          <p14:tracePt t="142651" x="9823450" y="4152900"/>
          <p14:tracePt t="142668" x="9886950" y="4159250"/>
          <p14:tracePt t="142685" x="9937750" y="4159250"/>
          <p14:tracePt t="142701" x="9982200" y="4165600"/>
          <p14:tracePt t="142718" x="10013950" y="4165600"/>
          <p14:tracePt t="142735" x="10026650" y="4171950"/>
          <p14:tracePt t="142932" x="10020300" y="4171950"/>
          <p14:tracePt t="142940" x="10013950" y="4171950"/>
          <p14:tracePt t="142951" x="9994900" y="4165600"/>
          <p14:tracePt t="142968" x="9950450" y="4159250"/>
          <p14:tracePt t="142985" x="9886950" y="4146550"/>
          <p14:tracePt t="143004" x="9798050" y="4140200"/>
          <p14:tracePt t="143006" x="9785350" y="4133850"/>
          <p14:tracePt t="143018" x="9734550" y="4133850"/>
          <p14:tracePt t="143035" x="9683750" y="4127500"/>
          <p14:tracePt t="143051" x="9652000" y="4121150"/>
          <p14:tracePt t="143068" x="9639300" y="4121150"/>
          <p14:tracePt t="143199" x="9645650" y="4121150"/>
          <p14:tracePt t="143205" x="9652000" y="4121150"/>
          <p14:tracePt t="143218" x="9658350" y="4121150"/>
          <p14:tracePt t="143235" x="9677400" y="4121150"/>
          <p14:tracePt t="143251" x="9702800" y="4121150"/>
          <p14:tracePt t="143268" x="9728200" y="4127500"/>
          <p14:tracePt t="143285" x="9759950" y="4127500"/>
          <p14:tracePt t="143301" x="9779000" y="4127500"/>
          <p14:tracePt t="143318" x="9791700" y="4127500"/>
          <p14:tracePt t="143351" x="9798050" y="4127500"/>
          <p14:tracePt t="143368" x="9804400" y="4127500"/>
          <p14:tracePt t="143461" x="9810750" y="4133850"/>
          <p14:tracePt t="143472" x="9817100" y="4133850"/>
          <p14:tracePt t="143474" x="9817100" y="4140200"/>
          <p14:tracePt t="143490" x="9823450" y="4140200"/>
          <p14:tracePt t="143745" x="9823450" y="4146550"/>
          <p14:tracePt t="143749" x="9823450" y="4152900"/>
          <p14:tracePt t="143751" x="9823450" y="4159250"/>
          <p14:tracePt t="143768" x="9823450" y="4197350"/>
          <p14:tracePt t="143785" x="9823450" y="4248150"/>
          <p14:tracePt t="143801" x="9829800" y="4292600"/>
          <p14:tracePt t="143818" x="9848850" y="4343400"/>
          <p14:tracePt t="143835" x="9874250" y="4375150"/>
          <p14:tracePt t="143851" x="9899650" y="4413250"/>
          <p14:tracePt t="143868" x="9925050" y="4451350"/>
          <p14:tracePt t="143885" x="9944100" y="4483100"/>
          <p14:tracePt t="143901" x="9956800" y="4508500"/>
          <p14:tracePt t="143918" x="9969500" y="4533900"/>
          <p14:tracePt t="143935" x="9969500" y="4552950"/>
          <p14:tracePt t="143951" x="9969500" y="4578350"/>
          <p14:tracePt t="143968" x="9969500" y="4603750"/>
          <p14:tracePt t="143985" x="9969500" y="4635500"/>
          <p14:tracePt t="144003" x="9963150" y="4660900"/>
          <p14:tracePt t="144004" x="9963150" y="4667250"/>
          <p14:tracePt t="144018" x="9956800" y="4686300"/>
          <p14:tracePt t="144035" x="9944100" y="4718050"/>
          <p14:tracePt t="144051" x="9937750" y="4756150"/>
          <p14:tracePt t="144068" x="9925050" y="4787900"/>
          <p14:tracePt t="144085" x="9906000" y="4826000"/>
          <p14:tracePt t="144101" x="9893300" y="4851400"/>
          <p14:tracePt t="144118" x="9880600" y="4883150"/>
          <p14:tracePt t="144135" x="9867900" y="4895850"/>
          <p14:tracePt t="144151" x="9867900" y="4908550"/>
          <p14:tracePt t="144168" x="9867900" y="4914900"/>
          <p14:tracePt t="144250" x="9867900" y="4908550"/>
          <p14:tracePt t="144254" x="9867900" y="4902200"/>
          <p14:tracePt t="144268" x="9867900" y="4889500"/>
          <p14:tracePt t="144285" x="9867900" y="4857750"/>
          <p14:tracePt t="144301" x="9874250" y="4813300"/>
          <p14:tracePt t="144318" x="9886950" y="4749800"/>
          <p14:tracePt t="144335" x="9899650" y="4686300"/>
          <p14:tracePt t="144351" x="9906000" y="4616450"/>
          <p14:tracePt t="144368" x="9912350" y="4540250"/>
          <p14:tracePt t="144385" x="9912350" y="4464050"/>
          <p14:tracePt t="144401" x="9918700" y="4375150"/>
          <p14:tracePt t="144418" x="9925050" y="4286250"/>
          <p14:tracePt t="144435" x="9925050" y="4203700"/>
          <p14:tracePt t="144451" x="9937750" y="4133850"/>
          <p14:tracePt t="144468" x="9937750" y="4089400"/>
          <p14:tracePt t="144485" x="9944100" y="4051300"/>
          <p14:tracePt t="144501" x="9956800" y="4019550"/>
          <p14:tracePt t="144518" x="9956800" y="3994150"/>
          <p14:tracePt t="144535" x="9963150" y="3975100"/>
          <p14:tracePt t="144551" x="9963150" y="3968750"/>
          <p14:tracePt t="144608" x="9963150" y="3975100"/>
          <p14:tracePt t="144613" x="9963150" y="3981450"/>
          <p14:tracePt t="144618" x="9963150" y="3994150"/>
          <p14:tracePt t="144635" x="9950450" y="4044950"/>
          <p14:tracePt t="144651" x="9931400" y="4114800"/>
          <p14:tracePt t="144668" x="9893300" y="4197350"/>
          <p14:tracePt t="144685" x="9861550" y="4260850"/>
          <p14:tracePt t="144701" x="9810750" y="4324350"/>
          <p14:tracePt t="144718" x="9753600" y="4381500"/>
          <p14:tracePt t="144735" x="9683750" y="4432300"/>
          <p14:tracePt t="144751" x="9594850" y="4483100"/>
          <p14:tracePt t="144768" x="9505950" y="4521200"/>
          <p14:tracePt t="144785" x="9417050" y="4546600"/>
          <p14:tracePt t="144801" x="9328150" y="4578350"/>
          <p14:tracePt t="144818" x="9264650" y="4584700"/>
          <p14:tracePt t="144835" x="9213850" y="4584700"/>
          <p14:tracePt t="144851" x="9150350" y="4572000"/>
          <p14:tracePt t="144868" x="9080500" y="4540250"/>
          <p14:tracePt t="144885" x="9017000" y="4495800"/>
          <p14:tracePt t="144901" x="8959850" y="4451350"/>
          <p14:tracePt t="144918" x="8928100" y="4406900"/>
          <p14:tracePt t="144935" x="8915400" y="4368800"/>
          <p14:tracePt t="144951" x="8909050" y="4318000"/>
          <p14:tracePt t="144968" x="8915400" y="4273550"/>
          <p14:tracePt t="144985" x="8934450" y="4235450"/>
          <p14:tracePt t="145001" x="8953500" y="4191000"/>
          <p14:tracePt t="145018" x="8978900" y="4152900"/>
          <p14:tracePt t="145037" x="8991600" y="4108450"/>
          <p14:tracePt t="145051" x="9010650" y="4070350"/>
          <p14:tracePt t="145068" x="9017000" y="4038600"/>
          <p14:tracePt t="145085" x="9017000" y="4019550"/>
          <p14:tracePt t="145101" x="9017000" y="4006850"/>
          <p14:tracePt t="145183" x="9017000" y="4013200"/>
          <p14:tracePt t="145186" x="9017000" y="4019550"/>
          <p14:tracePt t="145201" x="8997950" y="4044950"/>
          <p14:tracePt t="145218" x="8985250" y="4089400"/>
          <p14:tracePt t="145235" x="8966200" y="4127500"/>
          <p14:tracePt t="145251" x="8940800" y="4165600"/>
          <p14:tracePt t="145268" x="8928100" y="4197350"/>
          <p14:tracePt t="145285" x="8921750" y="4216400"/>
          <p14:tracePt t="145301" x="8915400" y="4229100"/>
          <p14:tracePt t="145318" x="8915400" y="4241800"/>
          <p14:tracePt t="145335" x="8902700" y="4267200"/>
          <p14:tracePt t="145351" x="8896350" y="4305300"/>
          <p14:tracePt t="145368" x="8883650" y="4356100"/>
          <p14:tracePt t="145385" x="8870950" y="4419600"/>
          <p14:tracePt t="145401" x="8845550" y="4489450"/>
          <p14:tracePt t="145418" x="8826500" y="4565650"/>
          <p14:tracePt t="145435" x="8801100" y="4648200"/>
          <p14:tracePt t="145451" x="8775700" y="4730750"/>
          <p14:tracePt t="145468" x="8756650" y="4813300"/>
          <p14:tracePt t="145485" x="8743950" y="4883150"/>
          <p14:tracePt t="145501" x="8731250" y="4933950"/>
          <p14:tracePt t="145518" x="8724900" y="4946650"/>
          <p14:tracePt t="145559" x="8724900" y="4940300"/>
          <p14:tracePt t="145568" x="8724900" y="4927600"/>
          <p14:tracePt t="145585" x="8737600" y="4895850"/>
          <p14:tracePt t="145601" x="8743950" y="4857750"/>
          <p14:tracePt t="145618" x="8763000" y="4813300"/>
          <p14:tracePt t="145635" x="8788400" y="4762500"/>
          <p14:tracePt t="145651" x="8813800" y="4699000"/>
          <p14:tracePt t="145669" x="8832850" y="4629150"/>
          <p14:tracePt t="145685" x="8858250" y="4552950"/>
          <p14:tracePt t="145701" x="8870950" y="4445000"/>
          <p14:tracePt t="145719" x="8883650" y="4330700"/>
          <p14:tracePt t="145735" x="8883650" y="4222750"/>
          <p14:tracePt t="145751" x="8883650" y="4108450"/>
          <p14:tracePt t="145768" x="8883650" y="4038600"/>
          <p14:tracePt t="145785" x="8890000" y="4019550"/>
          <p14:tracePt t="146141" x="8890000" y="4025900"/>
          <p14:tracePt t="146144" x="8883650" y="4032250"/>
          <p14:tracePt t="146151" x="8877300" y="4038600"/>
          <p14:tracePt t="146168" x="8858250" y="4057650"/>
          <p14:tracePt t="146185" x="8845550" y="4070350"/>
          <p14:tracePt t="146201" x="8832850" y="4083050"/>
          <p14:tracePt t="146218" x="8826500" y="4089400"/>
          <p14:tracePt t="146297" x="8820150" y="4089400"/>
          <p14:tracePt t="146391" x="8820150" y="4095750"/>
          <p14:tracePt t="146396" x="8820150" y="4102100"/>
          <p14:tracePt t="146411" x="8820150" y="4108450"/>
          <p14:tracePt t="146855" x="8826500" y="4108450"/>
          <p14:tracePt t="146863" x="8832850" y="4108450"/>
          <p14:tracePt t="146877" x="8839200" y="4108450"/>
          <p14:tracePt t="146885" x="8845550" y="4108450"/>
          <p14:tracePt t="146901" x="8851900" y="4108450"/>
          <p14:tracePt t="146918" x="8858250" y="4102100"/>
          <p14:tracePt t="147169" x="8864600" y="4102100"/>
          <p14:tracePt t="147180" x="8870950" y="4102100"/>
          <p14:tracePt t="147185" x="8877300" y="4108450"/>
          <p14:tracePt t="147201" x="8915400" y="4127500"/>
          <p14:tracePt t="147218" x="8959850" y="4152900"/>
          <p14:tracePt t="147235" x="9023350" y="4171950"/>
          <p14:tracePt t="147251" x="9118600" y="4197350"/>
          <p14:tracePt t="147268" x="9226550" y="4222750"/>
          <p14:tracePt t="147285" x="9334500" y="4235450"/>
          <p14:tracePt t="147301" x="9442450" y="4260850"/>
          <p14:tracePt t="147318" x="9537700" y="4279900"/>
          <p14:tracePt t="147335" x="9620250" y="4298950"/>
          <p14:tracePt t="147352" x="9677400" y="4311650"/>
          <p14:tracePt t="147368" x="9702800" y="4318000"/>
          <p14:tracePt t="147385" x="9709150" y="4324350"/>
          <p14:tracePt t="147513" x="9715500" y="4324350"/>
          <p14:tracePt t="147517" x="9715500" y="4330700"/>
          <p14:tracePt t="147520" x="9721850" y="4330700"/>
          <p14:tracePt t="147535" x="9740900" y="4343400"/>
          <p14:tracePt t="147551" x="9772650" y="4356100"/>
          <p14:tracePt t="147568" x="9817100" y="4368800"/>
          <p14:tracePt t="147585" x="9855200" y="4375150"/>
          <p14:tracePt t="147601" x="9880600" y="4381500"/>
          <p14:tracePt t="147618" x="9899650" y="4381500"/>
          <p14:tracePt t="147635" x="9906000" y="4381500"/>
          <p14:tracePt t="147651" x="9912350" y="4381500"/>
          <p14:tracePt t="147697" x="9918700" y="4381500"/>
          <p14:tracePt t="147701" x="9918700" y="4375150"/>
          <p14:tracePt t="147718" x="9925050" y="4368800"/>
          <p14:tracePt t="147746" x="9925050" y="4362450"/>
          <p14:tracePt t="147762" x="9925050" y="4356100"/>
          <p14:tracePt t="148112" x="9931400" y="4356100"/>
          <p14:tracePt t="148115" x="9931400" y="4349750"/>
          <p14:tracePt t="148133" x="9937750" y="4349750"/>
          <p14:tracePt t="148136" x="9937750" y="4343400"/>
          <p14:tracePt t="148151" x="9937750" y="4337050"/>
          <p14:tracePt t="148186" x="9944100" y="4330700"/>
          <p14:tracePt t="148204" x="9944100" y="4324350"/>
          <p14:tracePt t="148217" x="9950450" y="4324350"/>
          <p14:tracePt t="148238" x="9950450" y="4318000"/>
          <p14:tracePt t="148261" x="9950450" y="4311650"/>
          <p14:tracePt t="148658" x="9956800" y="4311650"/>
          <p14:tracePt t="148676" x="9956800" y="4318000"/>
          <p14:tracePt t="148683" x="9963150" y="4318000"/>
          <p14:tracePt t="148790" x="9963150" y="4311650"/>
          <p14:tracePt t="148795" x="9963150" y="4305300"/>
          <p14:tracePt t="148801" x="9963150" y="4292600"/>
          <p14:tracePt t="148818" x="9944100" y="4248150"/>
          <p14:tracePt t="148835" x="9899650" y="4210050"/>
          <p14:tracePt t="148851" x="9823450" y="4178300"/>
          <p14:tracePt t="148868" x="9728200" y="4159250"/>
          <p14:tracePt t="148885" x="9613900" y="4146550"/>
          <p14:tracePt t="148902" x="9499600" y="4146550"/>
          <p14:tracePt t="148918" x="9385300" y="4152900"/>
          <p14:tracePt t="148935" x="9277350" y="4184650"/>
          <p14:tracePt t="148951" x="9175750" y="4216400"/>
          <p14:tracePt t="148968" x="9105900" y="4254500"/>
          <p14:tracePt t="148985" x="9055100" y="4279900"/>
          <p14:tracePt t="149002" x="9017000" y="4298950"/>
          <p14:tracePt t="149018" x="9004300" y="4311650"/>
          <p14:tracePt t="149104" x="9004300" y="4305300"/>
          <p14:tracePt t="149115" x="9004300" y="4298950"/>
          <p14:tracePt t="149119" x="9004300" y="4292600"/>
          <p14:tracePt t="149135" x="9004300" y="4279900"/>
          <p14:tracePt t="149152" x="9004300" y="4267200"/>
          <p14:tracePt t="149168" x="9004300" y="4254500"/>
          <p14:tracePt t="149185" x="9004300" y="4235450"/>
          <p14:tracePt t="149201" x="9004300" y="4229100"/>
          <p14:tracePt t="149218" x="9004300" y="4222750"/>
          <p14:tracePt t="149823" x="9004300" y="4216400"/>
          <p14:tracePt t="149840" x="9004300" y="4210050"/>
          <p14:tracePt t="149850" x="9004300" y="4203700"/>
          <p14:tracePt t="149856" x="9004300" y="4197350"/>
          <p14:tracePt t="149871" x="8997950" y="4197350"/>
          <p14:tracePt t="149885" x="8991600" y="4184650"/>
          <p14:tracePt t="149996" x="8985250" y="4184650"/>
          <p14:tracePt t="150011" x="8978900" y="4184650"/>
          <p14:tracePt t="150018" x="8978900" y="4191000"/>
          <p14:tracePt t="150025" x="8978900" y="4197350"/>
          <p14:tracePt t="150035" x="8978900" y="4210050"/>
          <p14:tracePt t="150052" x="8978900" y="4260850"/>
          <p14:tracePt t="150068" x="8978900" y="4311650"/>
          <p14:tracePt t="150085" x="8978900" y="4387850"/>
          <p14:tracePt t="150103" x="8978900" y="4470400"/>
          <p14:tracePt t="150118" x="8978900" y="4552950"/>
          <p14:tracePt t="150135" x="8978900" y="4622800"/>
          <p14:tracePt t="150151" x="8978900" y="4692650"/>
          <p14:tracePt t="150168" x="8985250" y="4743450"/>
          <p14:tracePt t="150185" x="8985250" y="4787900"/>
          <p14:tracePt t="150202" x="8985250" y="4813300"/>
          <p14:tracePt t="150218" x="8985250" y="4826000"/>
          <p14:tracePt t="150235" x="8985250" y="4832350"/>
          <p14:tracePt t="150528" x="8991600" y="4832350"/>
          <p14:tracePt t="150535" x="8997950" y="4832350"/>
          <p14:tracePt t="150544" x="9004300" y="4832350"/>
          <p14:tracePt t="150551" x="9010650" y="4832350"/>
          <p14:tracePt t="150568" x="9055100" y="4826000"/>
          <p14:tracePt t="150585" x="9099550" y="4819650"/>
          <p14:tracePt t="150601" x="9163050" y="4813300"/>
          <p14:tracePt t="150618" x="9239250" y="4806950"/>
          <p14:tracePt t="150635" x="9340850" y="4794250"/>
          <p14:tracePt t="150652" x="9442450" y="4775200"/>
          <p14:tracePt t="150668" x="9537700" y="4756150"/>
          <p14:tracePt t="150685" x="9639300" y="4724400"/>
          <p14:tracePt t="150702" x="9728200" y="4686300"/>
          <p14:tracePt t="150720" x="9804400" y="4654550"/>
          <p14:tracePt t="150735" x="9874250" y="4616450"/>
          <p14:tracePt t="150752" x="9931400" y="4578350"/>
          <p14:tracePt t="150768" x="9963150" y="4540250"/>
          <p14:tracePt t="150785" x="9982200" y="4508500"/>
          <p14:tracePt t="150802" x="10007600" y="4470400"/>
          <p14:tracePt t="150818" x="10020300" y="4438650"/>
          <p14:tracePt t="150835" x="10033000" y="4394200"/>
          <p14:tracePt t="150852" x="10045700" y="4356100"/>
          <p14:tracePt t="150868" x="10052050" y="4318000"/>
          <p14:tracePt t="150885" x="10064750" y="4273550"/>
          <p14:tracePt t="150902" x="10077450" y="4235450"/>
          <p14:tracePt t="150918" x="10083800" y="4210050"/>
          <p14:tracePt t="150935" x="10083800" y="4178300"/>
          <p14:tracePt t="150952" x="10090150" y="4140200"/>
          <p14:tracePt t="150968" x="10090150" y="4102100"/>
          <p14:tracePt t="150985" x="10090150" y="4044950"/>
          <p14:tracePt t="151002" x="10090150" y="3994150"/>
          <p14:tracePt t="151003" x="10090150" y="3987800"/>
          <p14:tracePt t="151018" x="10090150" y="3943350"/>
          <p14:tracePt t="151035" x="10083800" y="3892550"/>
          <p14:tracePt t="151051" x="10077450" y="3848100"/>
          <p14:tracePt t="151068" x="10071100" y="3810000"/>
          <p14:tracePt t="151085" x="10064750" y="3784600"/>
          <p14:tracePt t="151103" x="10058400" y="3759200"/>
          <p14:tracePt t="151118" x="10058400" y="3746500"/>
          <p14:tracePt t="151209" x="10058400" y="3752850"/>
          <p14:tracePt t="151214" x="10058400" y="3759200"/>
          <p14:tracePt t="151218" x="10058400" y="3765550"/>
          <p14:tracePt t="151235" x="10058400" y="3803650"/>
          <p14:tracePt t="151252" x="10058400" y="3841750"/>
          <p14:tracePt t="151268" x="10064750" y="3879850"/>
          <p14:tracePt t="151285" x="10071100" y="3917950"/>
          <p14:tracePt t="151302" x="10077450" y="3943350"/>
          <p14:tracePt t="151318" x="10077450" y="3968750"/>
          <p14:tracePt t="151335" x="10077450" y="3981450"/>
          <p14:tracePt t="151351" x="10083800" y="3981450"/>
          <p14:tracePt t="151421" x="10083800" y="3975100"/>
          <p14:tracePt t="151432" x="10083800" y="3968750"/>
          <p14:tracePt t="151437" x="10083800" y="3962400"/>
          <p14:tracePt t="151451" x="10083800" y="3949700"/>
          <p14:tracePt t="151468" x="10083800" y="3930650"/>
          <p14:tracePt t="151485" x="10077450" y="3905250"/>
          <p14:tracePt t="151502" x="10071100" y="3886200"/>
          <p14:tracePt t="151518" x="10064750" y="3873500"/>
          <p14:tracePt t="151535" x="10058400" y="3867150"/>
          <p14:tracePt t="151594" x="10052050" y="3867150"/>
          <p14:tracePt t="151597" x="10052050" y="3873500"/>
          <p14:tracePt t="151602" x="10052050" y="3879850"/>
          <p14:tracePt t="151618" x="10045700" y="3898900"/>
          <p14:tracePt t="151635" x="10045700" y="3937000"/>
          <p14:tracePt t="151652" x="10039350" y="3975100"/>
          <p14:tracePt t="151668" x="10039350" y="4013200"/>
          <p14:tracePt t="151685" x="10039350" y="4044950"/>
          <p14:tracePt t="151701" x="10033000" y="4076700"/>
          <p14:tracePt t="151718" x="10033000" y="4095750"/>
          <p14:tracePt t="151735" x="10033000" y="4114800"/>
          <p14:tracePt t="151752" x="10033000" y="4127500"/>
          <p14:tracePt t="151825" x="10033000" y="4121150"/>
          <p14:tracePt t="151829" x="10033000" y="4114800"/>
          <p14:tracePt t="151838" x="10033000" y="4108450"/>
          <p14:tracePt t="151852" x="10033000" y="4095750"/>
          <p14:tracePt t="151868" x="10033000" y="4083050"/>
          <p14:tracePt t="151885" x="10033000" y="4064000"/>
          <p14:tracePt t="151901" x="10026650" y="4057650"/>
          <p14:tracePt t="151918" x="10026650" y="4051300"/>
          <p14:tracePt t="151982" x="10020300" y="4051300"/>
          <p14:tracePt t="151991" x="10020300" y="4057650"/>
          <p14:tracePt t="152001" x="10020300" y="4064000"/>
          <p14:tracePt t="152018" x="10013950" y="4089400"/>
          <p14:tracePt t="152035" x="10013950" y="4108450"/>
          <p14:tracePt t="152051" x="10013950" y="4133850"/>
          <p14:tracePt t="152068" x="10013950" y="4165600"/>
          <p14:tracePt t="152085" x="10007600" y="4191000"/>
          <p14:tracePt t="152102" x="10001250" y="4216400"/>
          <p14:tracePt t="152118" x="10001250" y="4229100"/>
          <p14:tracePt t="152136" x="10001250" y="4241800"/>
          <p14:tracePt t="152168" x="10001250" y="4248150"/>
          <p14:tracePt t="152185" x="10001250" y="4254500"/>
          <p14:tracePt t="152707" x="9994900" y="4254500"/>
          <p14:tracePt t="152713" x="9988550" y="4254500"/>
          <p14:tracePt t="152722" x="9982200" y="4254500"/>
          <p14:tracePt t="152735" x="9963150" y="4254500"/>
          <p14:tracePt t="152752" x="9893300" y="4248150"/>
          <p14:tracePt t="152768" x="9791700" y="4248150"/>
          <p14:tracePt t="152785" x="9639300" y="4241800"/>
          <p14:tracePt t="152802" x="9423400" y="4235450"/>
          <p14:tracePt t="152818" x="9169400" y="4235450"/>
          <p14:tracePt t="152835" x="8851900" y="4235450"/>
          <p14:tracePt t="152852" x="8483600" y="4235450"/>
          <p14:tracePt t="152868" x="8064500" y="4267200"/>
          <p14:tracePt t="152885" x="7569200" y="4311650"/>
          <p14:tracePt t="152902" x="7042150" y="4387850"/>
          <p14:tracePt t="152918" x="6502400" y="4483100"/>
          <p14:tracePt t="152935" x="5975350" y="4578350"/>
          <p14:tracePt t="152952" x="5581650" y="4622800"/>
          <p14:tracePt t="152968" x="5308600" y="4654550"/>
          <p14:tracePt t="152985" x="5143500" y="4660900"/>
          <p14:tracePt t="153002" x="5054600" y="4660900"/>
          <p14:tracePt t="153018" x="5048250" y="4660900"/>
          <p14:tracePt t="153035" x="5073650" y="4673600"/>
          <p14:tracePt t="153344" x="5080000" y="4673600"/>
          <p14:tracePt t="153363" x="5080000" y="4667250"/>
          <p14:tracePt t="153368" x="5086350" y="4667250"/>
          <p14:tracePt t="153371" x="5092700" y="4660900"/>
          <p14:tracePt t="153385" x="5105400" y="4654550"/>
          <p14:tracePt t="153401" x="5130800" y="4648200"/>
          <p14:tracePt t="153418" x="5162550" y="4635500"/>
          <p14:tracePt t="153435" x="5200650" y="4635500"/>
          <p14:tracePt t="153452" x="5257800" y="4622800"/>
          <p14:tracePt t="153468" x="5308600" y="4616450"/>
          <p14:tracePt t="153485" x="5384800" y="4610100"/>
          <p14:tracePt t="153501" x="5473700" y="4610100"/>
          <p14:tracePt t="153504" x="5492750" y="4610100"/>
          <p14:tracePt t="153518" x="5562600" y="4610100"/>
          <p14:tracePt t="153535" x="5626100" y="4610100"/>
          <p14:tracePt t="153551" x="5670550" y="4610100"/>
          <p14:tracePt t="153568" x="5689600" y="4610100"/>
          <p14:tracePt t="153585" x="5695950" y="4610100"/>
          <p14:tracePt t="176830" x="5695950" y="4603750"/>
          <p14:tracePt t="176833" x="5689600" y="4578350"/>
          <p14:tracePt t="176837" x="5657850" y="4552950"/>
          <p14:tracePt t="176852" x="5289550" y="4184650"/>
          <p14:tracePt t="176868" x="4730750" y="3714750"/>
          <p14:tracePt t="176885" x="4089400" y="3282950"/>
          <p14:tracePt t="176902" x="3448050" y="2863850"/>
          <p14:tracePt t="176919" x="2813050" y="2425700"/>
          <p14:tracePt t="176935" x="2101850" y="2000250"/>
          <p14:tracePt t="176952" x="1422400" y="1625600"/>
          <p14:tracePt t="176969" x="762000" y="1320800"/>
          <p14:tracePt t="176985" x="266700" y="1136650"/>
          <p14:tracePt t="177002" x="31750" y="1098550"/>
          <p14:tracePt t="177005" x="0" y="1098550"/>
          <p14:tracePt t="177018" x="0" y="1111250"/>
          <p14:tracePt t="177197" x="0" y="1104900"/>
          <p14:tracePt t="177200" x="0" y="1098550"/>
          <p14:tracePt t="177203" x="0" y="1085850"/>
          <p14:tracePt t="177219" x="0" y="1035050"/>
          <p14:tracePt t="177235" x="0" y="958850"/>
          <p14:tracePt t="177252" x="0" y="876300"/>
          <p14:tracePt t="177269" x="0" y="774700"/>
          <p14:tracePt t="177285" x="0" y="692150"/>
          <p14:tracePt t="177302" x="0" y="628650"/>
          <p14:tracePt t="177318" x="0" y="577850"/>
          <p14:tracePt t="177335" x="0" y="533400"/>
          <p14:tracePt t="177352" x="0" y="501650"/>
          <p14:tracePt t="177369" x="12700" y="469900"/>
          <p14:tracePt t="177385" x="31750" y="444500"/>
          <p14:tracePt t="177402" x="57150" y="419100"/>
          <p14:tracePt t="177418" x="82550" y="400050"/>
          <p14:tracePt t="177435" x="101600" y="381000"/>
          <p14:tracePt t="177452" x="127000" y="355600"/>
          <p14:tracePt t="177468" x="146050" y="323850"/>
          <p14:tracePt t="177485" x="171450" y="298450"/>
          <p14:tracePt t="177502" x="196850" y="260350"/>
          <p14:tracePt t="177889" x="6153150" y="3702050"/>
          <p14:tracePt t="177905" x="6140450" y="3695700"/>
          <p14:tracePt t="177922" x="6127750" y="3683000"/>
          <p14:tracePt t="177938" x="6108700" y="3663950"/>
          <p14:tracePt t="177955" x="6076950" y="3625850"/>
          <p14:tracePt t="177972" x="6019800" y="3549650"/>
          <p14:tracePt t="177989" x="5911850" y="3435350"/>
          <p14:tracePt t="178006" x="5753100" y="3257550"/>
          <p14:tracePt t="178022" x="5524500" y="3022600"/>
          <p14:tracePt t="178039" x="5181600" y="2705100"/>
          <p14:tracePt t="178055" x="4679950" y="2330450"/>
          <p14:tracePt t="178072" x="4165600" y="1936750"/>
          <p14:tracePt t="178089" x="3644900" y="1517650"/>
          <p14:tracePt t="178106" x="3244850" y="1193800"/>
          <p14:tracePt t="178122" x="2952750" y="965200"/>
          <p14:tracePt t="178139" x="2692400" y="774700"/>
          <p14:tracePt t="178156" x="2501900" y="641350"/>
          <p14:tracePt t="178172" x="2393950" y="552450"/>
          <p14:tracePt t="178189" x="2317750" y="495300"/>
          <p14:tracePt t="178206" x="2266950" y="463550"/>
          <p14:tracePt t="178222" x="2241550" y="444500"/>
          <p14:tracePt t="178239" x="2235200" y="444500"/>
          <p14:tracePt t="178272" x="2228850" y="425450"/>
          <p14:tracePt t="178289" x="2216150" y="412750"/>
          <p14:tracePt t="178291" x="2216150" y="406400"/>
          <p14:tracePt t="178306" x="2190750" y="387350"/>
          <p14:tracePt t="178322" x="2159000" y="361950"/>
          <p14:tracePt t="178339" x="2120900" y="342900"/>
          <p14:tracePt t="178356" x="2089150" y="323850"/>
          <p14:tracePt t="178372" x="2051050" y="304800"/>
          <p14:tracePt t="178389" x="2006600" y="292100"/>
          <p14:tracePt t="178406" x="1955800" y="266700"/>
          <p14:tracePt t="178425" x="1885950" y="247650"/>
          <p14:tracePt t="178439" x="1816100" y="222250"/>
          <p14:tracePt t="178456" x="1720850" y="184150"/>
          <p14:tracePt t="178472" x="1631950" y="146050"/>
          <p14:tracePt t="178489" x="1536700" y="120650"/>
          <p14:tracePt t="178506" x="1466850" y="95250"/>
          <p14:tracePt t="178522" x="1397000" y="76200"/>
          <p14:tracePt t="178539" x="1333500" y="63500"/>
          <p14:tracePt t="178556" x="1301750" y="57150"/>
          <p14:tracePt t="178572" x="1276350" y="57150"/>
          <p14:tracePt t="178589" x="1250950" y="50800"/>
          <p14:tracePt t="178606" x="1231900" y="50800"/>
          <p14:tracePt t="178622" x="1206500" y="50800"/>
          <p14:tracePt t="178639" x="1193800" y="44450"/>
          <p14:tracePt t="178656" x="1174750" y="44450"/>
          <p14:tracePt t="178672" x="1155700" y="44450"/>
          <p14:tracePt t="178689" x="1136650" y="44450"/>
          <p14:tracePt t="178706" x="1111250" y="44450"/>
          <p14:tracePt t="178722" x="1092200" y="44450"/>
          <p14:tracePt t="178739" x="1073150" y="44450"/>
          <p14:tracePt t="179583" x="996950" y="889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934453"/>
          </a:xfrm>
        </p:spPr>
        <p:txBody>
          <a:bodyPr/>
          <a:lstStyle/>
          <a:p>
            <a:r>
              <a:rPr lang="en-US" dirty="0"/>
              <a:t>VMC Corrections</a:t>
            </a:r>
          </a:p>
        </p:txBody>
      </p:sp>
      <p:sp>
        <p:nvSpPr>
          <p:cNvPr id="3" name="Text Placeholder 2"/>
          <p:cNvSpPr>
            <a:spLocks noGrp="1"/>
          </p:cNvSpPr>
          <p:nvPr>
            <p:ph type="body" idx="1"/>
          </p:nvPr>
        </p:nvSpPr>
        <p:spPr>
          <a:xfrm>
            <a:off x="684212" y="1620254"/>
            <a:ext cx="8535988" cy="2165684"/>
          </a:xfrm>
        </p:spPr>
        <p:txBody>
          <a:bodyPr/>
          <a:lstStyle/>
          <a:p>
            <a:pPr marL="342900" indent="-342900">
              <a:buFont typeface="Arial" panose="020B0604020202020204" pitchFamily="34" charset="0"/>
              <a:buChar char="•"/>
            </a:pPr>
            <a:r>
              <a:rPr lang="en-US" dirty="0"/>
              <a:t>Bank 3-5 degrees into the good engine</a:t>
            </a:r>
          </a:p>
          <a:p>
            <a:pPr marL="800100" lvl="1" indent="-342900">
              <a:buFont typeface="Arial" panose="020B0604020202020204" pitchFamily="34" charset="0"/>
              <a:buChar char="•"/>
            </a:pPr>
            <a:r>
              <a:rPr lang="en-US" dirty="0"/>
              <a:t>Lift vector is directed opposite to the yaw induced by the engine</a:t>
            </a:r>
          </a:p>
          <a:p>
            <a:pPr marL="800100" lvl="1" indent="-342900">
              <a:buFont typeface="Arial" panose="020B0604020202020204" pitchFamily="34" charset="0"/>
              <a:buChar char="•"/>
            </a:pPr>
            <a:r>
              <a:rPr lang="en-US" dirty="0"/>
              <a:t>Reduces the amount of rudder required for directional control</a:t>
            </a:r>
          </a:p>
          <a:p>
            <a:pPr marL="800100" lvl="1" indent="-342900">
              <a:buFont typeface="Arial" panose="020B0604020202020204" pitchFamily="34" charset="0"/>
              <a:buChar char="•"/>
            </a:pPr>
            <a:r>
              <a:rPr lang="en-US" dirty="0"/>
              <a:t>Feather the propellers (If available)</a:t>
            </a:r>
          </a:p>
        </p:txBody>
      </p:sp>
      <p:pic>
        <p:nvPicPr>
          <p:cNvPr id="4" name="Picture 3"/>
          <p:cNvPicPr>
            <a:picLocks noChangeAspect="1"/>
          </p:cNvPicPr>
          <p:nvPr/>
        </p:nvPicPr>
        <p:blipFill>
          <a:blip r:embed="rId4"/>
          <a:stretch>
            <a:fillRect/>
          </a:stretch>
        </p:blipFill>
        <p:spPr>
          <a:xfrm>
            <a:off x="2597761" y="3785938"/>
            <a:ext cx="6622439" cy="241558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0292984"/>
      </p:ext>
    </p:extLst>
  </p:cSld>
  <p:clrMapOvr>
    <a:masterClrMapping/>
  </p:clrMapOvr>
  <mc:AlternateContent xmlns:mc="http://schemas.openxmlformats.org/markup-compatibility/2006">
    <mc:Choice xmlns:p14="http://schemas.microsoft.com/office/powerpoint/2010/main" Requires="p14">
      <p:transition spd="slow" p14:dur="2000" advTm="85585"/>
    </mc:Choice>
    <mc:Fallback>
      <p:transition spd="slow" advTm="85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64" x="6089650" y="3683000"/>
          <p14:tracePt t="85" x="6096000" y="3683000"/>
          <p14:tracePt t="90" x="6102350" y="3683000"/>
          <p14:tracePt t="97" x="6102350" y="3689350"/>
          <p14:tracePt t="111" x="6115050" y="3689350"/>
          <p14:tracePt t="450" x="6115050" y="3683000"/>
          <p14:tracePt t="454" x="6121400" y="3683000"/>
          <p14:tracePt t="460" x="6134100" y="3670300"/>
          <p14:tracePt t="477" x="6184900" y="3657600"/>
          <p14:tracePt t="494" x="6235700" y="3644900"/>
          <p14:tracePt t="511" x="6267450" y="3632200"/>
          <p14:tracePt t="527" x="6305550" y="3613150"/>
          <p14:tracePt t="544" x="6337300" y="3587750"/>
          <p14:tracePt t="561" x="6388100" y="3556000"/>
          <p14:tracePt t="577" x="6457950" y="3505200"/>
          <p14:tracePt t="594" x="6540500" y="3441700"/>
          <p14:tracePt t="596" x="6546850" y="3435350"/>
          <p14:tracePt t="611" x="6623050" y="3340100"/>
          <p14:tracePt t="627" x="6731000" y="3187700"/>
          <p14:tracePt t="644" x="6845300" y="2997200"/>
          <p14:tracePt t="660" x="6921500" y="2794000"/>
          <p14:tracePt t="677" x="6972300" y="2565400"/>
          <p14:tracePt t="694" x="6985000" y="2381250"/>
          <p14:tracePt t="710" x="6978650" y="2235200"/>
          <p14:tracePt t="727" x="6946900" y="2127250"/>
          <p14:tracePt t="744" x="6908800" y="2051050"/>
          <p14:tracePt t="761" x="6877050" y="2000250"/>
          <p14:tracePt t="777" x="6845300" y="1974850"/>
          <p14:tracePt t="794" x="6819900" y="1943100"/>
          <p14:tracePt t="810" x="6788150" y="1917700"/>
          <p14:tracePt t="827" x="6762750" y="1892300"/>
          <p14:tracePt t="844" x="6737350" y="1866900"/>
          <p14:tracePt t="861" x="6718300" y="1847850"/>
          <p14:tracePt t="877" x="6705600" y="1835150"/>
          <p14:tracePt t="894" x="6692900" y="1822450"/>
          <p14:tracePt t="910" x="6686550" y="1809750"/>
          <p14:tracePt t="18455" x="6680200" y="1809750"/>
          <p14:tracePt t="18460" x="6673850" y="1809750"/>
          <p14:tracePt t="18465" x="6673850" y="1803400"/>
          <p14:tracePt t="18477" x="6642100" y="1797050"/>
          <p14:tracePt t="18494" x="6578600" y="1784350"/>
          <p14:tracePt t="18511" x="6489700" y="1784350"/>
          <p14:tracePt t="18527" x="6330950" y="1784350"/>
          <p14:tracePt t="18544" x="6127750" y="1784350"/>
          <p14:tracePt t="18561" x="5880100" y="1790700"/>
          <p14:tracePt t="18577" x="5581650" y="1797050"/>
          <p14:tracePt t="18594" x="5245100" y="1803400"/>
          <p14:tracePt t="18596" x="5207000" y="1803400"/>
          <p14:tracePt t="18611" x="4889500" y="1816100"/>
          <p14:tracePt t="18627" x="4546600" y="1835150"/>
          <p14:tracePt t="18644" x="4203700" y="1860550"/>
          <p14:tracePt t="18661" x="3924300" y="1885950"/>
          <p14:tracePt t="18677" x="3689350" y="1924050"/>
          <p14:tracePt t="18694" x="3492500" y="1955800"/>
          <p14:tracePt t="18711" x="3340100" y="1981200"/>
          <p14:tracePt t="18727" x="3232150" y="2006600"/>
          <p14:tracePt t="18744" x="3162300" y="2038350"/>
          <p14:tracePt t="18761" x="3117850" y="2057400"/>
          <p14:tracePt t="18777" x="3098800" y="2070100"/>
          <p14:tracePt t="18794" x="3092450" y="2076450"/>
          <p14:tracePt t="19502" x="3086100" y="2076450"/>
          <p14:tracePt t="19506" x="3079750" y="2076450"/>
          <p14:tracePt t="19512" x="3073400" y="2076450"/>
          <p14:tracePt t="19527" x="3041650" y="2082800"/>
          <p14:tracePt t="19544" x="2984500" y="2095500"/>
          <p14:tracePt t="19561" x="2895600" y="2108200"/>
          <p14:tracePt t="19577" x="2813050" y="2120900"/>
          <p14:tracePt t="19594" x="2724150" y="2120900"/>
          <p14:tracePt t="19597" x="2711450" y="2127250"/>
          <p14:tracePt t="19611" x="2647950" y="2127250"/>
          <p14:tracePt t="19627" x="2565400" y="2133600"/>
          <p14:tracePt t="19644" x="2489200" y="2133600"/>
          <p14:tracePt t="19661" x="2432050" y="2133600"/>
          <p14:tracePt t="19677" x="2393950" y="2133600"/>
          <p14:tracePt t="19694" x="2368550" y="2133600"/>
          <p14:tracePt t="19711" x="2362200" y="2139950"/>
          <p14:tracePt t="20297" x="2355850" y="2139950"/>
          <p14:tracePt t="20317" x="2349500" y="2139950"/>
          <p14:tracePt t="20331" x="2349500" y="2146300"/>
          <p14:tracePt t="20333" x="2343150" y="2146300"/>
          <p14:tracePt t="20350" x="2336800" y="2146300"/>
          <p14:tracePt t="20361" x="2330450" y="2152650"/>
          <p14:tracePt t="20377" x="2317750" y="2159000"/>
          <p14:tracePt t="20394" x="2305050" y="2165350"/>
          <p14:tracePt t="20411" x="2292350" y="2165350"/>
          <p14:tracePt t="20427" x="2273300" y="2178050"/>
          <p14:tracePt t="20444" x="2247900" y="2184400"/>
          <p14:tracePt t="20461" x="2222500" y="2190750"/>
          <p14:tracePt t="20477" x="2190750" y="2203450"/>
          <p14:tracePt t="20494" x="2159000" y="2203450"/>
          <p14:tracePt t="20511" x="2133600" y="2216150"/>
          <p14:tracePt t="20527" x="2101850" y="2216150"/>
          <p14:tracePt t="20544" x="2082800" y="2222500"/>
          <p14:tracePt t="20561" x="2057400" y="2222500"/>
          <p14:tracePt t="20577" x="2044700" y="2228850"/>
          <p14:tracePt t="20594" x="2038350" y="2228850"/>
          <p14:tracePt t="20611" x="2032000" y="2228850"/>
          <p14:tracePt t="20627" x="2025650" y="2228850"/>
          <p14:tracePt t="20644" x="2019300" y="2228850"/>
          <p14:tracePt t="22186" x="2025650" y="2228850"/>
          <p14:tracePt t="22203" x="2032000" y="2228850"/>
          <p14:tracePt t="22212" x="2038350" y="2228850"/>
          <p14:tracePt t="22229" x="2044700" y="2228850"/>
          <p14:tracePt t="22234" x="2051050" y="2228850"/>
          <p14:tracePt t="22246" x="2057400" y="2228850"/>
          <p14:tracePt t="22261" x="2070100" y="2228850"/>
          <p14:tracePt t="22278" x="2082800" y="2228850"/>
          <p14:tracePt t="22294" x="2108200" y="2228850"/>
          <p14:tracePt t="22311" x="2120900" y="2228850"/>
          <p14:tracePt t="22327" x="2146300" y="2228850"/>
          <p14:tracePt t="22345" x="2171700" y="2228850"/>
          <p14:tracePt t="22361" x="2184400" y="2228850"/>
          <p14:tracePt t="22377" x="2197100" y="2228850"/>
          <p14:tracePt t="22394" x="2209800" y="2228850"/>
          <p14:tracePt t="22411" x="2222500" y="2228850"/>
          <p14:tracePt t="22428" x="2235200" y="2228850"/>
          <p14:tracePt t="22444" x="2254250" y="2228850"/>
          <p14:tracePt t="22461" x="2273300" y="2228850"/>
          <p14:tracePt t="22478" x="2292350" y="2222500"/>
          <p14:tracePt t="22494" x="2317750" y="2222500"/>
          <p14:tracePt t="22511" x="2343150" y="2216150"/>
          <p14:tracePt t="22528" x="2374900" y="2209800"/>
          <p14:tracePt t="22544" x="2400300" y="2209800"/>
          <p14:tracePt t="22561" x="2425700" y="2209800"/>
          <p14:tracePt t="22578" x="2451100" y="2203450"/>
          <p14:tracePt t="22594" x="2476500" y="2203450"/>
          <p14:tracePt t="22611" x="2495550" y="2203450"/>
          <p14:tracePt t="22628" x="2514600" y="2203450"/>
          <p14:tracePt t="22644" x="2540000" y="2203450"/>
          <p14:tracePt t="22661" x="2559050" y="2203450"/>
          <p14:tracePt t="22677" x="2578100" y="2203450"/>
          <p14:tracePt t="22694" x="2597150" y="2197100"/>
          <p14:tracePt t="22711" x="2603500" y="2197100"/>
          <p14:tracePt t="22727" x="2616200" y="2197100"/>
          <p14:tracePt t="22744" x="2628900" y="2197100"/>
          <p14:tracePt t="22761" x="2635250" y="2197100"/>
          <p14:tracePt t="22777" x="2641600" y="2197100"/>
          <p14:tracePt t="22811" x="2654300" y="2190750"/>
          <p14:tracePt t="22846" x="2660650" y="2190750"/>
          <p14:tracePt t="23210" x="2667000" y="2190750"/>
          <p14:tracePt t="23235" x="2673350" y="2190750"/>
          <p14:tracePt t="23254" x="2679700" y="2190750"/>
          <p14:tracePt t="24379" x="2686050" y="2190750"/>
          <p14:tracePt t="24383" x="2692400" y="2190750"/>
          <p14:tracePt t="24394" x="2698750" y="2184400"/>
          <p14:tracePt t="24411" x="2717800" y="2178050"/>
          <p14:tracePt t="24428" x="2743200" y="2171700"/>
          <p14:tracePt t="24444" x="2762250" y="2159000"/>
          <p14:tracePt t="24461" x="2787650" y="2152650"/>
          <p14:tracePt t="24478" x="2800350" y="2146300"/>
          <p14:tracePt t="24494" x="2806700" y="2139950"/>
          <p14:tracePt t="24511" x="2813050" y="2139950"/>
          <p14:tracePt t="24544" x="2819400" y="2139950"/>
          <p14:tracePt t="24948" x="2819400" y="2146300"/>
          <p14:tracePt t="24961" x="2819400" y="2152650"/>
          <p14:tracePt t="24966" x="2819400" y="2159000"/>
          <p14:tracePt t="24978" x="2819400" y="2178050"/>
          <p14:tracePt t="24994" x="2819400" y="2216150"/>
          <p14:tracePt t="25011" x="2844800" y="2260600"/>
          <p14:tracePt t="25317" x="2844800" y="2254250"/>
          <p14:tracePt t="25325" x="2844800" y="2247900"/>
          <p14:tracePt t="25328" x="2838450" y="2247900"/>
          <p14:tracePt t="25344" x="2832100" y="2241550"/>
          <p14:tracePt t="25361" x="2825750" y="2241550"/>
          <p14:tracePt t="25378" x="2813050" y="2247900"/>
          <p14:tracePt t="25394" x="2800350" y="2260600"/>
          <p14:tracePt t="25411" x="2794000" y="2273300"/>
          <p14:tracePt t="25427" x="2781300" y="2286000"/>
          <p14:tracePt t="25444" x="2768600" y="2311400"/>
          <p14:tracePt t="25461" x="2755900" y="2336800"/>
          <p14:tracePt t="25478" x="2736850" y="2362200"/>
          <p14:tracePt t="25495" x="2711450" y="2393950"/>
          <p14:tracePt t="25511" x="2698750" y="2413000"/>
          <p14:tracePt t="25528" x="2673350" y="2438400"/>
          <p14:tracePt t="25545" x="2647950" y="2463800"/>
          <p14:tracePt t="25561" x="2622550" y="2489200"/>
          <p14:tracePt t="25578" x="2597150" y="2508250"/>
          <p14:tracePt t="25594" x="2578100" y="2533650"/>
          <p14:tracePt t="25597" x="2571750" y="2533650"/>
          <p14:tracePt t="25611" x="2552700" y="2546350"/>
          <p14:tracePt t="25628" x="2540000" y="2559050"/>
          <p14:tracePt t="25644" x="2520950" y="2571750"/>
          <p14:tracePt t="25661" x="2508250" y="2584450"/>
          <p14:tracePt t="25678" x="2495550" y="2590800"/>
          <p14:tracePt t="25694" x="2482850" y="2597150"/>
          <p14:tracePt t="25711" x="2470150" y="2609850"/>
          <p14:tracePt t="25728" x="2457450" y="2616200"/>
          <p14:tracePt t="25744" x="2451100" y="2622550"/>
          <p14:tracePt t="25761" x="2444750" y="2622550"/>
          <p14:tracePt t="25778" x="2438400" y="2628900"/>
          <p14:tracePt t="25794" x="2432050" y="2628900"/>
          <p14:tracePt t="27148" x="2438400" y="2628900"/>
          <p14:tracePt t="27152" x="2444750" y="2628900"/>
          <p14:tracePt t="27161" x="2451100" y="2628900"/>
          <p14:tracePt t="27178" x="2476500" y="2628900"/>
          <p14:tracePt t="27194" x="2489200" y="2635250"/>
          <p14:tracePt t="27211" x="2514600" y="2635250"/>
          <p14:tracePt t="27228" x="2546350" y="2641600"/>
          <p14:tracePt t="27244" x="2578100" y="2641600"/>
          <p14:tracePt t="27261" x="2622550" y="2647950"/>
          <p14:tracePt t="27278" x="2667000" y="2654300"/>
          <p14:tracePt t="27294" x="2698750" y="2654300"/>
          <p14:tracePt t="27311" x="2724150" y="2660650"/>
          <p14:tracePt t="27328" x="2743200" y="2660650"/>
          <p14:tracePt t="27344" x="2755900" y="2660650"/>
          <p14:tracePt t="27361" x="2762250" y="2660650"/>
          <p14:tracePt t="27378" x="2768600" y="2667000"/>
          <p14:tracePt t="27394" x="2774950" y="2667000"/>
          <p14:tracePt t="27428" x="2781300" y="2667000"/>
          <p14:tracePt t="27446" x="2787650" y="2667000"/>
          <p14:tracePt t="27506" x="2794000" y="2667000"/>
          <p14:tracePt t="27576" x="2800350" y="2667000"/>
          <p14:tracePt t="27629" x="2806700" y="2667000"/>
          <p14:tracePt t="27662" x="2813050" y="2667000"/>
          <p14:tracePt t="27673" x="2819400" y="2667000"/>
          <p14:tracePt t="27688" x="2825750" y="2667000"/>
          <p14:tracePt t="27695" x="2832100" y="2667000"/>
          <p14:tracePt t="27711" x="2844800" y="2667000"/>
          <p14:tracePt t="27728" x="2870200" y="2667000"/>
          <p14:tracePt t="27744" x="2901950" y="2667000"/>
          <p14:tracePt t="27761" x="2933700" y="2667000"/>
          <p14:tracePt t="27778" x="2971800" y="2673350"/>
          <p14:tracePt t="27795" x="3022600" y="2679700"/>
          <p14:tracePt t="27811" x="3073400" y="2679700"/>
          <p14:tracePt t="27828" x="3130550" y="2679700"/>
          <p14:tracePt t="27844" x="3187700" y="2679700"/>
          <p14:tracePt t="27861" x="3251200" y="2679700"/>
          <p14:tracePt t="27878" x="3321050" y="2679700"/>
          <p14:tracePt t="27895" x="3403600" y="2679700"/>
          <p14:tracePt t="27911" x="3486150" y="2679700"/>
          <p14:tracePt t="27928" x="3594100" y="2679700"/>
          <p14:tracePt t="27944" x="3702050" y="2679700"/>
          <p14:tracePt t="27961" x="3816350" y="2679700"/>
          <p14:tracePt t="27978" x="3943350" y="2679700"/>
          <p14:tracePt t="27994" x="4051300" y="2679700"/>
          <p14:tracePt t="28011" x="4159250" y="2679700"/>
          <p14:tracePt t="28028" x="4260850" y="2679700"/>
          <p14:tracePt t="28044" x="4337050" y="2673350"/>
          <p14:tracePt t="28061" x="4413250" y="2673350"/>
          <p14:tracePt t="28078" x="4489450" y="2667000"/>
          <p14:tracePt t="28094" x="4552950" y="2660650"/>
          <p14:tracePt t="28096" x="4565650" y="2660650"/>
          <p14:tracePt t="28111" x="4616450" y="2654300"/>
          <p14:tracePt t="28128" x="4679950" y="2641600"/>
          <p14:tracePt t="28144" x="4737100" y="2628900"/>
          <p14:tracePt t="28161" x="4781550" y="2616200"/>
          <p14:tracePt t="28178" x="4826000" y="2616200"/>
          <p14:tracePt t="28194" x="4851400" y="2609850"/>
          <p14:tracePt t="28211" x="4870450" y="2609850"/>
          <p14:tracePt t="28228" x="4895850" y="2609850"/>
          <p14:tracePt t="28244" x="4902200" y="2609850"/>
          <p14:tracePt t="28702" x="4908550" y="2609850"/>
          <p14:tracePt t="28722" x="4914900" y="2609850"/>
          <p14:tracePt t="28725" x="4921250" y="2609850"/>
          <p14:tracePt t="28732" x="4927600" y="2609850"/>
          <p14:tracePt t="28744" x="4946650" y="2609850"/>
          <p14:tracePt t="28761" x="5003800" y="2609850"/>
          <p14:tracePt t="28778" x="5073650" y="2609850"/>
          <p14:tracePt t="28794" x="5149850" y="2616200"/>
          <p14:tracePt t="28811" x="5232400" y="2622550"/>
          <p14:tracePt t="28828" x="5321300" y="2628900"/>
          <p14:tracePt t="28844" x="5403850" y="2635250"/>
          <p14:tracePt t="28861" x="5486400" y="2641600"/>
          <p14:tracePt t="28878" x="5575300" y="2647950"/>
          <p14:tracePt t="28894" x="5670550" y="2654300"/>
          <p14:tracePt t="28911" x="5772150" y="2667000"/>
          <p14:tracePt t="28928" x="5880100" y="2673350"/>
          <p14:tracePt t="28945" x="6007100" y="2686050"/>
          <p14:tracePt t="28961" x="6134100" y="2692400"/>
          <p14:tracePt t="28978" x="6286500" y="2705100"/>
          <p14:tracePt t="28994" x="6419850" y="2717800"/>
          <p14:tracePt t="29011" x="6546850" y="2730500"/>
          <p14:tracePt t="29028" x="6667500" y="2743200"/>
          <p14:tracePt t="29044" x="6775450" y="2755900"/>
          <p14:tracePt t="29061" x="6870700" y="2762250"/>
          <p14:tracePt t="29078" x="6953250" y="2774950"/>
          <p14:tracePt t="29094" x="7023100" y="2781300"/>
          <p14:tracePt t="29097" x="7035800" y="2781300"/>
          <p14:tracePt t="29111" x="7080250" y="2787650"/>
          <p14:tracePt t="29128" x="7124700" y="2787650"/>
          <p14:tracePt t="29145" x="7162800" y="2794000"/>
          <p14:tracePt t="29161" x="7194550" y="2794000"/>
          <p14:tracePt t="29178" x="7219950" y="2800350"/>
          <p14:tracePt t="29194" x="7232650" y="2800350"/>
          <p14:tracePt t="29211" x="7245350" y="2800350"/>
          <p14:tracePt t="29852" x="7251700" y="2800350"/>
          <p14:tracePt t="29862" x="7258050" y="2800350"/>
          <p14:tracePt t="29926" x="7264400" y="2800350"/>
          <p14:tracePt t="44116" x="7270750" y="2813050"/>
          <p14:tracePt t="44120" x="7270750" y="2825750"/>
          <p14:tracePt t="44128" x="7283450" y="2857500"/>
          <p14:tracePt t="44145" x="7315200" y="2933700"/>
          <p14:tracePt t="44161" x="7366000" y="3022600"/>
          <p14:tracePt t="44178" x="7448550" y="3130550"/>
          <p14:tracePt t="44195" x="7550150" y="3270250"/>
          <p14:tracePt t="44211" x="7626350" y="3378200"/>
          <p14:tracePt t="44228" x="7696200" y="3486150"/>
          <p14:tracePt t="44245" x="7759700" y="3581400"/>
          <p14:tracePt t="44261" x="7816850" y="3670300"/>
          <p14:tracePt t="44278" x="7880350" y="3771900"/>
          <p14:tracePt t="44295" x="7943850" y="3873500"/>
          <p14:tracePt t="44311" x="7988300" y="3956050"/>
          <p14:tracePt t="44328" x="8032750" y="4044950"/>
          <p14:tracePt t="44345" x="8064500" y="4133850"/>
          <p14:tracePt t="44361" x="8089900" y="4197350"/>
          <p14:tracePt t="44378" x="8108950" y="4267200"/>
          <p14:tracePt t="44395" x="8140700" y="4330700"/>
          <p14:tracePt t="44411" x="8159750" y="4387850"/>
          <p14:tracePt t="44428" x="8172450" y="4432300"/>
          <p14:tracePt t="44444" x="8172450" y="4438650"/>
          <p14:tracePt t="44679" x="8172450" y="4445000"/>
          <p14:tracePt t="44684" x="8172450" y="4451350"/>
          <p14:tracePt t="44695" x="8172450" y="4476750"/>
          <p14:tracePt t="44711" x="8159750" y="4521200"/>
          <p14:tracePt t="44728" x="8147050" y="4572000"/>
          <p14:tracePt t="44745" x="8134350" y="4622800"/>
          <p14:tracePt t="44761" x="8115300" y="4673600"/>
          <p14:tracePt t="44778" x="8096250" y="4724400"/>
          <p14:tracePt t="44795" x="8070850" y="4756150"/>
          <p14:tracePt t="44811" x="8058150" y="4768850"/>
          <p14:tracePt t="44828" x="8045450" y="4775200"/>
          <p14:tracePt t="44844" x="8039100" y="4775200"/>
          <p14:tracePt t="44861" x="8032750" y="4781550"/>
          <p14:tracePt t="44878" x="8020050" y="4781550"/>
          <p14:tracePt t="44894" x="8020050" y="4787900"/>
          <p14:tracePt t="44911" x="8007350" y="4794250"/>
          <p14:tracePt t="44928" x="8001000" y="4800600"/>
          <p14:tracePt t="44945" x="7988300" y="4813300"/>
          <p14:tracePt t="44961" x="7975600" y="4826000"/>
          <p14:tracePt t="44978" x="7950200" y="4838700"/>
          <p14:tracePt t="44994" x="7937500" y="4845050"/>
          <p14:tracePt t="45011" x="7924800" y="4857750"/>
          <p14:tracePt t="45028" x="7912100" y="4864100"/>
          <p14:tracePt t="45044" x="7899400" y="4870450"/>
          <p14:tracePt t="45061" x="7893050" y="4876800"/>
          <p14:tracePt t="45078" x="7886700" y="4883150"/>
          <p14:tracePt t="45094" x="7886700" y="4889500"/>
          <p14:tracePt t="45111" x="7880350" y="4889500"/>
          <p14:tracePt t="45128" x="7874000" y="4895850"/>
          <p14:tracePt t="45161" x="7867650" y="4902200"/>
          <p14:tracePt t="45178" x="7861300" y="4902200"/>
          <p14:tracePt t="45194" x="7854950" y="4908550"/>
          <p14:tracePt t="45228" x="7842250" y="4921250"/>
          <p14:tracePt t="45244" x="7835900" y="4921250"/>
          <p14:tracePt t="45261" x="7829550" y="4933950"/>
          <p14:tracePt t="45278" x="7816850" y="4933950"/>
          <p14:tracePt t="45354" x="7816850" y="4940300"/>
          <p14:tracePt t="45376" x="7810500" y="4940300"/>
          <p14:tracePt t="45387" x="7810500" y="4946650"/>
          <p14:tracePt t="45403" x="7804150" y="4946650"/>
          <p14:tracePt t="45449" x="7804150" y="4953000"/>
          <p14:tracePt t="45454" x="7797800" y="4953000"/>
          <p14:tracePt t="45470" x="7791450" y="4959350"/>
          <p14:tracePt t="45513" x="7785100" y="4959350"/>
          <p14:tracePt t="45522" x="7785100" y="4965700"/>
          <p14:tracePt t="45537" x="7778750" y="4965700"/>
          <p14:tracePt t="45559" x="7772400" y="4965700"/>
          <p14:tracePt t="45586" x="7772400" y="4972050"/>
          <p14:tracePt t="45601" x="7766050" y="4972050"/>
          <p14:tracePt t="45642" x="7759700" y="4972050"/>
          <p14:tracePt t="45743" x="7759700" y="4965700"/>
          <p14:tracePt t="45752" x="7753350" y="4965700"/>
          <p14:tracePt t="45777" x="7747000" y="4965700"/>
          <p14:tracePt t="45781" x="7747000" y="4959350"/>
          <p14:tracePt t="45807" x="7747000" y="4953000"/>
          <p14:tracePt t="45830" x="7740650" y="4953000"/>
          <p14:tracePt t="45981" x="7740650" y="4946650"/>
          <p14:tracePt t="45991" x="7740650" y="4940300"/>
          <p14:tracePt t="46019" x="7740650" y="4933950"/>
          <p14:tracePt t="46030" x="7740650" y="4927600"/>
          <p14:tracePt t="46033" x="7734300" y="4927600"/>
          <p14:tracePt t="46044" x="7734300" y="4921250"/>
          <p14:tracePt t="46061" x="7734300" y="4914900"/>
          <p14:tracePt t="46078" x="7734300" y="4902200"/>
          <p14:tracePt t="46094" x="7727950" y="4889500"/>
          <p14:tracePt t="46111" x="7721600" y="4870450"/>
          <p14:tracePt t="46128" x="7708900" y="4857750"/>
          <p14:tracePt t="46145" x="7702550" y="4838700"/>
          <p14:tracePt t="46161" x="7696200" y="4819650"/>
          <p14:tracePt t="46178" x="7683500" y="4794250"/>
          <p14:tracePt t="46195" x="7670800" y="4762500"/>
          <p14:tracePt t="46211" x="7658100" y="4737100"/>
          <p14:tracePt t="46228" x="7645400" y="4705350"/>
          <p14:tracePt t="46245" x="7632700" y="4679950"/>
          <p14:tracePt t="46261" x="7613650" y="4648200"/>
          <p14:tracePt t="46278" x="7594600" y="4610100"/>
          <p14:tracePt t="46295" x="7569200" y="4572000"/>
          <p14:tracePt t="46311" x="7543800" y="4533900"/>
          <p14:tracePt t="46328" x="7518400" y="4495800"/>
          <p14:tracePt t="46345" x="7486650" y="4464050"/>
          <p14:tracePt t="46361" x="7461250" y="4425950"/>
          <p14:tracePt t="46378" x="7435850" y="4394200"/>
          <p14:tracePt t="46395" x="7404100" y="4362450"/>
          <p14:tracePt t="46411" x="7385050" y="4330700"/>
          <p14:tracePt t="46428" x="7366000" y="4298950"/>
          <p14:tracePt t="46444" x="7340600" y="4267200"/>
          <p14:tracePt t="46461" x="7321550" y="4241800"/>
          <p14:tracePt t="46478" x="7308850" y="4229100"/>
          <p14:tracePt t="46495" x="7308850" y="4216400"/>
          <p14:tracePt t="46511" x="7302500" y="4216400"/>
          <p14:tracePt t="46616" x="7302500" y="4222750"/>
          <p14:tracePt t="46624" x="7308850" y="4229100"/>
          <p14:tracePt t="46628" x="7308850" y="4235450"/>
          <p14:tracePt t="46645" x="7334250" y="4254500"/>
          <p14:tracePt t="46661" x="7353300" y="4279900"/>
          <p14:tracePt t="46678" x="7378700" y="4311650"/>
          <p14:tracePt t="46695" x="7404100" y="4343400"/>
          <p14:tracePt t="46711" x="7429500" y="4368800"/>
          <p14:tracePt t="46728" x="7448550" y="4394200"/>
          <p14:tracePt t="46745" x="7467600" y="4425950"/>
          <p14:tracePt t="46761" x="7486650" y="4457700"/>
          <p14:tracePt t="46778" x="7505700" y="4483100"/>
          <p14:tracePt t="46795" x="7524750" y="4521200"/>
          <p14:tracePt t="46811" x="7543800" y="4552950"/>
          <p14:tracePt t="46828" x="7562850" y="4597400"/>
          <p14:tracePt t="46845" x="7581900" y="4635500"/>
          <p14:tracePt t="46861" x="7600950" y="4673600"/>
          <p14:tracePt t="46878" x="7620000" y="4718050"/>
          <p14:tracePt t="46895" x="7639050" y="4756150"/>
          <p14:tracePt t="46911" x="7651750" y="4794250"/>
          <p14:tracePt t="46928" x="7670800" y="4845050"/>
          <p14:tracePt t="46945" x="7696200" y="4889500"/>
          <p14:tracePt t="46961" x="7715250" y="4921250"/>
          <p14:tracePt t="46978" x="7727950" y="4959350"/>
          <p14:tracePt t="46995" x="7740650" y="4984750"/>
          <p14:tracePt t="47011" x="7753350" y="5003800"/>
          <p14:tracePt t="47028" x="7759700" y="5029200"/>
          <p14:tracePt t="47045" x="7772400" y="5054600"/>
          <p14:tracePt t="47061" x="7785100" y="5086350"/>
          <p14:tracePt t="47078" x="7791450" y="5111750"/>
          <p14:tracePt t="47095" x="7804150" y="5137150"/>
          <p14:tracePt t="47111" x="7810500" y="5149850"/>
          <p14:tracePt t="47128" x="7816850" y="5168900"/>
          <p14:tracePt t="47144" x="7816850" y="5181600"/>
          <p14:tracePt t="47161" x="7823200" y="5181600"/>
          <p14:tracePt t="47277" x="7816850" y="5181600"/>
          <p14:tracePt t="47281" x="7816850" y="5175250"/>
          <p14:tracePt t="47294" x="7804150" y="5156200"/>
          <p14:tracePt t="47311" x="7791450" y="5130800"/>
          <p14:tracePt t="47328" x="7759700" y="5105400"/>
          <p14:tracePt t="47345" x="7734300" y="5080000"/>
          <p14:tracePt t="47361" x="7708900" y="5035550"/>
          <p14:tracePt t="47378" x="7658100" y="4991100"/>
          <p14:tracePt t="47395" x="7600950" y="4927600"/>
          <p14:tracePt t="47411" x="7537450" y="4857750"/>
          <p14:tracePt t="47428" x="7467600" y="4794250"/>
          <p14:tracePt t="47445" x="7410450" y="4737100"/>
          <p14:tracePt t="47461" x="7372350" y="4686300"/>
          <p14:tracePt t="47478" x="7340600" y="4654550"/>
          <p14:tracePt t="47495" x="7327900" y="4629150"/>
          <p14:tracePt t="47511" x="7321550" y="4603750"/>
          <p14:tracePt t="47528" x="7308850" y="4591050"/>
          <p14:tracePt t="47545" x="7308850" y="4584700"/>
          <p14:tracePt t="47565" x="7308850" y="4578350"/>
          <p14:tracePt t="47686" x="7315200" y="4578350"/>
          <p14:tracePt t="47689" x="7315200" y="4584700"/>
          <p14:tracePt t="47694" x="7315200" y="4591050"/>
          <p14:tracePt t="47711" x="7340600" y="4616450"/>
          <p14:tracePt t="47728" x="7372350" y="4648200"/>
          <p14:tracePt t="47745" x="7404100" y="4686300"/>
          <p14:tracePt t="47761" x="7442200" y="4724400"/>
          <p14:tracePt t="47778" x="7480300" y="4768850"/>
          <p14:tracePt t="47795" x="7524750" y="4813300"/>
          <p14:tracePt t="47811" x="7569200" y="4864100"/>
          <p14:tracePt t="47828" x="7620000" y="4921250"/>
          <p14:tracePt t="47845" x="7658100" y="4978400"/>
          <p14:tracePt t="47861" x="7689850" y="5016500"/>
          <p14:tracePt t="47878" x="7721600" y="5054600"/>
          <p14:tracePt t="47895" x="7740650" y="5080000"/>
          <p14:tracePt t="47911" x="7753350" y="5099050"/>
          <p14:tracePt t="47928" x="7759700" y="5111750"/>
          <p14:tracePt t="47944" x="7766050" y="5111750"/>
          <p14:tracePt t="47961" x="7766050" y="5118100"/>
          <p14:tracePt t="48251" x="7766050" y="5124450"/>
          <p14:tracePt t="48264" x="7766050" y="5130800"/>
          <p14:tracePt t="48273" x="7759700" y="5130800"/>
          <p14:tracePt t="48283" x="7753350" y="5130800"/>
          <p14:tracePt t="48297" x="7747000" y="5130800"/>
          <p14:tracePt t="48319" x="7740650" y="5130800"/>
          <p14:tracePt t="48328" x="7734300" y="5130800"/>
          <p14:tracePt t="48344" x="7721600" y="5130800"/>
          <p14:tracePt t="48361" x="7696200" y="5118100"/>
          <p14:tracePt t="48378" x="7658100" y="5092700"/>
          <p14:tracePt t="48395" x="7613650" y="5054600"/>
          <p14:tracePt t="48411" x="7569200" y="5010150"/>
          <p14:tracePt t="48428" x="7524750" y="4959350"/>
          <p14:tracePt t="48445" x="7486650" y="4902200"/>
          <p14:tracePt t="48461" x="7461250" y="4870450"/>
          <p14:tracePt t="48478" x="7448550" y="4845050"/>
          <p14:tracePt t="48495" x="7435850" y="4826000"/>
          <p14:tracePt t="48511" x="7435850" y="4813300"/>
          <p14:tracePt t="48528" x="7435850" y="4806950"/>
          <p14:tracePt t="48545" x="7429500" y="4800600"/>
          <p14:tracePt t="58514" x="7423150" y="4800600"/>
          <p14:tracePt t="58518" x="7410450" y="4800600"/>
          <p14:tracePt t="58528" x="7372350" y="4787900"/>
          <p14:tracePt t="58545" x="7270750" y="4749800"/>
          <p14:tracePt t="58562" x="7200900" y="4718050"/>
          <p14:tracePt t="58578" x="7105650" y="4699000"/>
          <p14:tracePt t="58595" x="6908800" y="4667250"/>
          <p14:tracePt t="58597" x="6883400" y="4654550"/>
          <p14:tracePt t="58611" x="6623050" y="4597400"/>
          <p14:tracePt t="58628" x="6286500" y="4508500"/>
          <p14:tracePt t="58645" x="5930900" y="4413250"/>
          <p14:tracePt t="58661" x="5695950" y="4343400"/>
          <p14:tracePt t="58678" x="5556250" y="4298950"/>
          <p14:tracePt t="58695" x="5511800" y="4286250"/>
          <p14:tracePt t="58941" x="5511800" y="4279900"/>
          <p14:tracePt t="58945" x="5505450" y="4273550"/>
          <p14:tracePt t="58962" x="5461000" y="4260850"/>
          <p14:tracePt t="58978" x="5321300" y="4191000"/>
          <p14:tracePt t="58995" x="5149850" y="4070350"/>
          <p14:tracePt t="59012" x="4940300" y="3924300"/>
          <p14:tracePt t="59028" x="4718050" y="3765550"/>
          <p14:tracePt t="59045" x="4476750" y="3594100"/>
          <p14:tracePt t="59062" x="4267200" y="3448050"/>
          <p14:tracePt t="59078" x="4095750" y="3333750"/>
          <p14:tracePt t="59095" x="3956050" y="3238500"/>
          <p14:tracePt t="59097" x="3943350" y="3232150"/>
          <p14:tracePt t="59111" x="3835400" y="3181350"/>
          <p14:tracePt t="59128" x="3714750" y="3143250"/>
          <p14:tracePt t="59145" x="3600450" y="3111500"/>
          <p14:tracePt t="59162" x="3486150" y="3079750"/>
          <p14:tracePt t="59178" x="3384550" y="3067050"/>
          <p14:tracePt t="59195" x="3289300" y="3054350"/>
          <p14:tracePt t="59212" x="3206750" y="3028950"/>
          <p14:tracePt t="59228" x="3130550" y="2997200"/>
          <p14:tracePt t="59245" x="3060700" y="2965450"/>
          <p14:tracePt t="59262" x="2997200" y="2933700"/>
          <p14:tracePt t="59278" x="2933700" y="2908300"/>
          <p14:tracePt t="59295" x="2851150" y="2882900"/>
          <p14:tracePt t="59312" x="2749550" y="2857500"/>
          <p14:tracePt t="59328" x="2609850" y="2832100"/>
          <p14:tracePt t="59345" x="2438400" y="2825750"/>
          <p14:tracePt t="59362" x="2279650" y="2825750"/>
          <p14:tracePt t="59378" x="2171700" y="2825750"/>
          <p14:tracePt t="59395" x="2082800" y="2825750"/>
          <p14:tracePt t="59411" x="2012950" y="2838450"/>
          <p14:tracePt t="59428" x="1968500" y="2844800"/>
          <p14:tracePt t="59445" x="1943100" y="2851150"/>
          <p14:tracePt t="59462" x="1917700" y="2857500"/>
          <p14:tracePt t="59478" x="1905000" y="2863850"/>
          <p14:tracePt t="59495" x="1892300" y="2870200"/>
          <p14:tracePt t="59511" x="1873250" y="2876550"/>
          <p14:tracePt t="59528" x="1860550" y="2889250"/>
          <p14:tracePt t="59545" x="1847850" y="2901950"/>
          <p14:tracePt t="59562" x="1835150" y="2914650"/>
          <p14:tracePt t="59578" x="1822450" y="2927350"/>
          <p14:tracePt t="59595" x="1803400" y="2946400"/>
          <p14:tracePt t="59611" x="1790700" y="2959100"/>
          <p14:tracePt t="59628" x="1778000" y="2978150"/>
          <p14:tracePt t="59645" x="1778000" y="2997200"/>
          <p14:tracePt t="59661" x="1778000" y="3016250"/>
          <p14:tracePt t="59678" x="1778000" y="3028950"/>
          <p14:tracePt t="59695" x="1778000" y="3041650"/>
          <p14:tracePt t="59711" x="1784350" y="3054350"/>
          <p14:tracePt t="59729" x="1803400" y="3067050"/>
          <p14:tracePt t="59745" x="1816100" y="3067050"/>
          <p14:tracePt t="59761" x="1828800" y="3073400"/>
          <p14:tracePt t="59778" x="1841500" y="3079750"/>
          <p14:tracePt t="59795" x="1854200" y="3079750"/>
          <p14:tracePt t="59811" x="1866900" y="3086100"/>
          <p14:tracePt t="59828" x="1873250" y="3092450"/>
          <p14:tracePt t="59845" x="1879600" y="3092450"/>
          <p14:tracePt t="59954" x="1885950" y="3092450"/>
          <p14:tracePt t="60185" x="1892300" y="3092450"/>
          <p14:tracePt t="60193" x="1898650" y="3092450"/>
          <p14:tracePt t="60205" x="1898650" y="3098800"/>
          <p14:tracePt t="60211" x="1905000" y="3098800"/>
          <p14:tracePt t="60228" x="1917700" y="3098800"/>
          <p14:tracePt t="60245" x="1930400" y="3105150"/>
          <p14:tracePt t="60261" x="1943100" y="3105150"/>
          <p14:tracePt t="60278" x="1949450" y="3111500"/>
          <p14:tracePt t="60295" x="1955800" y="3111500"/>
          <p14:tracePt t="60311" x="1962150" y="3111500"/>
          <p14:tracePt t="60328" x="1981200" y="3111500"/>
          <p14:tracePt t="60345" x="1993900" y="3111500"/>
          <p14:tracePt t="60361" x="2019300" y="3105150"/>
          <p14:tracePt t="60378" x="2044700" y="3098800"/>
          <p14:tracePt t="60395" x="2076450" y="3092450"/>
          <p14:tracePt t="60412" x="2114550" y="3086100"/>
          <p14:tracePt t="60428" x="2159000" y="3073400"/>
          <p14:tracePt t="60445" x="2203450" y="3067050"/>
          <p14:tracePt t="60462" x="2254250" y="3060700"/>
          <p14:tracePt t="60478" x="2317750" y="3054350"/>
          <p14:tracePt t="60495" x="2387600" y="3048000"/>
          <p14:tracePt t="60512" x="2476500" y="3048000"/>
          <p14:tracePt t="60528" x="2552700" y="3041650"/>
          <p14:tracePt t="60545" x="2628900" y="3035300"/>
          <p14:tracePt t="60562" x="2711450" y="3022600"/>
          <p14:tracePt t="60578" x="2774950" y="3022600"/>
          <p14:tracePt t="60595" x="2844800" y="3003550"/>
          <p14:tracePt t="60612" x="2901950" y="2997200"/>
          <p14:tracePt t="60628" x="2965450" y="2990850"/>
          <p14:tracePt t="60645" x="3028950" y="2984500"/>
          <p14:tracePt t="60662" x="3098800" y="2978150"/>
          <p14:tracePt t="60678" x="3181350" y="2978150"/>
          <p14:tracePt t="60695" x="3282950" y="2971800"/>
          <p14:tracePt t="60712" x="3403600" y="2971800"/>
          <p14:tracePt t="60730" x="3562350" y="2971800"/>
          <p14:tracePt t="60745" x="3714750" y="2971800"/>
          <p14:tracePt t="60762" x="3873500" y="2971800"/>
          <p14:tracePt t="60778" x="4013200" y="2971800"/>
          <p14:tracePt t="60795" x="4159250" y="2978150"/>
          <p14:tracePt t="60812" x="4305300" y="2978150"/>
          <p14:tracePt t="60828" x="4432300" y="2984500"/>
          <p14:tracePt t="60845" x="4559300" y="2990850"/>
          <p14:tracePt t="60862" x="4679950" y="2997200"/>
          <p14:tracePt t="60878" x="4787900" y="2997200"/>
          <p14:tracePt t="60895" x="4895850" y="2997200"/>
          <p14:tracePt t="60912" x="4984750" y="2997200"/>
          <p14:tracePt t="60928" x="5054600" y="2997200"/>
          <p14:tracePt t="60945" x="5111750" y="2997200"/>
          <p14:tracePt t="60961" x="5149850" y="2990850"/>
          <p14:tracePt t="60978" x="5175250" y="2990850"/>
          <p14:tracePt t="60995" x="5187950" y="2990850"/>
          <p14:tracePt t="61011" x="5200650" y="2990850"/>
          <p14:tracePt t="61366" x="5207000" y="2990850"/>
          <p14:tracePt t="61373" x="5213350" y="2990850"/>
          <p14:tracePt t="61382" x="5219700" y="2990850"/>
          <p14:tracePt t="61395" x="5238750" y="2990850"/>
          <p14:tracePt t="61411" x="5270500" y="2990850"/>
          <p14:tracePt t="61428" x="5314950" y="2990850"/>
          <p14:tracePt t="61445" x="5359400" y="2990850"/>
          <p14:tracePt t="61461" x="5397500" y="2990850"/>
          <p14:tracePt t="61478" x="5441950" y="2997200"/>
          <p14:tracePt t="61495" x="5486400" y="2997200"/>
          <p14:tracePt t="61512" x="5530850" y="2997200"/>
          <p14:tracePt t="61528" x="5600700" y="2997200"/>
          <p14:tracePt t="61545" x="5676900" y="2997200"/>
          <p14:tracePt t="61561" x="5753100" y="2997200"/>
          <p14:tracePt t="61578" x="5842000" y="2997200"/>
          <p14:tracePt t="61595" x="5937250" y="2997200"/>
          <p14:tracePt t="61597" x="5949950" y="2997200"/>
          <p14:tracePt t="61612" x="6026150" y="2997200"/>
          <p14:tracePt t="61628" x="6108700" y="2990850"/>
          <p14:tracePt t="61645" x="6197600" y="2990850"/>
          <p14:tracePt t="61662" x="6280150" y="2984500"/>
          <p14:tracePt t="61678" x="6362700" y="2978150"/>
          <p14:tracePt t="61695" x="6438900" y="2971800"/>
          <p14:tracePt t="61711" x="6508750" y="2971800"/>
          <p14:tracePt t="61729" x="6578600" y="2971800"/>
          <p14:tracePt t="61745" x="6642100" y="2965450"/>
          <p14:tracePt t="61761" x="6699250" y="2965450"/>
          <p14:tracePt t="61778" x="6750050" y="2965450"/>
          <p14:tracePt t="61795" x="6788150" y="2965450"/>
          <p14:tracePt t="61811" x="6819900" y="2965450"/>
          <p14:tracePt t="61828" x="6845300" y="2965450"/>
          <p14:tracePt t="61845" x="6864350" y="2965450"/>
          <p14:tracePt t="61861" x="6883400" y="2965450"/>
          <p14:tracePt t="61878" x="6915150" y="2978150"/>
          <p14:tracePt t="61895" x="6940550" y="2990850"/>
          <p14:tracePt t="61911" x="6959600" y="2997200"/>
          <p14:tracePt t="62424" x="6965950" y="2997200"/>
          <p14:tracePt t="62481" x="6965950" y="2990850"/>
          <p14:tracePt t="62573" x="6965950" y="2984500"/>
          <p14:tracePt t="62694" x="6965950" y="2978150"/>
          <p14:tracePt t="63021" x="6959600" y="2978150"/>
          <p14:tracePt t="63065" x="6953250" y="2978150"/>
          <p14:tracePt t="63077" x="6946900" y="2978150"/>
          <p14:tracePt t="63091" x="6940550" y="2978150"/>
          <p14:tracePt t="63095" x="6934200" y="2978150"/>
          <p14:tracePt t="63111" x="6915150" y="2978150"/>
          <p14:tracePt t="63128" x="6877050" y="2978150"/>
          <p14:tracePt t="63145" x="6826250" y="2978150"/>
          <p14:tracePt t="63161" x="6750050" y="2978150"/>
          <p14:tracePt t="63178" x="6642100" y="2984500"/>
          <p14:tracePt t="63195" x="6496050" y="2984500"/>
          <p14:tracePt t="63211" x="6330950" y="2997200"/>
          <p14:tracePt t="63228" x="6102350" y="3009900"/>
          <p14:tracePt t="63245" x="5829300" y="3016250"/>
          <p14:tracePt t="63261" x="5530850" y="3028950"/>
          <p14:tracePt t="63278" x="5187950" y="3048000"/>
          <p14:tracePt t="63295" x="4851400" y="3067050"/>
          <p14:tracePt t="63311" x="4565650" y="3079750"/>
          <p14:tracePt t="63328" x="4273550" y="3105150"/>
          <p14:tracePt t="63345" x="4025900" y="3124200"/>
          <p14:tracePt t="63361" x="3803650" y="3149600"/>
          <p14:tracePt t="63378" x="3625850" y="3181350"/>
          <p14:tracePt t="63395" x="3492500" y="3213100"/>
          <p14:tracePt t="63411" x="3416300" y="3238500"/>
          <p14:tracePt t="63428" x="3365500" y="3263900"/>
          <p14:tracePt t="63445" x="3340100" y="3282950"/>
          <p14:tracePt t="63461" x="3321050" y="3308350"/>
          <p14:tracePt t="63478" x="3308350" y="3321050"/>
          <p14:tracePt t="63495" x="3308350" y="3327400"/>
          <p14:tracePt t="63511" x="3308350" y="3333750"/>
          <p14:tracePt t="63528" x="3308350" y="3340100"/>
          <p14:tracePt t="63545" x="3314700" y="3352800"/>
          <p14:tracePt t="63561" x="3346450" y="3365500"/>
          <p14:tracePt t="63578" x="3416300" y="3378200"/>
          <p14:tracePt t="63595" x="3530600" y="3390900"/>
          <p14:tracePt t="63597" x="3549650" y="3397250"/>
          <p14:tracePt t="63611" x="3689350" y="3416300"/>
          <p14:tracePt t="63628" x="3924300" y="3441700"/>
          <p14:tracePt t="63645" x="4184650" y="3467100"/>
          <p14:tracePt t="63661" x="4533900" y="3511550"/>
          <p14:tracePt t="63678" x="4902200" y="3556000"/>
          <p14:tracePt t="63695" x="5289550" y="3606800"/>
          <p14:tracePt t="63712" x="5689600" y="3670300"/>
          <p14:tracePt t="63728" x="6127750" y="3746500"/>
          <p14:tracePt t="63745" x="6584950" y="3854450"/>
          <p14:tracePt t="63761" x="7086600" y="3975100"/>
          <p14:tracePt t="63780" x="7600950" y="4102100"/>
          <p14:tracePt t="63795" x="7988300" y="4216400"/>
          <p14:tracePt t="63811" x="8312150" y="4311650"/>
          <p14:tracePt t="63828" x="8566150" y="4400550"/>
          <p14:tracePt t="63845" x="8724900" y="4457700"/>
          <p14:tracePt t="63861" x="8820150" y="4495800"/>
          <p14:tracePt t="63878" x="8864600" y="4521200"/>
          <p14:tracePt t="63895" x="8870950" y="4521200"/>
          <p14:tracePt t="63912" x="8870950" y="4527550"/>
          <p14:tracePt t="63928" x="8870950" y="4533900"/>
          <p14:tracePt t="63945" x="8864600" y="4533900"/>
          <p14:tracePt t="63961" x="8858250" y="4540250"/>
          <p14:tracePt t="63978" x="8845550" y="4533900"/>
          <p14:tracePt t="64229" x="8839200" y="4533900"/>
          <p14:tracePt t="64238" x="8832850" y="4533900"/>
          <p14:tracePt t="64245" x="8820150" y="4527550"/>
          <p14:tracePt t="64261" x="8807450" y="4527550"/>
          <p14:tracePt t="64278" x="8794750" y="4527550"/>
          <p14:tracePt t="64314" x="8794750" y="4521200"/>
          <p14:tracePt t="64394" x="8788400" y="4521200"/>
          <p14:tracePt t="64404" x="8788400" y="4514850"/>
          <p14:tracePt t="64585" x="8794750" y="4514850"/>
          <p14:tracePt t="64602" x="8801100" y="4514850"/>
          <p14:tracePt t="64663" x="8807450" y="4514850"/>
          <p14:tracePt t="64673" x="8813800" y="4514850"/>
          <p14:tracePt t="64687" x="8820150" y="4514850"/>
          <p14:tracePt t="64695" x="8826500" y="4508500"/>
          <p14:tracePt t="64711" x="8845550" y="4495800"/>
          <p14:tracePt t="64728" x="8877300" y="4489450"/>
          <p14:tracePt t="64745" x="8909050" y="4476750"/>
          <p14:tracePt t="64762" x="8940800" y="4464050"/>
          <p14:tracePt t="64778" x="8959850" y="4457700"/>
          <p14:tracePt t="64795" x="8966200" y="4451350"/>
          <p14:tracePt t="64889" x="8972550" y="4451350"/>
          <p14:tracePt t="64893" x="8972550" y="4445000"/>
          <p14:tracePt t="64897" x="8978900" y="4445000"/>
          <p14:tracePt t="64911" x="8985250" y="4432300"/>
          <p14:tracePt t="64928" x="8991600" y="4419600"/>
          <p14:tracePt t="64945" x="9010650" y="4406900"/>
          <p14:tracePt t="64961" x="9023350" y="4394200"/>
          <p14:tracePt t="64978" x="9036050" y="4381500"/>
          <p14:tracePt t="65011" x="9042400" y="4375150"/>
          <p14:tracePt t="65045" x="9042400" y="4368800"/>
          <p14:tracePt t="65061" x="9048750" y="4368800"/>
          <p14:tracePt t="65080" x="9055100" y="4368800"/>
          <p14:tracePt t="65095" x="9061450" y="4362450"/>
          <p14:tracePt t="65112" x="9067800" y="4356100"/>
          <p14:tracePt t="65128" x="9074150" y="4356100"/>
          <p14:tracePt t="65145" x="9074150" y="4349750"/>
          <p14:tracePt t="65161" x="9080500" y="4349750"/>
          <p14:tracePt t="65178" x="9086850" y="4343400"/>
          <p14:tracePt t="65195" x="9093200" y="4337050"/>
          <p14:tracePt t="65228" x="9099550" y="4330700"/>
          <p14:tracePt t="65245" x="9105900" y="4324350"/>
          <p14:tracePt t="65278" x="9105900" y="4311650"/>
          <p14:tracePt t="65295" x="9112250" y="4298950"/>
          <p14:tracePt t="65311" x="9118600" y="4286250"/>
          <p14:tracePt t="65328" x="9118600" y="4273550"/>
          <p14:tracePt t="65345" x="9118600" y="4260850"/>
          <p14:tracePt t="65361" x="9112250" y="4241800"/>
          <p14:tracePt t="65378" x="9112250" y="4235450"/>
          <p14:tracePt t="65395" x="9105900" y="4229100"/>
          <p14:tracePt t="65411" x="9105900" y="4222750"/>
          <p14:tracePt t="82379" x="9099550" y="4222750"/>
          <p14:tracePt t="82382" x="9099550" y="4216400"/>
          <p14:tracePt t="82395" x="9055100" y="4171950"/>
          <p14:tracePt t="82412" x="8940800" y="4038600"/>
          <p14:tracePt t="82428" x="8743950" y="3841750"/>
          <p14:tracePt t="82445" x="8445500" y="3594100"/>
          <p14:tracePt t="82462" x="8096250" y="3397250"/>
          <p14:tracePt t="82478" x="7835900" y="3263900"/>
          <p14:tracePt t="82495" x="7670800" y="3187700"/>
          <p14:tracePt t="82512" x="7588250" y="3155950"/>
          <p14:tracePt t="82528" x="7569200" y="3143250"/>
          <p14:tracePt t="82545" x="7575550" y="3143250"/>
          <p14:tracePt t="82860" x="7569200" y="3136900"/>
          <p14:tracePt t="82863" x="7556500" y="3124200"/>
          <p14:tracePt t="82878" x="7473950" y="3073400"/>
          <p14:tracePt t="82895" x="7353300" y="3003550"/>
          <p14:tracePt t="82912" x="7239000" y="2914650"/>
          <p14:tracePt t="82928" x="7092950" y="2806700"/>
          <p14:tracePt t="82945" x="6921500" y="2660650"/>
          <p14:tracePt t="82962" x="6731000" y="2508250"/>
          <p14:tracePt t="82978" x="6496050" y="2324100"/>
          <p14:tracePt t="82995" x="6210300" y="2114550"/>
          <p14:tracePt t="83012" x="5861050" y="1892300"/>
          <p14:tracePt t="83028" x="5378450" y="1631950"/>
          <p14:tracePt t="83045" x="4883150" y="1384300"/>
          <p14:tracePt t="83065" x="4406900" y="1149350"/>
          <p14:tracePt t="83078" x="4178300" y="1054100"/>
          <p14:tracePt t="83095" x="3949700" y="971550"/>
          <p14:tracePt t="83098" x="3924300" y="965200"/>
          <p14:tracePt t="83112" x="3797300" y="914400"/>
          <p14:tracePt t="83128" x="3721100" y="876300"/>
          <p14:tracePt t="83145" x="3689350" y="857250"/>
          <p14:tracePt t="83241" x="3683000" y="857250"/>
          <p14:tracePt t="83245" x="3676650" y="857250"/>
          <p14:tracePt t="83252" x="3670300" y="857250"/>
          <p14:tracePt t="83262" x="3625850" y="857250"/>
          <p14:tracePt t="83278" x="3511550" y="895350"/>
          <p14:tracePt t="83295" x="3441700" y="914400"/>
          <p14:tracePt t="83312" x="3403600" y="933450"/>
          <p14:tracePt t="83328" x="3352800" y="965200"/>
          <p14:tracePt t="83345" x="3327400" y="1022350"/>
          <p14:tracePt t="83362" x="3327400" y="1060450"/>
          <p14:tracePt t="83676" x="3321050" y="1060450"/>
          <p14:tracePt t="83681" x="3314700" y="1060450"/>
          <p14:tracePt t="83695" x="3289300" y="1060450"/>
          <p14:tracePt t="83712" x="3257550" y="1054100"/>
          <p14:tracePt t="83728" x="3225800" y="1041400"/>
          <p14:tracePt t="83745" x="3194050" y="1035050"/>
          <p14:tracePt t="83762" x="3175000" y="1035050"/>
          <p14:tracePt t="83778" x="3162300" y="1028700"/>
          <p14:tracePt t="83795" x="3130550" y="1028700"/>
          <p14:tracePt t="83812" x="3086100" y="1028700"/>
          <p14:tracePt t="83828" x="3016250" y="1028700"/>
          <p14:tracePt t="83845" x="2940050" y="1028700"/>
          <p14:tracePt t="83862" x="2863850" y="1028700"/>
          <p14:tracePt t="83878" x="2768600" y="1028700"/>
          <p14:tracePt t="83895" x="2673350" y="1028700"/>
          <p14:tracePt t="83912" x="2590800" y="1022350"/>
          <p14:tracePt t="83929" x="2495550" y="996950"/>
          <p14:tracePt t="83945" x="2349500" y="965200"/>
          <p14:tracePt t="83962" x="2178050" y="927100"/>
          <p14:tracePt t="83979" x="2012950" y="901700"/>
          <p14:tracePt t="83995" x="1828800" y="863600"/>
          <p14:tracePt t="84012" x="1695450" y="825500"/>
          <p14:tracePt t="84028" x="1581150" y="793750"/>
          <p14:tracePt t="84045" x="1492250" y="755650"/>
          <p14:tracePt t="84062" x="1416050" y="717550"/>
          <p14:tracePt t="84080" x="1333500" y="679450"/>
          <p14:tracePt t="84095" x="1257300" y="641350"/>
          <p14:tracePt t="84099" x="1244600" y="635000"/>
          <p14:tracePt t="84112" x="1187450" y="609600"/>
          <p14:tracePt t="84128" x="1117600" y="571500"/>
          <p14:tracePt t="84145" x="1047750" y="533400"/>
          <p14:tracePt t="84162" x="1003300" y="501650"/>
          <p14:tracePt t="84178" x="958850" y="469900"/>
          <p14:tracePt t="84195" x="914400" y="431800"/>
          <p14:tracePt t="84212" x="863600" y="387350"/>
          <p14:tracePt t="84228" x="819150" y="349250"/>
          <p14:tracePt t="84245" x="762000" y="311150"/>
          <p14:tracePt t="84262" x="723900" y="285750"/>
          <p14:tracePt t="84278" x="692150" y="266700"/>
          <p14:tracePt t="85171" x="1047750" y="635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930699"/>
            <a:ext cx="10058400" cy="497048"/>
          </a:xfrm>
        </p:spPr>
        <p:txBody>
          <a:bodyPr>
            <a:normAutofit fontScale="90000"/>
          </a:bodyPr>
          <a:lstStyle/>
          <a:p>
            <a:r>
              <a:rPr lang="en-US" dirty="0"/>
              <a:t>Piper Seminole Fuel System</a:t>
            </a:r>
          </a:p>
        </p:txBody>
      </p:sp>
      <p:pic>
        <p:nvPicPr>
          <p:cNvPr id="4" name="Picture 3"/>
          <p:cNvPicPr>
            <a:picLocks noChangeAspect="1"/>
          </p:cNvPicPr>
          <p:nvPr/>
        </p:nvPicPr>
        <p:blipFill>
          <a:blip r:embed="rId4"/>
          <a:stretch>
            <a:fillRect/>
          </a:stretch>
        </p:blipFill>
        <p:spPr>
          <a:xfrm>
            <a:off x="6668532" y="365400"/>
            <a:ext cx="4074081" cy="6121749"/>
          </a:xfrm>
          <a:prstGeom prst="rect">
            <a:avLst/>
          </a:prstGeom>
        </p:spPr>
      </p:pic>
      <p:sp>
        <p:nvSpPr>
          <p:cNvPr id="5" name="Text Placeholder 4"/>
          <p:cNvSpPr>
            <a:spLocks noGrp="1"/>
          </p:cNvSpPr>
          <p:nvPr>
            <p:ph type="body" idx="1"/>
          </p:nvPr>
        </p:nvSpPr>
        <p:spPr>
          <a:xfrm>
            <a:off x="684212" y="1427747"/>
            <a:ext cx="4754062" cy="4566653"/>
          </a:xfrm>
        </p:spPr>
        <p:txBody>
          <a:bodyPr/>
          <a:lstStyle/>
          <a:p>
            <a:pPr marL="342900" indent="-342900">
              <a:buFont typeface="Arial" panose="020B0604020202020204" pitchFamily="34" charset="0"/>
              <a:buChar char="•"/>
            </a:pPr>
            <a:r>
              <a:rPr lang="en-US" dirty="0"/>
              <a:t>Engine Nacelle Tanks</a:t>
            </a:r>
          </a:p>
          <a:p>
            <a:pPr marL="800100" lvl="1" indent="-342900">
              <a:buFont typeface="Arial" panose="020B0604020202020204" pitchFamily="34" charset="0"/>
              <a:buChar char="•"/>
            </a:pPr>
            <a:r>
              <a:rPr lang="en-US" dirty="0"/>
              <a:t>Two 55 Gallon Tanks</a:t>
            </a:r>
          </a:p>
          <a:p>
            <a:pPr marL="800100" lvl="1" indent="-342900">
              <a:buFont typeface="Arial" panose="020B0604020202020204" pitchFamily="34" charset="0"/>
              <a:buChar char="•"/>
            </a:pPr>
            <a:r>
              <a:rPr lang="en-US" dirty="0"/>
              <a:t>100LL</a:t>
            </a:r>
          </a:p>
          <a:p>
            <a:pPr marL="800100" lvl="1" indent="-342900">
              <a:buFont typeface="Arial" panose="020B0604020202020204" pitchFamily="34" charset="0"/>
              <a:buChar char="•"/>
            </a:pPr>
            <a:r>
              <a:rPr lang="en-US" dirty="0"/>
              <a:t>2 Engine Driven Pumps</a:t>
            </a:r>
          </a:p>
          <a:p>
            <a:pPr marL="800100" lvl="1" indent="-342900">
              <a:buFont typeface="Arial" panose="020B0604020202020204" pitchFamily="34" charset="0"/>
              <a:buChar char="•"/>
            </a:pPr>
            <a:r>
              <a:rPr lang="en-US" dirty="0"/>
              <a:t>2 Electrically Driven Pumps</a:t>
            </a:r>
          </a:p>
          <a:p>
            <a:pPr marL="800100" lvl="1" indent="-342900">
              <a:buFont typeface="Arial" panose="020B0604020202020204" pitchFamily="34" charset="0"/>
              <a:buChar char="•"/>
            </a:pPr>
            <a:r>
              <a:rPr lang="en-US" dirty="0"/>
              <a:t>Cross Feed System</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5033040"/>
      </p:ext>
    </p:extLst>
  </p:cSld>
  <p:clrMapOvr>
    <a:masterClrMapping/>
  </p:clrMapOvr>
  <mc:AlternateContent xmlns:mc="http://schemas.openxmlformats.org/markup-compatibility/2006">
    <mc:Choice xmlns:p14="http://schemas.microsoft.com/office/powerpoint/2010/main" Requires="p14">
      <p:transition spd="slow" p14:dur="2000" advTm="83169"/>
    </mc:Choice>
    <mc:Fallback>
      <p:transition spd="slow" advTm="83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0" x="6242050" y="3702050"/>
          <p14:tracePt t="232" x="6242050" y="3695700"/>
          <p14:tracePt t="240" x="6242050" y="3689350"/>
          <p14:tracePt t="35970" x="6248400" y="3689350"/>
          <p14:tracePt t="35973" x="6254750" y="3676650"/>
          <p14:tracePt t="35987" x="6311900" y="3644900"/>
          <p14:tracePt t="36004" x="6407150" y="3613150"/>
          <p14:tracePt t="36020" x="6477000" y="3594100"/>
          <p14:tracePt t="36037" x="6496050" y="3594100"/>
          <p14:tracePt t="36058" x="6502400" y="3594100"/>
          <p14:tracePt t="36070" x="6508750" y="3594100"/>
          <p14:tracePt t="36213" x="6502400" y="3594100"/>
          <p14:tracePt t="36217" x="6496050" y="3594100"/>
          <p14:tracePt t="36224" x="6489700" y="3594100"/>
          <p14:tracePt t="36237" x="6483350" y="3594100"/>
          <p14:tracePt t="36254" x="6470650" y="3594100"/>
          <p14:tracePt t="36309" x="6477000" y="3594100"/>
          <p14:tracePt t="36314" x="6483350" y="3594100"/>
          <p14:tracePt t="36320" x="6496050" y="3594100"/>
          <p14:tracePt t="36321" x="6502400" y="3594100"/>
          <p14:tracePt t="36337" x="6553200" y="3594100"/>
          <p14:tracePt t="36361" x="6673850" y="3594100"/>
          <p14:tracePt t="36370" x="6743700" y="3594100"/>
          <p14:tracePt t="36371" x="6756400" y="3594100"/>
          <p14:tracePt t="36387" x="6921500" y="3581400"/>
          <p14:tracePt t="36404" x="7099300" y="3581400"/>
          <p14:tracePt t="36420" x="7245350" y="3581400"/>
          <p14:tracePt t="36437" x="7366000" y="3581400"/>
          <p14:tracePt t="36453" x="7486650" y="3581400"/>
          <p14:tracePt t="36470" x="7613650" y="3594100"/>
          <p14:tracePt t="36487" x="7740650" y="3613150"/>
          <p14:tracePt t="36504" x="7842250" y="3632200"/>
          <p14:tracePt t="36520" x="7861300" y="3638550"/>
          <p14:tracePt t="36805" x="7854950" y="3638550"/>
          <p14:tracePt t="36808" x="7842250" y="3632200"/>
          <p14:tracePt t="36820" x="7810500" y="3619500"/>
          <p14:tracePt t="36821" x="7804150" y="3613150"/>
          <p14:tracePt t="36837" x="7721600" y="3581400"/>
          <p14:tracePt t="36901" x="7721600" y="3575050"/>
          <p14:tracePt t="36907" x="7721600" y="3568700"/>
          <p14:tracePt t="36912" x="7721600" y="3562350"/>
          <p14:tracePt t="36920" x="7721600" y="3536950"/>
          <p14:tracePt t="36937" x="7734300" y="3467100"/>
          <p14:tracePt t="36954" x="7766050" y="3378200"/>
          <p14:tracePt t="36970" x="7810500" y="3270250"/>
          <p14:tracePt t="36988" x="7867650" y="3149600"/>
          <p14:tracePt t="36989" x="7874000" y="3143250"/>
          <p14:tracePt t="37004" x="7937500" y="3003550"/>
          <p14:tracePt t="37020" x="8020050" y="2844800"/>
          <p14:tracePt t="37037" x="8089900" y="2717800"/>
          <p14:tracePt t="37041" x="8108950" y="2686050"/>
          <p14:tracePt t="37058" x="8185150" y="2565400"/>
          <p14:tracePt t="37071" x="8242300" y="2482850"/>
          <p14:tracePt t="37087" x="8350250" y="2387600"/>
          <p14:tracePt t="37104" x="8477250" y="2305050"/>
          <p14:tracePt t="37121" x="8604250" y="2235200"/>
          <p14:tracePt t="37137" x="8705850" y="2197100"/>
          <p14:tracePt t="37154" x="8782050" y="2165350"/>
          <p14:tracePt t="37171" x="8845550" y="2146300"/>
          <p14:tracePt t="37187" x="8883650" y="2146300"/>
          <p14:tracePt t="37204" x="8915400" y="2146300"/>
          <p14:tracePt t="37220" x="8934450" y="2139950"/>
          <p14:tracePt t="37237" x="8959850" y="2139950"/>
          <p14:tracePt t="37254" x="8985250" y="2139950"/>
          <p14:tracePt t="37270" x="9004300" y="2139950"/>
          <p14:tracePt t="37287" x="9010650" y="2139950"/>
          <p14:tracePt t="37427" x="9017000" y="2139950"/>
          <p14:tracePt t="37430" x="9023350" y="2133600"/>
          <p14:tracePt t="37437" x="9036050" y="2133600"/>
          <p14:tracePt t="37454" x="9093200" y="2108200"/>
          <p14:tracePt t="37470" x="9150350" y="2082800"/>
          <p14:tracePt t="37471" x="9150350" y="2076450"/>
          <p14:tracePt t="37487" x="9201150" y="2051050"/>
          <p14:tracePt t="37504" x="9264650" y="2012950"/>
          <p14:tracePt t="37520" x="9309100" y="1981200"/>
          <p14:tracePt t="37537" x="9347200" y="1962150"/>
          <p14:tracePt t="37554" x="9366250" y="1955800"/>
          <p14:tracePt t="37576" x="9372600" y="1955800"/>
          <p14:tracePt t="37590" x="9372600" y="1962150"/>
          <p14:tracePt t="37604" x="9372600" y="1974850"/>
          <p14:tracePt t="37620" x="9372600" y="2000250"/>
          <p14:tracePt t="37637" x="9372600" y="2032000"/>
          <p14:tracePt t="37654" x="9359900" y="2070100"/>
          <p14:tracePt t="37670" x="9340850" y="2095500"/>
          <p14:tracePt t="37687" x="9302750" y="2127250"/>
          <p14:tracePt t="37688" x="9302750" y="2133600"/>
          <p14:tracePt t="37704" x="9271000" y="2165350"/>
          <p14:tracePt t="37720" x="9239250" y="2216150"/>
          <p14:tracePt t="37737" x="9220200" y="2247900"/>
          <p14:tracePt t="38214" x="9220200" y="2241550"/>
          <p14:tracePt t="38220" x="9220200" y="2235200"/>
          <p14:tracePt t="38224" x="9220200" y="2228850"/>
          <p14:tracePt t="38237" x="9220200" y="2216150"/>
          <p14:tracePt t="38254" x="9220200" y="2184400"/>
          <p14:tracePt t="38270" x="9220200" y="2178050"/>
          <p14:tracePt t="38287" x="9220200" y="2171700"/>
          <p14:tracePt t="38304" x="9220200" y="2159000"/>
          <p14:tracePt t="38320" x="9220200" y="2146300"/>
          <p14:tracePt t="38337" x="9220200" y="2133600"/>
          <p14:tracePt t="38354" x="9226550" y="2133600"/>
          <p14:tracePt t="38370" x="9232900" y="2120900"/>
          <p14:tracePt t="38387" x="9232900" y="2114550"/>
          <p14:tracePt t="38404" x="9232900" y="2108200"/>
          <p14:tracePt t="38420" x="9239250" y="2101850"/>
          <p14:tracePt t="38437" x="9245600" y="2095500"/>
          <p14:tracePt t="38454" x="9245600" y="2089150"/>
          <p14:tracePt t="38472" x="9251950" y="2089150"/>
          <p14:tracePt t="38487" x="9251950" y="2082800"/>
          <p14:tracePt t="38504" x="9258300" y="2076450"/>
          <p14:tracePt t="38551" x="9258300" y="2070100"/>
          <p14:tracePt t="38691" x="9258300" y="2063750"/>
          <p14:tracePt t="38694" x="9264650" y="2063750"/>
          <p14:tracePt t="38704" x="9271000" y="2063750"/>
          <p14:tracePt t="38720" x="9271000" y="2057400"/>
          <p14:tracePt t="38737" x="9283700" y="2051050"/>
          <p14:tracePt t="38754" x="9283700" y="2044700"/>
          <p14:tracePt t="38772" x="9290050" y="2044700"/>
          <p14:tracePt t="38787" x="9290050" y="2038350"/>
          <p14:tracePt t="38804" x="9296400" y="2025650"/>
          <p14:tracePt t="38820" x="9302750" y="2019300"/>
          <p14:tracePt t="38837" x="9309100" y="2006600"/>
          <p14:tracePt t="38854" x="9321800" y="1993900"/>
          <p14:tracePt t="38886" x="9328150" y="1993900"/>
          <p14:tracePt t="38896" x="9328150" y="1987550"/>
          <p14:tracePt t="38904" x="9328150" y="1981200"/>
          <p14:tracePt t="38920" x="9334500" y="1981200"/>
          <p14:tracePt t="38937" x="9340850" y="1968500"/>
          <p14:tracePt t="39621" x="9340850" y="1962150"/>
          <p14:tracePt t="39625" x="9340850" y="1955800"/>
          <p14:tracePt t="39637" x="9347200" y="1943100"/>
          <p14:tracePt t="39654" x="9353550" y="1917700"/>
          <p14:tracePt t="39670" x="9353550" y="1905000"/>
          <p14:tracePt t="39687" x="9353550" y="1892300"/>
          <p14:tracePt t="39704" x="9359900" y="1885950"/>
          <p14:tracePt t="39720" x="9359900" y="1879600"/>
          <p14:tracePt t="40782" x="9366250" y="1879600"/>
          <p14:tracePt t="40835" x="9372600" y="1879600"/>
          <p14:tracePt t="40838" x="9378950" y="1879600"/>
          <p14:tracePt t="40854" x="9410700" y="1898650"/>
          <p14:tracePt t="41228" x="9417050" y="1898650"/>
          <p14:tracePt t="41248" x="9417050" y="1905000"/>
          <p14:tracePt t="41259" x="9417050" y="1911350"/>
          <p14:tracePt t="41262" x="9417050" y="1917700"/>
          <p14:tracePt t="41270" x="9423400" y="1930400"/>
          <p14:tracePt t="41271" x="9423400" y="1936750"/>
          <p14:tracePt t="41287" x="9423400" y="1962150"/>
          <p14:tracePt t="41304" x="9398000" y="1987550"/>
          <p14:tracePt t="41320" x="9378950" y="2012950"/>
          <p14:tracePt t="41337" x="9359900" y="2032000"/>
          <p14:tracePt t="41354" x="9334500" y="2057400"/>
          <p14:tracePt t="41371" x="9309100" y="2070100"/>
          <p14:tracePt t="41387" x="9296400" y="2070100"/>
          <p14:tracePt t="41404" x="9290050" y="2070100"/>
          <p14:tracePt t="41432" x="9283700" y="2063750"/>
          <p14:tracePt t="41442" x="9283700" y="2057400"/>
          <p14:tracePt t="41454" x="9277350" y="2051050"/>
          <p14:tracePt t="41470" x="9277350" y="2025650"/>
          <p14:tracePt t="41487" x="9277350" y="2006600"/>
          <p14:tracePt t="41504" x="9277350" y="1981200"/>
          <p14:tracePt t="41520" x="9277350" y="1968500"/>
          <p14:tracePt t="41537" x="9277350" y="1955800"/>
          <p14:tracePt t="41554" x="9277350" y="1943100"/>
          <p14:tracePt t="41570" x="9277350" y="1936750"/>
          <p14:tracePt t="41735" x="9277350" y="1930400"/>
          <p14:tracePt t="41759" x="9271000" y="1930400"/>
          <p14:tracePt t="41763" x="9264650" y="1930400"/>
          <p14:tracePt t="41771" x="9258300" y="1930400"/>
          <p14:tracePt t="41787" x="9226550" y="1930400"/>
          <p14:tracePt t="41804" x="9175750" y="1930400"/>
          <p14:tracePt t="41820" x="9118600" y="1930400"/>
          <p14:tracePt t="41821" x="9112250" y="1930400"/>
          <p14:tracePt t="41837" x="9055100" y="1924050"/>
          <p14:tracePt t="41854" x="8985250" y="1924050"/>
          <p14:tracePt t="41870" x="8909050" y="1924050"/>
          <p14:tracePt t="41887" x="8820150" y="1930400"/>
          <p14:tracePt t="41905" x="8712200" y="1949450"/>
          <p14:tracePt t="41906" x="8705850" y="1955800"/>
          <p14:tracePt t="41920" x="8610600" y="1987550"/>
          <p14:tracePt t="41921" x="8604250" y="1987550"/>
          <p14:tracePt t="41922" x="8591550" y="1987550"/>
          <p14:tracePt t="41937" x="8477250" y="2032000"/>
          <p14:tracePt t="41954" x="8337550" y="2082800"/>
          <p14:tracePt t="41970" x="8197850" y="2146300"/>
          <p14:tracePt t="41971" x="8191500" y="2152650"/>
          <p14:tracePt t="41987" x="8051800" y="2228850"/>
          <p14:tracePt t="42004" x="7924800" y="2298700"/>
          <p14:tracePt t="42020" x="7829550" y="2362200"/>
          <p14:tracePt t="42021" x="7823200" y="2368550"/>
          <p14:tracePt t="42037" x="7734300" y="2432050"/>
          <p14:tracePt t="42038" x="7727950" y="2438400"/>
          <p14:tracePt t="42054" x="7645400" y="2495550"/>
          <p14:tracePt t="42070" x="7575550" y="2546350"/>
          <p14:tracePt t="42071" x="7575550" y="2552700"/>
          <p14:tracePt t="42087" x="7518400" y="2603500"/>
          <p14:tracePt t="42106" x="7467600" y="2660650"/>
          <p14:tracePt t="42107" x="7454900" y="2667000"/>
          <p14:tracePt t="42120" x="7423150" y="2705100"/>
          <p14:tracePt t="42121" x="7423150" y="2711450"/>
          <p14:tracePt t="42137" x="7404100" y="2755900"/>
          <p14:tracePt t="42154" x="7397750" y="2806700"/>
          <p14:tracePt t="42170" x="7397750" y="2851150"/>
          <p14:tracePt t="42187" x="7404100" y="2889250"/>
          <p14:tracePt t="42204" x="7416800" y="2933700"/>
          <p14:tracePt t="42220" x="7435850" y="2959100"/>
          <p14:tracePt t="42221" x="7435850" y="2965450"/>
          <p14:tracePt t="42237" x="7454900" y="2997200"/>
          <p14:tracePt t="42254" x="7467600" y="3028950"/>
          <p14:tracePt t="42270" x="7480300" y="3054350"/>
          <p14:tracePt t="42287" x="7486650" y="3079750"/>
          <p14:tracePt t="42304" x="7499350" y="3105150"/>
          <p14:tracePt t="42320" x="7518400" y="3124200"/>
          <p14:tracePt t="42337" x="7531100" y="3143250"/>
          <p14:tracePt t="42354" x="7543800" y="3162300"/>
          <p14:tracePt t="42370" x="7550150" y="3175000"/>
          <p14:tracePt t="42387" x="7556500" y="3187700"/>
          <p14:tracePt t="42404" x="7562850" y="3194050"/>
          <p14:tracePt t="42420" x="7581900" y="3206750"/>
          <p14:tracePt t="42437" x="7613650" y="3219450"/>
          <p14:tracePt t="42454" x="7639050" y="3232150"/>
          <p14:tracePt t="42470" x="7651750" y="3244850"/>
          <p14:tracePt t="42713" x="7645400" y="3244850"/>
          <p14:tracePt t="42723" x="7639050" y="3244850"/>
          <p14:tracePt t="42729" x="7632700" y="3238500"/>
          <p14:tracePt t="42737" x="7626350" y="3238500"/>
          <p14:tracePt t="42754" x="7613650" y="3238500"/>
          <p14:tracePt t="42770" x="7600950" y="3219450"/>
          <p14:tracePt t="42787" x="7600950" y="3206750"/>
          <p14:tracePt t="42804" x="7600950" y="3194050"/>
          <p14:tracePt t="42804" x="7600950" y="3187700"/>
          <p14:tracePt t="42820" x="7594600" y="3168650"/>
          <p14:tracePt t="42837" x="7588250" y="3143250"/>
          <p14:tracePt t="42854" x="7569200" y="3086100"/>
          <p14:tracePt t="42871" x="7543800" y="3035300"/>
          <p14:tracePt t="42871" x="7537450" y="3028950"/>
          <p14:tracePt t="42887" x="7505700" y="2965450"/>
          <p14:tracePt t="42904" x="7473950" y="2908300"/>
          <p14:tracePt t="42921" x="7435850" y="2832100"/>
          <p14:tracePt t="42921" x="7435850" y="2825750"/>
          <p14:tracePt t="42937" x="7397750" y="2743200"/>
          <p14:tracePt t="42954" x="7353300" y="2660650"/>
          <p14:tracePt t="42970" x="7327900" y="2603500"/>
          <p14:tracePt t="42987" x="7308850" y="2552700"/>
          <p14:tracePt t="43005" x="7283450" y="2514600"/>
          <p14:tracePt t="43020" x="7258050" y="2482850"/>
          <p14:tracePt t="43037" x="7226300" y="2463800"/>
          <p14:tracePt t="43039" x="7226300" y="2457450"/>
          <p14:tracePt t="43054" x="7200900" y="2457450"/>
          <p14:tracePt t="43070" x="7181850" y="2457450"/>
          <p14:tracePt t="43087" x="7169150" y="2457450"/>
          <p14:tracePt t="43104" x="7150100" y="2476500"/>
          <p14:tracePt t="43120" x="7137400" y="2501900"/>
          <p14:tracePt t="43121" x="7131050" y="2501900"/>
          <p14:tracePt t="43122" x="7131050" y="2508250"/>
          <p14:tracePt t="43137" x="7124700" y="2527300"/>
          <p14:tracePt t="43154" x="7118350" y="2552700"/>
          <p14:tracePt t="43170" x="7118350" y="2578100"/>
          <p14:tracePt t="43187" x="7118350" y="2603500"/>
          <p14:tracePt t="43204" x="7124700" y="2635250"/>
          <p14:tracePt t="43220" x="7137400" y="2673350"/>
          <p14:tracePt t="43237" x="7162800" y="2736850"/>
          <p14:tracePt t="43254" x="7188200" y="2819400"/>
          <p14:tracePt t="43270" x="7219950" y="2914650"/>
          <p14:tracePt t="43287" x="7264400" y="3009900"/>
          <p14:tracePt t="43304" x="7321550" y="3098800"/>
          <p14:tracePt t="43320" x="7391400" y="3168650"/>
          <p14:tracePt t="43337" x="7467600" y="3238500"/>
          <p14:tracePt t="43354" x="7543800" y="3289300"/>
          <p14:tracePt t="43355" x="7550150" y="3289300"/>
          <p14:tracePt t="43356" x="7556500" y="3289300"/>
          <p14:tracePt t="43371" x="7607300" y="3308350"/>
          <p14:tracePt t="43371" x="7607300" y="3314700"/>
          <p14:tracePt t="43387" x="7658100" y="3321050"/>
          <p14:tracePt t="43404" x="7702550" y="3314700"/>
          <p14:tracePt t="43420" x="7747000" y="3276600"/>
          <p14:tracePt t="43437" x="7785100" y="3213100"/>
          <p14:tracePt t="43454" x="7816850" y="3136900"/>
          <p14:tracePt t="43470" x="7829550" y="3048000"/>
          <p14:tracePt t="43487" x="7829550" y="2952750"/>
          <p14:tracePt t="43504" x="7810500" y="2863850"/>
          <p14:tracePt t="43520" x="7766050" y="2787650"/>
          <p14:tracePt t="43537" x="7696200" y="2717800"/>
          <p14:tracePt t="43554" x="7607300" y="2673350"/>
          <p14:tracePt t="43570" x="7518400" y="2635250"/>
          <p14:tracePt t="43587" x="7429500" y="2622550"/>
          <p14:tracePt t="43604" x="7353300" y="2616200"/>
          <p14:tracePt t="43621" x="7308850" y="2641600"/>
          <p14:tracePt t="43622" x="7302500" y="2647950"/>
          <p14:tracePt t="43637" x="7264400" y="2692400"/>
          <p14:tracePt t="43654" x="7239000" y="2749550"/>
          <p14:tracePt t="43670" x="7219950" y="2819400"/>
          <p14:tracePt t="43687" x="7207250" y="2895600"/>
          <p14:tracePt t="43704" x="7200900" y="2965450"/>
          <p14:tracePt t="43720" x="7200900" y="3028950"/>
          <p14:tracePt t="43737" x="7219950" y="3092450"/>
          <p14:tracePt t="43754" x="7258050" y="3149600"/>
          <p14:tracePt t="43771" x="7315200" y="3181350"/>
          <p14:tracePt t="43771" x="7315200" y="3187700"/>
          <p14:tracePt t="43787" x="7378700" y="3213100"/>
          <p14:tracePt t="43804" x="7435850" y="3225800"/>
          <p14:tracePt t="43804" x="7442200" y="3225800"/>
          <p14:tracePt t="43820" x="7505700" y="3232150"/>
          <p14:tracePt t="43837" x="7562850" y="3232150"/>
          <p14:tracePt t="43854" x="7613650" y="3194050"/>
          <p14:tracePt t="43871" x="7645400" y="3149600"/>
          <p14:tracePt t="43871" x="7651750" y="3149600"/>
          <p14:tracePt t="43887" x="7658100" y="3105150"/>
          <p14:tracePt t="43904" x="7658100" y="3054350"/>
          <p14:tracePt t="43920" x="7632700" y="3009900"/>
          <p14:tracePt t="43937" x="7600950" y="2965450"/>
          <p14:tracePt t="43954" x="7562850" y="2933700"/>
          <p14:tracePt t="43970" x="7524750" y="2908300"/>
          <p14:tracePt t="43987" x="7486650" y="2895600"/>
          <p14:tracePt t="44004" x="7461250" y="2895600"/>
          <p14:tracePt t="44020" x="7442200" y="2895600"/>
          <p14:tracePt t="44037" x="7435850" y="2895600"/>
          <p14:tracePt t="44054" x="7429500" y="2895600"/>
          <p14:tracePt t="44070" x="7429500" y="2908300"/>
          <p14:tracePt t="44326" x="7435850" y="2908300"/>
          <p14:tracePt t="44330" x="7442200" y="2908300"/>
          <p14:tracePt t="44337" x="7461250" y="2914650"/>
          <p14:tracePt t="44354" x="7531100" y="2933700"/>
          <p14:tracePt t="44371" x="7588250" y="2952750"/>
          <p14:tracePt t="44578" x="7594600" y="2952750"/>
          <p14:tracePt t="44587" x="7600950" y="2959100"/>
          <p14:tracePt t="44591" x="7613650" y="2965450"/>
          <p14:tracePt t="44591" x="7620000" y="2965450"/>
          <p14:tracePt t="44604" x="7715250" y="2984500"/>
          <p14:tracePt t="44604" x="7727950" y="2984500"/>
          <p14:tracePt t="44621" x="7975600" y="3041650"/>
          <p14:tracePt t="44621" x="7994650" y="3041650"/>
          <p14:tracePt t="44637" x="8401050" y="3117850"/>
          <p14:tracePt t="44654" x="8870950" y="3213100"/>
          <p14:tracePt t="44654" x="8890000" y="3219450"/>
          <p14:tracePt t="44670" x="9347200" y="3321050"/>
          <p14:tracePt t="44687" x="9779000" y="3397250"/>
          <p14:tracePt t="44704" x="10140950" y="3448050"/>
          <p14:tracePt t="44721" x="10414000" y="3479800"/>
          <p14:tracePt t="44721" x="10433050" y="3486150"/>
          <p14:tracePt t="44737" x="10610850" y="3492500"/>
          <p14:tracePt t="44754" x="10706100" y="3486150"/>
          <p14:tracePt t="44754" x="10712450" y="3486150"/>
          <p14:tracePt t="44770" x="10769600" y="3454400"/>
          <p14:tracePt t="44787" x="10795000" y="3409950"/>
          <p14:tracePt t="44804" x="10801350" y="3352800"/>
          <p14:tracePt t="44820" x="10807700" y="3289300"/>
          <p14:tracePt t="44837" x="10807700" y="3213100"/>
          <p14:tracePt t="44854" x="10801350" y="3124200"/>
          <p14:tracePt t="44871" x="10775950" y="3067050"/>
          <p14:tracePt t="44887" x="10737850" y="3028950"/>
          <p14:tracePt t="44904" x="10680700" y="2984500"/>
          <p14:tracePt t="44920" x="10579100" y="2940050"/>
          <p14:tracePt t="44937" x="10394950" y="2882900"/>
          <p14:tracePt t="44954" x="10179050" y="2844800"/>
          <p14:tracePt t="44955" x="10172700" y="2844800"/>
          <p14:tracePt t="44970" x="9937750" y="2838450"/>
          <p14:tracePt t="44987" x="9709150" y="2851150"/>
          <p14:tracePt t="45004" x="9544050" y="2908300"/>
          <p14:tracePt t="45004" x="9537700" y="2914650"/>
          <p14:tracePt t="45020" x="9442450" y="2984500"/>
          <p14:tracePt t="45037" x="9398000" y="3079750"/>
          <p14:tracePt t="45039" x="9398000" y="3086100"/>
          <p14:tracePt t="45054" x="9398000" y="3181350"/>
          <p14:tracePt t="45055" x="9398000" y="3187700"/>
          <p14:tracePt t="45070" x="9467850" y="3282950"/>
          <p14:tracePt t="45087" x="9607550" y="3378200"/>
          <p14:tracePt t="45104" x="9759950" y="3429000"/>
          <p14:tracePt t="45104" x="9772650" y="3429000"/>
          <p14:tracePt t="45122" x="9925050" y="3435350"/>
          <p14:tracePt t="45141" x="10058400" y="3390900"/>
          <p14:tracePt t="45154" x="10109200" y="3352800"/>
          <p14:tracePt t="45170" x="10140950" y="3282950"/>
          <p14:tracePt t="45187" x="10134600" y="3200400"/>
          <p14:tracePt t="45204" x="10090150" y="3098800"/>
          <p14:tracePt t="45204" x="10083800" y="3092450"/>
          <p14:tracePt t="45220" x="10007600" y="2997200"/>
          <p14:tracePt t="45237" x="9906000" y="2908300"/>
          <p14:tracePt t="45254" x="9810750" y="2851150"/>
          <p14:tracePt t="45270" x="9721850" y="2819400"/>
          <p14:tracePt t="45287" x="9639300" y="2819400"/>
          <p14:tracePt t="45304" x="9582150" y="2838450"/>
          <p14:tracePt t="45305" x="9582150" y="2844800"/>
          <p14:tracePt t="45320" x="9537700" y="2895600"/>
          <p14:tracePt t="45337" x="9518650" y="2965450"/>
          <p14:tracePt t="45354" x="9525000" y="3035300"/>
          <p14:tracePt t="45355" x="9525000" y="3041650"/>
          <p14:tracePt t="45371" x="9569450" y="3092450"/>
          <p14:tracePt t="45371" x="9575800" y="3098800"/>
          <p14:tracePt t="45387" x="9639300" y="3130550"/>
          <p14:tracePt t="45404" x="9709150" y="3130550"/>
          <p14:tracePt t="45421" x="9766300" y="3130550"/>
          <p14:tracePt t="45437" x="9804400" y="3111500"/>
          <p14:tracePt t="45454" x="9823450" y="3098800"/>
          <p14:tracePt t="45455" x="9823450" y="3092450"/>
          <p14:tracePt t="45471" x="9829800" y="3073400"/>
          <p14:tracePt t="45487" x="9829800" y="3060700"/>
          <p14:tracePt t="45504" x="9823450" y="3054350"/>
          <p14:tracePt t="45520" x="9817100" y="3048000"/>
          <p14:tracePt t="45521" x="9817100" y="3041650"/>
          <p14:tracePt t="45537" x="9810750" y="3041650"/>
          <p14:tracePt t="45626" x="9810750" y="3035300"/>
          <p14:tracePt t="45629" x="9804400" y="3035300"/>
          <p14:tracePt t="45652" x="9798050" y="3035300"/>
          <p14:tracePt t="46383" x="9798050" y="3028950"/>
          <p14:tracePt t="46402" x="9791700" y="3028950"/>
          <p14:tracePt t="46638" x="9798050" y="3028950"/>
          <p14:tracePt t="46643" x="9804400" y="3028950"/>
          <p14:tracePt t="46654" x="9810750" y="3028950"/>
          <p14:tracePt t="46670" x="9829800" y="3035300"/>
          <p14:tracePt t="46687" x="9848850" y="3048000"/>
          <p14:tracePt t="47045" x="9848850" y="3041650"/>
          <p14:tracePt t="47084" x="9848850" y="3035300"/>
          <p14:tracePt t="47131" x="9842500" y="3035300"/>
          <p14:tracePt t="47146" x="9836150" y="3035300"/>
          <p14:tracePt t="47180" x="9829800" y="3035300"/>
          <p14:tracePt t="47184" x="9829800" y="3041650"/>
          <p14:tracePt t="47189" x="9829800" y="3048000"/>
          <p14:tracePt t="47204" x="9829800" y="3060700"/>
          <p14:tracePt t="47220" x="9829800" y="3092450"/>
          <p14:tracePt t="47237" x="9848850" y="3111500"/>
          <p14:tracePt t="47254" x="9861550" y="3130550"/>
          <p14:tracePt t="47270" x="9880600" y="3155950"/>
          <p14:tracePt t="47287" x="9912350" y="3187700"/>
          <p14:tracePt t="47304" x="9944100" y="3232150"/>
          <p14:tracePt t="47320" x="9982200" y="3282950"/>
          <p14:tracePt t="47337" x="10013950" y="3333750"/>
          <p14:tracePt t="47354" x="10039350" y="3384550"/>
          <p14:tracePt t="47355" x="10039350" y="3390900"/>
          <p14:tracePt t="47370" x="10071100" y="3448050"/>
          <p14:tracePt t="47387" x="10096500" y="3498850"/>
          <p14:tracePt t="47404" x="10115550" y="3530600"/>
          <p14:tracePt t="47405" x="10121900" y="3536950"/>
          <p14:tracePt t="47420" x="10128250" y="3568700"/>
          <p14:tracePt t="47437" x="10134600" y="3587750"/>
          <p14:tracePt t="47454" x="10134600" y="3606800"/>
          <p14:tracePt t="47470" x="10134600" y="3619500"/>
          <p14:tracePt t="47487" x="10134600" y="3632200"/>
          <p14:tracePt t="47504" x="10134600" y="3638550"/>
          <p14:tracePt t="47520" x="10134600" y="3644900"/>
          <p14:tracePt t="47553" x="10140950" y="3644900"/>
          <p14:tracePt t="47557" x="10147300" y="3644900"/>
          <p14:tracePt t="47570" x="10160000" y="3632200"/>
          <p14:tracePt t="47587" x="10191750" y="3606800"/>
          <p14:tracePt t="47604" x="10229850" y="3581400"/>
          <p14:tracePt t="47605" x="10236200" y="3581400"/>
          <p14:tracePt t="47621" x="10274300" y="3556000"/>
          <p14:tracePt t="47637" x="10299700" y="3530600"/>
          <p14:tracePt t="47654" x="10318750" y="3505200"/>
          <p14:tracePt t="47670" x="10331450" y="3479800"/>
          <p14:tracePt t="47687" x="10337800" y="3454400"/>
          <p14:tracePt t="47704" x="10337800" y="3422650"/>
          <p14:tracePt t="47720" x="10337800" y="3403600"/>
          <p14:tracePt t="47737" x="10337800" y="3390900"/>
          <p14:tracePt t="47754" x="10337800" y="3378200"/>
          <p14:tracePt t="47755" x="10337800" y="3371850"/>
          <p14:tracePt t="47755" x="10331450" y="3371850"/>
          <p14:tracePt t="47771" x="10331450" y="3365500"/>
          <p14:tracePt t="47787" x="10331450" y="3352800"/>
          <p14:tracePt t="47804" x="10325100" y="3340100"/>
          <p14:tracePt t="47820" x="10318750" y="3327400"/>
          <p14:tracePt t="47837" x="10312400" y="3321050"/>
          <p14:tracePt t="47853" x="10306050" y="3314700"/>
          <p14:tracePt t="47870" x="10306050" y="3308350"/>
          <p14:tracePt t="47887" x="10299700" y="3302000"/>
          <p14:tracePt t="47914" x="10293350" y="3302000"/>
          <p14:tracePt t="47936" x="10287000" y="3302000"/>
          <p14:tracePt t="47962" x="10280650" y="3302000"/>
          <p14:tracePt t="47968" x="10274300" y="3302000"/>
          <p14:tracePt t="47975" x="10274300" y="3295650"/>
          <p14:tracePt t="47987" x="10267950" y="3295650"/>
          <p14:tracePt t="48003" x="10261600" y="3295650"/>
          <p14:tracePt t="48020" x="10255250" y="3289300"/>
          <p14:tracePt t="48037" x="10248900" y="3289300"/>
          <p14:tracePt t="48053" x="10248900" y="3282950"/>
          <p14:tracePt t="48070" x="10242550" y="3276600"/>
          <p14:tracePt t="48092" x="10236200" y="3276600"/>
          <p14:tracePt t="48336" x="10229850" y="3276600"/>
          <p14:tracePt t="48339" x="10223500" y="3276600"/>
          <p14:tracePt t="48353" x="10185400" y="3276600"/>
          <p14:tracePt t="48370" x="10045700" y="3289300"/>
          <p14:tracePt t="48387" x="9823450" y="3308350"/>
          <p14:tracePt t="48403" x="9550400" y="3321050"/>
          <p14:tracePt t="48420" x="9232900" y="3333750"/>
          <p14:tracePt t="48437" x="8915400" y="3333750"/>
          <p14:tracePt t="48453" x="8585200" y="3333750"/>
          <p14:tracePt t="48470" x="8274050" y="3333750"/>
          <p14:tracePt t="48487" x="8039100" y="3333750"/>
          <p14:tracePt t="48503" x="7861300" y="3333750"/>
          <p14:tracePt t="48520" x="7747000" y="3340100"/>
          <p14:tracePt t="48537" x="7677150" y="3346450"/>
          <p14:tracePt t="48553" x="7632700" y="3352800"/>
          <p14:tracePt t="48570" x="7600950" y="3359150"/>
          <p14:tracePt t="48587" x="7569200" y="3365500"/>
          <p14:tracePt t="48603" x="7531100" y="3371850"/>
          <p14:tracePt t="48620" x="7480300" y="3371850"/>
          <p14:tracePt t="48637" x="7416800" y="3371850"/>
          <p14:tracePt t="48653" x="7334250" y="3371850"/>
          <p14:tracePt t="48670" x="7245350" y="3371850"/>
          <p14:tracePt t="48687" x="7169150" y="3365500"/>
          <p14:tracePt t="48703" x="7105650" y="3365500"/>
          <p14:tracePt t="48720" x="7061200" y="3365500"/>
          <p14:tracePt t="48737" x="7035800" y="3352800"/>
          <p14:tracePt t="48753" x="7010400" y="3352800"/>
          <p14:tracePt t="48770" x="6991350" y="3346450"/>
          <p14:tracePt t="48787" x="6972300" y="3340100"/>
          <p14:tracePt t="48803" x="6953250" y="3333750"/>
          <p14:tracePt t="48820" x="6934200" y="3321050"/>
          <p14:tracePt t="48837" x="6915150" y="3314700"/>
          <p14:tracePt t="48854" x="6896100" y="3308350"/>
          <p14:tracePt t="48870" x="6883400" y="3302000"/>
          <p14:tracePt t="48887" x="6870700" y="3295650"/>
          <p14:tracePt t="48904" x="6864350" y="3289300"/>
          <p14:tracePt t="48920" x="6864350" y="3282950"/>
          <p14:tracePt t="48941" x="6858000" y="3282950"/>
          <p14:tracePt t="48954" x="6858000" y="3276600"/>
          <p14:tracePt t="48970" x="6858000" y="3270250"/>
          <p14:tracePt t="49189" x="6864350" y="3270250"/>
          <p14:tracePt t="49917" x="6870700" y="3270250"/>
          <p14:tracePt t="49923" x="6870700" y="3276600"/>
          <p14:tracePt t="49925" x="6877050" y="3276600"/>
          <p14:tracePt t="49937" x="6883400" y="3289300"/>
          <p14:tracePt t="49954" x="6896100" y="3321050"/>
          <p14:tracePt t="49970" x="6908800" y="3359150"/>
          <p14:tracePt t="49988" x="6927850" y="3403600"/>
          <p14:tracePt t="49989" x="6927850" y="3409950"/>
          <p14:tracePt t="50004" x="6946900" y="3448050"/>
          <p14:tracePt t="50021" x="6978650" y="3492500"/>
          <p14:tracePt t="50037" x="7004050" y="3549650"/>
          <p14:tracePt t="50040" x="7010400" y="3549650"/>
          <p14:tracePt t="50054" x="7042150" y="3594100"/>
          <p14:tracePt t="50071" x="7080250" y="3644900"/>
          <p14:tracePt t="50088" x="7124700" y="3683000"/>
          <p14:tracePt t="50104" x="7169150" y="3714750"/>
          <p14:tracePt t="50120" x="7219950" y="3746500"/>
          <p14:tracePt t="50138" x="7277100" y="3778250"/>
          <p14:tracePt t="50154" x="7334250" y="3810000"/>
          <p14:tracePt t="50171" x="7397750" y="3841750"/>
          <p14:tracePt t="50188" x="7467600" y="3873500"/>
          <p14:tracePt t="50204" x="7537450" y="3892550"/>
          <p14:tracePt t="50221" x="7620000" y="3905250"/>
          <p14:tracePt t="50224" x="7639050" y="3905250"/>
          <p14:tracePt t="50241" x="7727950" y="3911600"/>
          <p14:tracePt t="50242" x="7734300" y="3911600"/>
          <p14:tracePt t="50243" x="7740650" y="3911600"/>
          <p14:tracePt t="50254" x="7797800" y="3911600"/>
          <p14:tracePt t="50271" x="7886700" y="3898900"/>
          <p14:tracePt t="50287" x="7950200" y="3879850"/>
          <p14:tracePt t="50304" x="8001000" y="3854450"/>
          <p14:tracePt t="50320" x="8039100" y="3829050"/>
          <p14:tracePt t="50337" x="8064500" y="3816350"/>
          <p14:tracePt t="50354" x="8077200" y="3803650"/>
          <p14:tracePt t="50371" x="8077200" y="3797300"/>
          <p14:tracePt t="50419" x="8083550" y="3797300"/>
          <p14:tracePt t="50451" x="8089900" y="3797300"/>
          <p14:tracePt t="50457" x="8089900" y="3803650"/>
          <p14:tracePt t="50462" x="8089900" y="3810000"/>
          <p14:tracePt t="50471" x="8089900" y="3816350"/>
          <p14:tracePt t="50487" x="8102600" y="3835400"/>
          <p14:tracePt t="50488" x="8102600" y="3841750"/>
          <p14:tracePt t="50504" x="8108950" y="3867150"/>
          <p14:tracePt t="50521" x="8115300" y="3898900"/>
          <p14:tracePt t="50537" x="8115300" y="3937000"/>
          <p14:tracePt t="50554" x="8115300" y="3975100"/>
          <p14:tracePt t="50555" x="8115300" y="3981450"/>
          <p14:tracePt t="50571" x="8108950" y="4019550"/>
          <p14:tracePt t="50588" x="8096250" y="4051300"/>
          <p14:tracePt t="50604" x="8077200" y="4083050"/>
          <p14:tracePt t="50620" x="8064500" y="4108450"/>
          <p14:tracePt t="50637" x="8051800" y="4133850"/>
          <p14:tracePt t="50654" x="8039100" y="4152900"/>
          <p14:tracePt t="50671" x="8026400" y="4171950"/>
          <p14:tracePt t="50687" x="8013700" y="4197350"/>
          <p14:tracePt t="50704" x="8001000" y="4229100"/>
          <p14:tracePt t="50721" x="7981950" y="4260850"/>
          <p14:tracePt t="50738" x="7969250" y="4292600"/>
          <p14:tracePt t="50754" x="7962900" y="4318000"/>
          <p14:tracePt t="50771" x="7962900" y="4343400"/>
          <p14:tracePt t="50787" x="7962900" y="4368800"/>
          <p14:tracePt t="50804" x="7962900" y="4394200"/>
          <p14:tracePt t="50821" x="7962900" y="4419600"/>
          <p14:tracePt t="50837" x="7956550" y="4445000"/>
          <p14:tracePt t="50854" x="7956550" y="4464050"/>
          <p14:tracePt t="50871" x="7956550" y="4476750"/>
          <p14:tracePt t="50887" x="7956550" y="4502150"/>
          <p14:tracePt t="50904" x="7950200" y="4521200"/>
          <p14:tracePt t="50921" x="7943850" y="4546600"/>
          <p14:tracePt t="50937" x="7943850" y="4565650"/>
          <p14:tracePt t="50954" x="7943850" y="4578350"/>
          <p14:tracePt t="50971" x="7943850" y="4591050"/>
          <p14:tracePt t="50987" x="7943850" y="4597400"/>
          <p14:tracePt t="51004" x="7937500" y="4616450"/>
          <p14:tracePt t="51021" x="7937500" y="4629150"/>
          <p14:tracePt t="51037" x="7937500" y="4641850"/>
          <p14:tracePt t="51054" x="7931150" y="4648200"/>
          <p14:tracePt t="51071" x="7931150" y="4654550"/>
          <p14:tracePt t="51087" x="7931150" y="4660900"/>
          <p14:tracePt t="51285" x="7931150" y="4654550"/>
          <p14:tracePt t="51294" x="7931150" y="4648200"/>
          <p14:tracePt t="51302" x="7937500" y="4648200"/>
          <p14:tracePt t="51307" x="7937500" y="4641850"/>
          <p14:tracePt t="51321" x="7937500" y="4635500"/>
          <p14:tracePt t="51337" x="7937500" y="4622800"/>
          <p14:tracePt t="51354" x="7943850" y="4616450"/>
          <p14:tracePt t="51371" x="7943850" y="4603750"/>
          <p14:tracePt t="51389" x="7943850" y="4597400"/>
          <p14:tracePt t="51408" x="7943850" y="4591050"/>
          <p14:tracePt t="51430" x="7950200" y="4591050"/>
          <p14:tracePt t="51441" x="7950200" y="4584700"/>
          <p14:tracePt t="51454" x="7950200" y="4578350"/>
          <p14:tracePt t="51471" x="7950200" y="4572000"/>
          <p14:tracePt t="51487" x="7950200" y="4565650"/>
          <p14:tracePt t="51504" x="7950200" y="4552950"/>
          <p14:tracePt t="51521" x="7950200" y="4546600"/>
          <p14:tracePt t="51537" x="7950200" y="4540250"/>
          <p14:tracePt t="51638" x="7950200" y="4546600"/>
          <p14:tracePt t="51647" x="7950200" y="4552950"/>
          <p14:tracePt t="51654" x="7950200" y="4559300"/>
          <p14:tracePt t="51671" x="7950200" y="4578350"/>
          <p14:tracePt t="51687" x="7950200" y="4597400"/>
          <p14:tracePt t="51704" x="7950200" y="4610100"/>
          <p14:tracePt t="51721" x="7950200" y="4616450"/>
          <p14:tracePt t="51737" x="7956550" y="4616450"/>
          <p14:tracePt t="51760" x="7962900" y="4616450"/>
          <p14:tracePt t="51777" x="7969250" y="4616450"/>
          <p14:tracePt t="51787" x="7981950" y="4616450"/>
          <p14:tracePt t="51804" x="8001000" y="4597400"/>
          <p14:tracePt t="51821" x="8020050" y="4572000"/>
          <p14:tracePt t="51837" x="8032750" y="4546600"/>
          <p14:tracePt t="51854" x="8032750" y="4521200"/>
          <p14:tracePt t="51871" x="8032750" y="4502150"/>
          <p14:tracePt t="51887" x="8032750" y="4483100"/>
          <p14:tracePt t="51904" x="8026400" y="4470400"/>
          <p14:tracePt t="51921" x="8007350" y="4457700"/>
          <p14:tracePt t="51937" x="7994650" y="4445000"/>
          <p14:tracePt t="51954" x="7981950" y="4445000"/>
          <p14:tracePt t="51971" x="7962900" y="4445000"/>
          <p14:tracePt t="51988" x="7950200" y="4451350"/>
          <p14:tracePt t="52004" x="7937500" y="4476750"/>
          <p14:tracePt t="52021" x="7931150" y="4508500"/>
          <p14:tracePt t="52037" x="7924800" y="4540250"/>
          <p14:tracePt t="52054" x="7924800" y="4559300"/>
          <p14:tracePt t="52071" x="7931150" y="4584700"/>
          <p14:tracePt t="52072" x="7937500" y="4584700"/>
          <p14:tracePt t="52087" x="7950200" y="4597400"/>
          <p14:tracePt t="52104" x="7962900" y="4597400"/>
          <p14:tracePt t="52121" x="7988300" y="4597400"/>
          <p14:tracePt t="52137" x="8007350" y="4597400"/>
          <p14:tracePt t="52154" x="8032750" y="4578350"/>
          <p14:tracePt t="52171" x="8051800" y="4559300"/>
          <p14:tracePt t="52187" x="8064500" y="4533900"/>
          <p14:tracePt t="52188" x="8064500" y="4527550"/>
          <p14:tracePt t="52204" x="8064500" y="4502150"/>
          <p14:tracePt t="52221" x="8064500" y="4470400"/>
          <p14:tracePt t="52237" x="8051800" y="4457700"/>
          <p14:tracePt t="52256" x="8032750" y="4445000"/>
          <p14:tracePt t="52271" x="8013700" y="4438650"/>
          <p14:tracePt t="52287" x="7988300" y="4438650"/>
          <p14:tracePt t="52304" x="7962900" y="4445000"/>
          <p14:tracePt t="52321" x="7931150" y="4464050"/>
          <p14:tracePt t="52337" x="7918450" y="4495800"/>
          <p14:tracePt t="52338" x="7912100" y="4495800"/>
          <p14:tracePt t="52354" x="7905750" y="4514850"/>
          <p14:tracePt t="52371" x="7905750" y="4533900"/>
          <p14:tracePt t="52387" x="7905750" y="4546600"/>
          <p14:tracePt t="52404" x="7912100" y="4559300"/>
          <p14:tracePt t="52421" x="7918450" y="4559300"/>
          <p14:tracePt t="52520" x="7924800" y="4559300"/>
          <p14:tracePt t="52587" x="7931150" y="4559300"/>
          <p14:tracePt t="52610" x="7937500" y="4559300"/>
          <p14:tracePt t="52620" x="7937500" y="4552950"/>
          <p14:tracePt t="52633" x="7943850" y="4552950"/>
          <p14:tracePt t="52640" x="7950200" y="4552950"/>
          <p14:tracePt t="52654" x="7962900" y="4552950"/>
          <p14:tracePt t="52671" x="7994650" y="4552950"/>
          <p14:tracePt t="52687" x="8045450" y="4552950"/>
          <p14:tracePt t="52688" x="8051800" y="4552950"/>
          <p14:tracePt t="52704" x="8115300" y="4559300"/>
          <p14:tracePt t="52721" x="8210550" y="4559300"/>
          <p14:tracePt t="52737" x="8318500" y="4559300"/>
          <p14:tracePt t="52738" x="8331200" y="4559300"/>
          <p14:tracePt t="52754" x="8451850" y="4559300"/>
          <p14:tracePt t="52771" x="8597900" y="4559300"/>
          <p14:tracePt t="52787" x="8750300" y="4559300"/>
          <p14:tracePt t="52788" x="8763000" y="4559300"/>
          <p14:tracePt t="52804" x="8915400" y="4559300"/>
          <p14:tracePt t="52821" x="9036050" y="4559300"/>
          <p14:tracePt t="52837" x="9137650" y="4559300"/>
          <p14:tracePt t="52838" x="9144000" y="4559300"/>
          <p14:tracePt t="52854" x="9213850" y="4559300"/>
          <p14:tracePt t="52871" x="9271000" y="4559300"/>
          <p14:tracePt t="52887" x="9296400" y="4552950"/>
          <p14:tracePt t="52888" x="9302750" y="4552950"/>
          <p14:tracePt t="52904" x="9309100" y="4546600"/>
          <p14:tracePt t="53104" x="9315450" y="4546600"/>
          <p14:tracePt t="53113" x="9321800" y="4546600"/>
          <p14:tracePt t="53136" x="9321800" y="4540250"/>
          <p14:tracePt t="53139" x="9328150" y="4540250"/>
          <p14:tracePt t="53154" x="9334500" y="4533900"/>
          <p14:tracePt t="53171" x="9334500" y="4527550"/>
          <p14:tracePt t="53187" x="9334500" y="4521200"/>
          <p14:tracePt t="53204" x="9334500" y="4502150"/>
          <p14:tracePt t="53221" x="9334500" y="4483100"/>
          <p14:tracePt t="53237" x="9321800" y="4464050"/>
          <p14:tracePt t="53254" x="9302750" y="4451350"/>
          <p14:tracePt t="53272" x="9271000" y="4438650"/>
          <p14:tracePt t="53273" x="9264650" y="4438650"/>
          <p14:tracePt t="53287" x="9226550" y="4438650"/>
          <p14:tracePt t="53288" x="9220200" y="4438650"/>
          <p14:tracePt t="53304" x="9175750" y="4432300"/>
          <p14:tracePt t="53321" x="9124950" y="4432300"/>
          <p14:tracePt t="53337" x="9086850" y="4445000"/>
          <p14:tracePt t="53338" x="9080500" y="4445000"/>
          <p14:tracePt t="53354" x="9042400" y="4483100"/>
          <p14:tracePt t="53371" x="9017000" y="4527550"/>
          <p14:tracePt t="53372" x="9010650" y="4527550"/>
          <p14:tracePt t="53387" x="8991600" y="4572000"/>
          <p14:tracePt t="53404" x="8978900" y="4610100"/>
          <p14:tracePt t="53421" x="8972550" y="4641850"/>
          <p14:tracePt t="53437" x="8972550" y="4667250"/>
          <p14:tracePt t="53454" x="8972550" y="4679950"/>
          <p14:tracePt t="53471" x="8985250" y="4679950"/>
          <p14:tracePt t="53487" x="9004300" y="4679950"/>
          <p14:tracePt t="53504" x="9029700" y="4679950"/>
          <p14:tracePt t="53521" x="9061450" y="4679950"/>
          <p14:tracePt t="53537" x="9093200" y="4654550"/>
          <p14:tracePt t="53538" x="9099550" y="4654550"/>
          <p14:tracePt t="53554" x="9118600" y="4629150"/>
          <p14:tracePt t="53571" x="9131300" y="4597400"/>
          <p14:tracePt t="53587" x="9137650" y="4559300"/>
          <p14:tracePt t="53604" x="9131300" y="4521200"/>
          <p14:tracePt t="53621" x="9105900" y="4495800"/>
          <p14:tracePt t="53637" x="9074150" y="4483100"/>
          <p14:tracePt t="53638" x="9067800" y="4483100"/>
          <p14:tracePt t="53654" x="9036050" y="4483100"/>
          <p14:tracePt t="53671" x="8991600" y="4483100"/>
          <p14:tracePt t="53687" x="8959850" y="4495800"/>
          <p14:tracePt t="53704" x="8921750" y="4527550"/>
          <p14:tracePt t="53721" x="8902700" y="4572000"/>
          <p14:tracePt t="53737" x="8890000" y="4610100"/>
          <p14:tracePt t="53754" x="8890000" y="4648200"/>
          <p14:tracePt t="53771" x="8896350" y="4679950"/>
          <p14:tracePt t="53787" x="8915400" y="4705350"/>
          <p14:tracePt t="53804" x="8940800" y="4730750"/>
          <p14:tracePt t="53821" x="8966200" y="4756150"/>
          <p14:tracePt t="53837" x="8997950" y="4775200"/>
          <p14:tracePt t="53854" x="9036050" y="4800600"/>
          <p14:tracePt t="53871" x="9093200" y="4832350"/>
          <p14:tracePt t="53887" x="9137650" y="4876800"/>
          <p14:tracePt t="53888" x="9144000" y="4883150"/>
          <p14:tracePt t="53904" x="9188450" y="4933950"/>
          <p14:tracePt t="53921" x="9239250" y="4997450"/>
          <p14:tracePt t="53937" x="9277350" y="5060950"/>
          <p14:tracePt t="53938" x="9283700" y="5060950"/>
          <p14:tracePt t="53954" x="9302750" y="5118100"/>
          <p14:tracePt t="53971" x="9321800" y="5175250"/>
          <p14:tracePt t="53987" x="9334500" y="5226050"/>
          <p14:tracePt t="54004" x="9334500" y="5289550"/>
          <p14:tracePt t="54021" x="9353550" y="5346700"/>
          <p14:tracePt t="54037" x="9366250" y="5403850"/>
          <p14:tracePt t="54054" x="9378950" y="5422900"/>
          <p14:tracePt t="54071" x="9385300" y="5429250"/>
          <p14:tracePt t="54087" x="9404350" y="5429250"/>
          <p14:tracePt t="54104" x="9417050" y="5410200"/>
          <p14:tracePt t="54121" x="9429750" y="5397500"/>
          <p14:tracePt t="54137" x="9429750" y="5391150"/>
          <p14:tracePt t="54154" x="9429750" y="5384800"/>
          <p14:tracePt t="54175" x="9429750" y="5378450"/>
          <p14:tracePt t="54190" x="9429750" y="5372100"/>
          <p14:tracePt t="54204" x="9423400" y="5365750"/>
          <p14:tracePt t="54221" x="9417050" y="5365750"/>
          <p14:tracePt t="54237" x="9410700" y="5353050"/>
          <p14:tracePt t="54238" x="9404350" y="5353050"/>
          <p14:tracePt t="54254" x="9398000" y="5346700"/>
          <p14:tracePt t="54271" x="9385300" y="5327650"/>
          <p14:tracePt t="54289" x="9372600" y="5302250"/>
          <p14:tracePt t="54290" x="9366250" y="5302250"/>
          <p14:tracePt t="54304" x="9359900" y="5270500"/>
          <p14:tracePt t="54321" x="9334500" y="5245100"/>
          <p14:tracePt t="54337" x="9315450" y="5219700"/>
          <p14:tracePt t="54354" x="9290050" y="5187950"/>
          <p14:tracePt t="54371" x="9258300" y="5175250"/>
          <p14:tracePt t="54387" x="9232900" y="5168900"/>
          <p14:tracePt t="54404" x="9220200" y="5168900"/>
          <p14:tracePt t="54421" x="9207500" y="5168900"/>
          <p14:tracePt t="54451" x="9201150" y="5168900"/>
          <p14:tracePt t="54457" x="9201150" y="5175250"/>
          <p14:tracePt t="54471" x="9201150" y="5181600"/>
          <p14:tracePt t="54487" x="9201150" y="5187950"/>
          <p14:tracePt t="54693" x="9207500" y="5187950"/>
          <p14:tracePt t="54704" x="9207500" y="5181600"/>
          <p14:tracePt t="54875" x="9213850" y="5181600"/>
          <p14:tracePt t="54884" x="9213850" y="5175250"/>
          <p14:tracePt t="54888" x="9220200" y="5175250"/>
          <p14:tracePt t="54904" x="9239250" y="5162550"/>
          <p14:tracePt t="54921" x="9264650" y="5149850"/>
          <p14:tracePt t="54937" x="9302750" y="5130800"/>
          <p14:tracePt t="54954" x="9353550" y="5099050"/>
          <p14:tracePt t="54971" x="9423400" y="5060950"/>
          <p14:tracePt t="54987" x="9493250" y="5022850"/>
          <p14:tracePt t="54988" x="9499600" y="5016500"/>
          <p14:tracePt t="55004" x="9569450" y="4972050"/>
          <p14:tracePt t="55021" x="9639300" y="4921250"/>
          <p14:tracePt t="55037" x="9677400" y="4876800"/>
          <p14:tracePt t="55038" x="9677400" y="4870450"/>
          <p14:tracePt t="55041" x="9683750" y="4864100"/>
          <p14:tracePt t="55054" x="9702800" y="4832350"/>
          <p14:tracePt t="55071" x="9715500" y="4806950"/>
          <p14:tracePt t="55087" x="9728200" y="4781550"/>
          <p14:tracePt t="55088" x="9728200" y="4775200"/>
          <p14:tracePt t="55104" x="9734550" y="4762500"/>
          <p14:tracePt t="55121" x="9740900" y="4749800"/>
          <p14:tracePt t="55137" x="9740900" y="4743450"/>
          <p14:tracePt t="55154" x="9747250" y="4737100"/>
          <p14:tracePt t="55191" x="9753600" y="4737100"/>
          <p14:tracePt t="56006" x="9753600" y="4730750"/>
          <p14:tracePt t="56012" x="9747250" y="4730750"/>
          <p14:tracePt t="56021" x="9728200" y="4724400"/>
          <p14:tracePt t="56037" x="9664700" y="4711700"/>
          <p14:tracePt t="56038" x="9658350" y="4705350"/>
          <p14:tracePt t="56039" x="9652000" y="4705350"/>
          <p14:tracePt t="56054" x="9569450" y="4692650"/>
          <p14:tracePt t="56071" x="9448800" y="4673600"/>
          <p14:tracePt t="56087" x="9321800" y="4654550"/>
          <p14:tracePt t="56104" x="9182100" y="4635500"/>
          <p14:tracePt t="56121" x="9036050" y="4622800"/>
          <p14:tracePt t="56137" x="8890000" y="4616450"/>
          <p14:tracePt t="56138" x="8883650" y="4616450"/>
          <p14:tracePt t="56154" x="8743950" y="4610100"/>
          <p14:tracePt t="56171" x="8616950" y="4610100"/>
          <p14:tracePt t="56187" x="8509000" y="4610100"/>
          <p14:tracePt t="56188" x="8496300" y="4610100"/>
          <p14:tracePt t="56204" x="8401050" y="4610100"/>
          <p14:tracePt t="56221" x="8299450" y="4610100"/>
          <p14:tracePt t="56237" x="8191500" y="4616450"/>
          <p14:tracePt t="56238" x="8185150" y="4616450"/>
          <p14:tracePt t="56254" x="8064500" y="4635500"/>
          <p14:tracePt t="56271" x="7962900" y="4660900"/>
          <p14:tracePt t="56287" x="7880350" y="4673600"/>
          <p14:tracePt t="56306" x="7772400" y="4705350"/>
          <p14:tracePt t="56307" x="7759700" y="4705350"/>
          <p14:tracePt t="56321" x="7677150" y="4718050"/>
          <p14:tracePt t="56337" x="7575550" y="4737100"/>
          <p14:tracePt t="56338" x="7569200" y="4737100"/>
          <p14:tracePt t="56354" x="7473950" y="4737100"/>
          <p14:tracePt t="56371" x="7385050" y="4737100"/>
          <p14:tracePt t="56387" x="7321550" y="4737100"/>
          <p14:tracePt t="56388" x="7315200" y="4737100"/>
          <p14:tracePt t="56404" x="7270750" y="4737100"/>
          <p14:tracePt t="56421" x="7232650" y="4737100"/>
          <p14:tracePt t="56437" x="7207250" y="4737100"/>
          <p14:tracePt t="56454" x="7200900" y="4737100"/>
          <p14:tracePt t="56640" x="7207250" y="4737100"/>
          <p14:tracePt t="56643" x="7207250" y="4730750"/>
          <p14:tracePt t="56654" x="7213600" y="4730750"/>
          <p14:tracePt t="56671" x="7219950" y="4730750"/>
          <p14:tracePt t="56687" x="7226300" y="4730750"/>
          <p14:tracePt t="56704" x="7226300" y="4724400"/>
          <p14:tracePt t="56753" x="7232650" y="4724400"/>
          <p14:tracePt t="56760" x="7232650" y="4718050"/>
          <p14:tracePt t="56771" x="7239000" y="4718050"/>
          <p14:tracePt t="56787" x="7245350" y="4718050"/>
          <p14:tracePt t="56804" x="7251700" y="4718050"/>
          <p14:tracePt t="56842" x="7258050" y="4718050"/>
          <p14:tracePt t="56853" x="7264400" y="4718050"/>
          <p14:tracePt t="57060" x="7264400" y="4711700"/>
          <p14:tracePt t="57063" x="7270750" y="4711700"/>
          <p14:tracePt t="57071" x="7277100" y="4705350"/>
          <p14:tracePt t="57087" x="7289800" y="4692650"/>
          <p14:tracePt t="57104" x="7308850" y="4679950"/>
          <p14:tracePt t="57121" x="7321550" y="4673600"/>
          <p14:tracePt t="57137" x="7346950" y="4660900"/>
          <p14:tracePt t="57138" x="7353300" y="4660900"/>
          <p14:tracePt t="57154" x="7423150" y="4648200"/>
          <p14:tracePt t="57171" x="7543800" y="4635500"/>
          <p14:tracePt t="57187" x="7715250" y="4622800"/>
          <p14:tracePt t="57204" x="7899400" y="4616450"/>
          <p14:tracePt t="57221" x="7937500" y="4616450"/>
          <p14:tracePt t="57563" x="7937500" y="4622800"/>
          <p14:tracePt t="57572" x="7937500" y="4629150"/>
          <p14:tracePt t="57590" x="7937500" y="4635500"/>
          <p14:tracePt t="57598" x="7937500" y="4641850"/>
          <p14:tracePt t="57608" x="7943850" y="4641850"/>
          <p14:tracePt t="57621" x="7950200" y="4654550"/>
          <p14:tracePt t="57637" x="7975600" y="4679950"/>
          <p14:tracePt t="57654" x="8001000" y="4705350"/>
          <p14:tracePt t="57671" x="8020050" y="4730750"/>
          <p14:tracePt t="57687" x="8045450" y="4749800"/>
          <p14:tracePt t="57704" x="8058150" y="4775200"/>
          <p14:tracePt t="57721" x="8083550" y="4794250"/>
          <p14:tracePt t="57737" x="8096250" y="4806950"/>
          <p14:tracePt t="57754" x="8108950" y="4826000"/>
          <p14:tracePt t="57771" x="8108950" y="4832350"/>
          <p14:tracePt t="57811" x="8115300" y="4832350"/>
          <p14:tracePt t="57819" x="8121650" y="4832350"/>
          <p14:tracePt t="57826" x="8128000" y="4832350"/>
          <p14:tracePt t="57837" x="8134350" y="4832350"/>
          <p14:tracePt t="57854" x="8172450" y="4832350"/>
          <p14:tracePt t="57871" x="8204200" y="4832350"/>
          <p14:tracePt t="57887" x="8223250" y="4832350"/>
          <p14:tracePt t="57904" x="8261350" y="4832350"/>
          <p14:tracePt t="57921" x="8312150" y="4832350"/>
          <p14:tracePt t="57937" x="8362950" y="4832350"/>
          <p14:tracePt t="57954" x="8413750" y="4832350"/>
          <p14:tracePt t="57971" x="8451850" y="4832350"/>
          <p14:tracePt t="57988" x="8483600" y="4832350"/>
          <p14:tracePt t="58004" x="8515350" y="4832350"/>
          <p14:tracePt t="58021" x="8534400" y="4826000"/>
          <p14:tracePt t="58037" x="8553450" y="4826000"/>
          <p14:tracePt t="58040" x="8559800" y="4819650"/>
          <p14:tracePt t="58054" x="8578850" y="4813300"/>
          <p14:tracePt t="58071" x="8597900" y="4800600"/>
          <p14:tracePt t="58087" x="8616950" y="4787900"/>
          <p14:tracePt t="58104" x="8636000" y="4787900"/>
          <p14:tracePt t="58121" x="8655050" y="4781550"/>
          <p14:tracePt t="58137" x="8674100" y="4775200"/>
          <p14:tracePt t="58154" x="8699500" y="4775200"/>
          <p14:tracePt t="58171" x="8724900" y="4768850"/>
          <p14:tracePt t="58187" x="8743950" y="4768850"/>
          <p14:tracePt t="58204" x="8756650" y="4756150"/>
          <p14:tracePt t="58221" x="8769350" y="4743450"/>
          <p14:tracePt t="58237" x="8782050" y="4730750"/>
          <p14:tracePt t="58254" x="8788400" y="4711700"/>
          <p14:tracePt t="58271" x="8788400" y="4692650"/>
          <p14:tracePt t="58287" x="8788400" y="4660900"/>
          <p14:tracePt t="58304" x="8788400" y="4641850"/>
          <p14:tracePt t="58321" x="8775700" y="4622800"/>
          <p14:tracePt t="58337" x="8769350" y="4610100"/>
          <p14:tracePt t="58356" x="8756650" y="4591050"/>
          <p14:tracePt t="58357" x="8756650" y="4584700"/>
          <p14:tracePt t="58371" x="8743950" y="4572000"/>
          <p14:tracePt t="58387" x="8737600" y="4552950"/>
          <p14:tracePt t="58404" x="8731250" y="4540250"/>
          <p14:tracePt t="58421" x="8718550" y="4521200"/>
          <p14:tracePt t="58437" x="8718550" y="4508500"/>
          <p14:tracePt t="58454" x="8712200" y="4502150"/>
          <p14:tracePt t="58536" x="8712200" y="4508500"/>
          <p14:tracePt t="58550" x="8712200" y="4514850"/>
          <p14:tracePt t="58556" x="8712200" y="4521200"/>
          <p14:tracePt t="58571" x="8712200" y="4527550"/>
          <p14:tracePt t="58587" x="8718550" y="4540250"/>
          <p14:tracePt t="58740" x="8724900" y="4540250"/>
          <p14:tracePt t="58764" x="8731250" y="4540250"/>
          <p14:tracePt t="58769" x="8737600" y="4540250"/>
          <p14:tracePt t="58776" x="8743950" y="4540250"/>
          <p14:tracePt t="58787" x="8763000" y="4527550"/>
          <p14:tracePt t="58804" x="8794750" y="4514850"/>
          <p14:tracePt t="58821" x="8826500" y="4508500"/>
          <p14:tracePt t="58837" x="8851900" y="4495800"/>
          <p14:tracePt t="58857" x="8851900" y="4489450"/>
          <p14:tracePt t="58871" x="8858250" y="4483100"/>
          <p14:tracePt t="58887" x="8858250" y="4470400"/>
          <p14:tracePt t="58904" x="8858250" y="4445000"/>
          <p14:tracePt t="58921" x="8858250" y="4406900"/>
          <p14:tracePt t="58937" x="8858250" y="4375150"/>
          <p14:tracePt t="58954" x="8832850" y="4337050"/>
          <p14:tracePt t="58971" x="8813800" y="4305300"/>
          <p14:tracePt t="58971" x="8807450" y="4298950"/>
          <p14:tracePt t="58987" x="8775700" y="4273550"/>
          <p14:tracePt t="59004" x="8743950" y="4254500"/>
          <p14:tracePt t="59021" x="8712200" y="4229100"/>
          <p14:tracePt t="59037" x="8674100" y="4216400"/>
          <p14:tracePt t="59054" x="8623300" y="4203700"/>
          <p14:tracePt t="59071" x="8566150" y="4191000"/>
          <p14:tracePt t="59088" x="8496300" y="4184650"/>
          <p14:tracePt t="59088" x="8489950" y="4184650"/>
          <p14:tracePt t="59104" x="8413750" y="4178300"/>
          <p14:tracePt t="59121" x="8343900" y="4171950"/>
          <p14:tracePt t="59137" x="8286750" y="4171950"/>
          <p14:tracePt t="59154" x="8235950" y="4184650"/>
          <p14:tracePt t="59171" x="8191500" y="4203700"/>
          <p14:tracePt t="59171" x="8185150" y="4203700"/>
          <p14:tracePt t="59187" x="8147050" y="4241800"/>
          <p14:tracePt t="59204" x="8102600" y="4286250"/>
          <p14:tracePt t="59221" x="8058150" y="4337050"/>
          <p14:tracePt t="59221" x="8058150" y="4343400"/>
          <p14:tracePt t="59237" x="8032750" y="4387850"/>
          <p14:tracePt t="59254" x="8007350" y="4451350"/>
          <p14:tracePt t="59271" x="7994650" y="4508500"/>
          <p14:tracePt t="59287" x="7988300" y="4572000"/>
          <p14:tracePt t="59304" x="7988300" y="4635500"/>
          <p14:tracePt t="59321" x="7988300" y="4692650"/>
          <p14:tracePt t="59321" x="7994650" y="4699000"/>
          <p14:tracePt t="59337" x="8007350" y="4743450"/>
          <p14:tracePt t="59356" x="8026400" y="4787900"/>
          <p14:tracePt t="59356" x="8026400" y="4794250"/>
          <p14:tracePt t="59371" x="8045450" y="4819650"/>
          <p14:tracePt t="59387" x="8077200" y="4851400"/>
          <p14:tracePt t="59388" x="8083550" y="4857750"/>
          <p14:tracePt t="59404" x="8115300" y="4889500"/>
          <p14:tracePt t="59421" x="8166100" y="4914900"/>
          <p14:tracePt t="59437" x="8229600" y="4940300"/>
          <p14:tracePt t="59454" x="8299450" y="4959350"/>
          <p14:tracePt t="59471" x="8375650" y="4965700"/>
          <p14:tracePt t="59487" x="8439150" y="4978400"/>
          <p14:tracePt t="59504" x="8489950" y="4984750"/>
          <p14:tracePt t="59521" x="8547100" y="4984750"/>
          <p14:tracePt t="59521" x="8547100" y="4991100"/>
          <p14:tracePt t="59537" x="8591550" y="4991100"/>
          <p14:tracePt t="59538" x="8597900" y="4991100"/>
          <p14:tracePt t="59540" x="8604250" y="4991100"/>
          <p14:tracePt t="59554" x="8655050" y="4991100"/>
          <p14:tracePt t="59571" x="8712200" y="4984750"/>
          <p14:tracePt t="59587" x="8782050" y="4965700"/>
          <p14:tracePt t="59604" x="8851900" y="4933950"/>
          <p14:tracePt t="59621" x="8896350" y="4895850"/>
          <p14:tracePt t="59621" x="8902700" y="4889500"/>
          <p14:tracePt t="59637" x="8934450" y="4851400"/>
          <p14:tracePt t="59654" x="8959850" y="4806950"/>
          <p14:tracePt t="59671" x="8959850" y="4762500"/>
          <p14:tracePt t="59687" x="8959850" y="4711700"/>
          <p14:tracePt t="59688" x="8959850" y="4705350"/>
          <p14:tracePt t="59704" x="8959850" y="4654550"/>
          <p14:tracePt t="59721" x="8940800" y="4603750"/>
          <p14:tracePt t="59721" x="8940800" y="4597400"/>
          <p14:tracePt t="59737" x="8921750" y="4559300"/>
          <p14:tracePt t="59754" x="8896350" y="4514850"/>
          <p14:tracePt t="59771" x="8877300" y="4483100"/>
          <p14:tracePt t="59787" x="8858250" y="4451350"/>
          <p14:tracePt t="59804" x="8839200" y="4432300"/>
          <p14:tracePt t="59821" x="8839200" y="4419600"/>
          <p14:tracePt t="59821" x="8832850" y="4419600"/>
          <p14:tracePt t="59837" x="8826500" y="4413250"/>
          <p14:tracePt t="59854" x="8826500" y="4406900"/>
          <p14:tracePt t="59987" x="8826500" y="4400550"/>
          <p14:tracePt t="60031" x="8826500" y="4394200"/>
          <p14:tracePt t="60720" x="8820150" y="4394200"/>
          <p14:tracePt t="60723" x="8820150" y="4387850"/>
          <p14:tracePt t="60737" x="8813800" y="4375150"/>
          <p14:tracePt t="60754" x="8801100" y="4362450"/>
          <p14:tracePt t="60771" x="8788400" y="4349750"/>
          <p14:tracePt t="60787" x="8763000" y="4330700"/>
          <p14:tracePt t="60804" x="8731250" y="4311650"/>
          <p14:tracePt t="60821" x="8693150" y="4292600"/>
          <p14:tracePt t="60837" x="8648700" y="4279900"/>
          <p14:tracePt t="60854" x="8604250" y="4260850"/>
          <p14:tracePt t="60871" x="8553450" y="4254500"/>
          <p14:tracePt t="60872" x="8547100" y="4248150"/>
          <p14:tracePt t="60873" x="8540750" y="4248150"/>
          <p14:tracePt t="60887" x="8483600" y="4241800"/>
          <p14:tracePt t="60904" x="8426450" y="4229100"/>
          <p14:tracePt t="60921" x="8362950" y="4229100"/>
          <p14:tracePt t="60937" x="8312150" y="4229100"/>
          <p14:tracePt t="60955" x="8267700" y="4235450"/>
          <p14:tracePt t="60971" x="8229600" y="4260850"/>
          <p14:tracePt t="60987" x="8185150" y="4292600"/>
          <p14:tracePt t="61004" x="8140700" y="4343400"/>
          <p14:tracePt t="61021" x="8096250" y="4400550"/>
          <p14:tracePt t="61021" x="8089900" y="4400550"/>
          <p14:tracePt t="61037" x="8064500" y="4451350"/>
          <p14:tracePt t="61039" x="8058150" y="4464050"/>
          <p14:tracePt t="61054" x="8039100" y="4514850"/>
          <p14:tracePt t="61071" x="8039100" y="4559300"/>
          <p14:tracePt t="61072" x="8039100" y="4565650"/>
          <p14:tracePt t="61072" x="8039100" y="4572000"/>
          <p14:tracePt t="61087" x="8045450" y="4616450"/>
          <p14:tracePt t="61104" x="8064500" y="4673600"/>
          <p14:tracePt t="61121" x="8102600" y="4718050"/>
          <p14:tracePt t="61122" x="8108950" y="4724400"/>
          <p14:tracePt t="61137" x="8153400" y="4768850"/>
          <p14:tracePt t="61155" x="8210550" y="4819650"/>
          <p14:tracePt t="61155" x="8216900" y="4819650"/>
          <p14:tracePt t="61171" x="8267700" y="4857750"/>
          <p14:tracePt t="61172" x="8274050" y="4864100"/>
          <p14:tracePt t="61187" x="8318500" y="4895850"/>
          <p14:tracePt t="61204" x="8369300" y="4927600"/>
          <p14:tracePt t="61221" x="8413750" y="4946650"/>
          <p14:tracePt t="61222" x="8420100" y="4946650"/>
          <p14:tracePt t="61237" x="8464550" y="4959350"/>
          <p14:tracePt t="61254" x="8515350" y="4959350"/>
          <p14:tracePt t="61271" x="8559800" y="4959350"/>
          <p14:tracePt t="61272" x="8566150" y="4959350"/>
          <p14:tracePt t="61287" x="8616950" y="4959350"/>
          <p14:tracePt t="61304" x="8686800" y="4953000"/>
          <p14:tracePt t="61321" x="8737600" y="4933950"/>
          <p14:tracePt t="61321" x="8743950" y="4933950"/>
          <p14:tracePt t="61337" x="8794750" y="4895850"/>
          <p14:tracePt t="61354" x="8839200" y="4864100"/>
          <p14:tracePt t="61371" x="8877300" y="4826000"/>
          <p14:tracePt t="61390" x="8909050" y="4781550"/>
          <p14:tracePt t="61390" x="8915400" y="4781550"/>
          <p14:tracePt t="61404" x="8934450" y="4737100"/>
          <p14:tracePt t="61421" x="8959850" y="4679950"/>
          <p14:tracePt t="61437" x="8985250" y="4610100"/>
          <p14:tracePt t="61454" x="8997950" y="4546600"/>
          <p14:tracePt t="61471" x="8997950" y="4483100"/>
          <p14:tracePt t="61487" x="8997950" y="4425950"/>
          <p14:tracePt t="61504" x="8978900" y="4362450"/>
          <p14:tracePt t="61521" x="8947150" y="4305300"/>
          <p14:tracePt t="61522" x="8940800" y="4305300"/>
          <p14:tracePt t="61537" x="8896350" y="4254500"/>
          <p14:tracePt t="61540" x="8883650" y="4248150"/>
          <p14:tracePt t="61554" x="8832850" y="4203700"/>
          <p14:tracePt t="61571" x="8775700" y="4171950"/>
          <p14:tracePt t="61572" x="8769350" y="4171950"/>
          <p14:tracePt t="61572" x="8763000" y="4165600"/>
          <p14:tracePt t="61588" x="8705850" y="4140200"/>
          <p14:tracePt t="61604" x="8648700" y="4121150"/>
          <p14:tracePt t="61621" x="8597900" y="4114800"/>
          <p14:tracePt t="61637" x="8547100" y="4108450"/>
          <p14:tracePt t="61654" x="8502650" y="4108450"/>
          <p14:tracePt t="61671" x="8451850" y="4108450"/>
          <p14:tracePt t="61672" x="8445500" y="4108450"/>
          <p14:tracePt t="61688" x="8394700" y="4114800"/>
          <p14:tracePt t="61688" x="8388350" y="4114800"/>
          <p14:tracePt t="61704" x="8350250" y="4133850"/>
          <p14:tracePt t="61721" x="8305800" y="4159250"/>
          <p14:tracePt t="61721" x="8299450" y="4165600"/>
          <p14:tracePt t="61737" x="8267700" y="4197350"/>
          <p14:tracePt t="61754" x="8229600" y="4241800"/>
          <p14:tracePt t="61771" x="8197850" y="4298950"/>
          <p14:tracePt t="61787" x="8172450" y="4349750"/>
          <p14:tracePt t="61804" x="8159750" y="4413250"/>
          <p14:tracePt t="61821" x="8153400" y="4476750"/>
          <p14:tracePt t="61822" x="8153400" y="4483100"/>
          <p14:tracePt t="61837" x="8153400" y="4546600"/>
          <p14:tracePt t="61854" x="8166100" y="4603750"/>
          <p14:tracePt t="61871" x="8191500" y="4660900"/>
          <p14:tracePt t="61887" x="8216900" y="4705350"/>
          <p14:tracePt t="61905" x="8242300" y="4743450"/>
          <p14:tracePt t="61905" x="8242300" y="4749800"/>
          <p14:tracePt t="61921" x="8267700" y="4781550"/>
          <p14:tracePt t="61922" x="8274050" y="4781550"/>
          <p14:tracePt t="61937" x="8299450" y="4819650"/>
          <p14:tracePt t="61954" x="8331200" y="4851400"/>
          <p14:tracePt t="61971" x="8369300" y="4876800"/>
          <p14:tracePt t="61972" x="8369300" y="4883150"/>
          <p14:tracePt t="61988" x="8401050" y="4908550"/>
          <p14:tracePt t="61989" x="8407400" y="4914900"/>
          <p14:tracePt t="62005" x="8439150" y="4940300"/>
          <p14:tracePt t="62021" x="8477250" y="4959350"/>
          <p14:tracePt t="62037" x="8509000" y="4972050"/>
          <p14:tracePt t="62054" x="8534400" y="4984750"/>
          <p14:tracePt t="62071" x="8553450" y="4997450"/>
          <p14:tracePt t="62087" x="8559800" y="5003800"/>
          <p14:tracePt t="62104" x="8566150" y="5010150"/>
          <p14:tracePt t="62121" x="8578850" y="5010150"/>
          <p14:tracePt t="62137" x="8585200" y="5016500"/>
          <p14:tracePt t="62155" x="8597900" y="5029200"/>
          <p14:tracePt t="62155" x="8604250" y="5029200"/>
          <p14:tracePt t="62171" x="8616950" y="5029200"/>
          <p14:tracePt t="62187" x="8642350" y="5041900"/>
          <p14:tracePt t="62204" x="8667750" y="5054600"/>
          <p14:tracePt t="62221" x="8686800" y="5060950"/>
          <p14:tracePt t="62222" x="8693150" y="5060950"/>
          <p14:tracePt t="62237" x="8718550" y="5067300"/>
          <p14:tracePt t="62254" x="8769350" y="5092700"/>
          <p14:tracePt t="62271" x="8807450" y="5124450"/>
          <p14:tracePt t="62287" x="8826500" y="5137150"/>
          <p14:tracePt t="62524" x="8826500" y="5130800"/>
          <p14:tracePt t="62528" x="8826500" y="5118100"/>
          <p14:tracePt t="62538" x="8832850" y="5086350"/>
          <p14:tracePt t="62554" x="8845550" y="5022850"/>
          <p14:tracePt t="62571" x="8858250" y="4972050"/>
          <p14:tracePt t="62572" x="8858250" y="4965700"/>
          <p14:tracePt t="62587" x="8858250" y="4914900"/>
          <p14:tracePt t="62604" x="8858250" y="4870450"/>
          <p14:tracePt t="62621" x="8858250" y="4838700"/>
          <p14:tracePt t="62621" x="8858250" y="4832350"/>
          <p14:tracePt t="62637" x="8858250" y="4800600"/>
          <p14:tracePt t="62654" x="8858250" y="4762500"/>
          <p14:tracePt t="62671" x="8845550" y="4730750"/>
          <p14:tracePt t="62687" x="8839200" y="4705350"/>
          <p14:tracePt t="62704" x="8839200" y="4679950"/>
          <p14:tracePt t="62721" x="8839200" y="4660900"/>
          <p14:tracePt t="62737" x="8839200" y="4641850"/>
          <p14:tracePt t="62754" x="8839200" y="4629150"/>
          <p14:tracePt t="62771" x="8832850" y="4616450"/>
          <p14:tracePt t="62788" x="8832850" y="4603750"/>
          <p14:tracePt t="62804" x="8832850" y="4597400"/>
          <p14:tracePt t="63052" x="8832850" y="4591050"/>
          <p14:tracePt t="63061" x="8832850" y="4584700"/>
          <p14:tracePt t="63221" x="8826500" y="4584700"/>
          <p14:tracePt t="63225" x="8820150" y="4584700"/>
          <p14:tracePt t="63237" x="8788400" y="4591050"/>
          <p14:tracePt t="63254" x="8731250" y="4610100"/>
          <p14:tracePt t="63271" x="8674100" y="4629150"/>
          <p14:tracePt t="63272" x="8667750" y="4629150"/>
          <p14:tracePt t="63287" x="8610600" y="4641850"/>
          <p14:tracePt t="63305" x="8559800" y="4648200"/>
          <p14:tracePt t="63321" x="8528050" y="4660900"/>
          <p14:tracePt t="63322" x="8521700" y="4660900"/>
          <p14:tracePt t="63337" x="8489950" y="4667250"/>
          <p14:tracePt t="63354" x="8451850" y="4673600"/>
          <p14:tracePt t="63371" x="8426450" y="4673600"/>
          <p14:tracePt t="63372" x="8420100" y="4673600"/>
          <p14:tracePt t="63388" x="8394700" y="4673600"/>
          <p14:tracePt t="63405" x="8362950" y="4673600"/>
          <p14:tracePt t="63421" x="8343900" y="4667250"/>
          <p14:tracePt t="63437" x="8324850" y="4654550"/>
          <p14:tracePt t="63454" x="8305800" y="4648200"/>
          <p14:tracePt t="63471" x="8286750" y="4635500"/>
          <p14:tracePt t="63487" x="8280400" y="4629150"/>
          <p14:tracePt t="63504" x="8267700" y="4622800"/>
          <p14:tracePt t="63538" x="8267700" y="4616450"/>
          <p14:tracePt t="63556" x="8267700" y="4610100"/>
          <p14:tracePt t="63879" x="8274050" y="4610100"/>
          <p14:tracePt t="63885" x="8280400" y="4610100"/>
          <p14:tracePt t="63889" x="8286750" y="4610100"/>
          <p14:tracePt t="63904" x="8312150" y="4610100"/>
          <p14:tracePt t="63921" x="8343900" y="4610100"/>
          <p14:tracePt t="63938" x="8388350" y="4610100"/>
          <p14:tracePt t="63955" x="8432800" y="4610100"/>
          <p14:tracePt t="63971" x="8470900" y="4610100"/>
          <p14:tracePt t="63987" x="8521700" y="4616450"/>
          <p14:tracePt t="64005" x="8559800" y="4616450"/>
          <p14:tracePt t="64021" x="8604250" y="4616450"/>
          <p14:tracePt t="64022" x="8610600" y="4616450"/>
          <p14:tracePt t="64037" x="8655050" y="4622800"/>
          <p14:tracePt t="64040" x="8667750" y="4622800"/>
          <p14:tracePt t="64054" x="8712200" y="4629150"/>
          <p14:tracePt t="64071" x="8756650" y="4629150"/>
          <p14:tracePt t="64088" x="8794750" y="4629150"/>
          <p14:tracePt t="64104" x="8807450" y="4635500"/>
          <p14:tracePt t="64121" x="8813800" y="4635500"/>
          <p14:tracePt t="64245" x="8820150" y="4635500"/>
          <p14:tracePt t="64254" x="8820150" y="4629150"/>
          <p14:tracePt t="64258" x="8820150" y="4622800"/>
          <p14:tracePt t="64271" x="8832850" y="4616450"/>
          <p14:tracePt t="64287" x="8839200" y="4597400"/>
          <p14:tracePt t="64304" x="8851900" y="4584700"/>
          <p14:tracePt t="64321" x="8864600" y="4565650"/>
          <p14:tracePt t="64338" x="8870950" y="4552950"/>
          <p14:tracePt t="64354" x="8877300" y="4540250"/>
          <p14:tracePt t="64355" x="8877300" y="4533900"/>
          <p14:tracePt t="64371" x="8890000" y="4514850"/>
          <p14:tracePt t="64371" x="8896350" y="4514850"/>
          <p14:tracePt t="64388" x="8909050" y="4502150"/>
          <p14:tracePt t="64404" x="8921750" y="4489450"/>
          <p14:tracePt t="64421" x="8934450" y="4470400"/>
          <p14:tracePt t="64441" x="8947150" y="4457700"/>
          <p14:tracePt t="64454" x="8953500" y="4457700"/>
          <p14:tracePt t="64455" x="8959850" y="4457700"/>
          <p14:tracePt t="64471" x="8966200" y="4451350"/>
          <p14:tracePt t="64488" x="8972550" y="4445000"/>
          <p14:tracePt t="64504" x="8978900" y="4445000"/>
          <p14:tracePt t="65600" x="8978900" y="4438650"/>
          <p14:tracePt t="65604" x="8978900" y="4432300"/>
          <p14:tracePt t="65609" x="8978900" y="4425950"/>
          <p14:tracePt t="65621" x="8997950" y="4406900"/>
          <p14:tracePt t="65637" x="9029700" y="4381500"/>
          <p14:tracePt t="65655" x="9080500" y="4349750"/>
          <p14:tracePt t="65655" x="9080500" y="4343400"/>
          <p14:tracePt t="65671" x="9137650" y="4305300"/>
          <p14:tracePt t="65688" x="9201150" y="4254500"/>
          <p14:tracePt t="65704" x="9258300" y="4197350"/>
          <p14:tracePt t="65705" x="9258300" y="4191000"/>
          <p14:tracePt t="65721" x="9302750" y="4140200"/>
          <p14:tracePt t="65738" x="9328150" y="4083050"/>
          <p14:tracePt t="65754" x="9334500" y="4038600"/>
          <p14:tracePt t="65771" x="9334500" y="3994150"/>
          <p14:tracePt t="65787" x="9334500" y="3962400"/>
          <p14:tracePt t="65804" x="9321800" y="3937000"/>
          <p14:tracePt t="65821" x="9315450" y="3924300"/>
          <p14:tracePt t="65837" x="9315450" y="3917950"/>
          <p14:tracePt t="65854" x="9309100" y="3911600"/>
          <p14:tracePt t="66027" x="9302750" y="3911600"/>
          <p14:tracePt t="66031" x="9296400" y="3911600"/>
          <p14:tracePt t="66038" x="9290050" y="3911600"/>
          <p14:tracePt t="66054" x="9264650" y="3911600"/>
          <p14:tracePt t="66071" x="9245600" y="3924300"/>
          <p14:tracePt t="66087" x="9220200" y="3949700"/>
          <p14:tracePt t="66104" x="9188450" y="3987800"/>
          <p14:tracePt t="66121" x="9124950" y="4057650"/>
          <p14:tracePt t="66137" x="9048750" y="4133850"/>
          <p14:tracePt t="66154" x="8985250" y="4203700"/>
          <p14:tracePt t="66155" x="8978900" y="4210050"/>
          <p14:tracePt t="66171" x="8928100" y="4267200"/>
          <p14:tracePt t="66188" x="8883650" y="4324350"/>
          <p14:tracePt t="66189" x="8877300" y="4324350"/>
          <p14:tracePt t="66204" x="8851900" y="4362450"/>
          <p14:tracePt t="66221" x="8839200" y="4394200"/>
          <p14:tracePt t="66238" x="8826500" y="4419600"/>
          <p14:tracePt t="66254" x="8826500" y="4438650"/>
          <p14:tracePt t="66271" x="8826500" y="4457700"/>
          <p14:tracePt t="66287" x="8826500" y="4470400"/>
          <p14:tracePt t="66304" x="8832850" y="4495800"/>
          <p14:tracePt t="66321" x="8839200" y="4521200"/>
          <p14:tracePt t="66337" x="8845550" y="4546600"/>
          <p14:tracePt t="66354" x="8845550" y="4572000"/>
          <p14:tracePt t="66371" x="8858250" y="4610100"/>
          <p14:tracePt t="66388" x="8864600" y="4641850"/>
          <p14:tracePt t="66404" x="8870950" y="4673600"/>
          <p14:tracePt t="66405" x="8870950" y="4679950"/>
          <p14:tracePt t="66421" x="8883650" y="4705350"/>
          <p14:tracePt t="66437" x="8896350" y="4737100"/>
          <p14:tracePt t="66456" x="8909050" y="4762500"/>
          <p14:tracePt t="66471" x="8915400" y="4781550"/>
          <p14:tracePt t="66487" x="8928100" y="4800600"/>
          <p14:tracePt t="66504" x="8940800" y="4813300"/>
          <p14:tracePt t="66521" x="8947150" y="4819650"/>
          <p14:tracePt t="66537" x="8959850" y="4826000"/>
          <p14:tracePt t="66554" x="8966200" y="4826000"/>
          <p14:tracePt t="66571" x="8978900" y="4826000"/>
          <p14:tracePt t="66633" x="8978900" y="4832350"/>
          <p14:tracePt t="66652" x="8978900" y="4838700"/>
          <p14:tracePt t="66668" x="8978900" y="4845050"/>
          <p14:tracePt t="66671" x="8972550" y="4845050"/>
          <p14:tracePt t="66687" x="8959850" y="4845050"/>
          <p14:tracePt t="66704" x="8921750" y="4857750"/>
          <p14:tracePt t="66721" x="8877300" y="4857750"/>
          <p14:tracePt t="66738" x="8832850" y="4857750"/>
          <p14:tracePt t="66754" x="8788400" y="4857750"/>
          <p14:tracePt t="66755" x="8782050" y="4857750"/>
          <p14:tracePt t="66771" x="8737600" y="4857750"/>
          <p14:tracePt t="66788" x="8674100" y="4857750"/>
          <p14:tracePt t="66804" x="8616950" y="4845050"/>
          <p14:tracePt t="66821" x="8547100" y="4819650"/>
          <p14:tracePt t="66838" x="8483600" y="4794250"/>
          <p14:tracePt t="66854" x="8420100" y="4762500"/>
          <p14:tracePt t="66855" x="8413750" y="4762500"/>
          <p14:tracePt t="66871" x="8375650" y="4737100"/>
          <p14:tracePt t="66888" x="8356600" y="4711700"/>
          <p14:tracePt t="66904" x="8343900" y="4692650"/>
          <p14:tracePt t="66921" x="8337550" y="4673600"/>
          <p14:tracePt t="66937" x="8337550" y="4660900"/>
          <p14:tracePt t="66954" x="8337550" y="4654550"/>
          <p14:tracePt t="67392" x="8343900" y="4654550"/>
          <p14:tracePt t="67401" x="8350250" y="4654550"/>
          <p14:tracePt t="67415" x="8356600" y="4654550"/>
          <p14:tracePt t="67421" x="8362950" y="4654550"/>
          <p14:tracePt t="67437" x="8369300" y="4654550"/>
          <p14:tracePt t="67454" x="8382000" y="4648200"/>
          <p14:tracePt t="67471" x="8394700" y="4648200"/>
          <p14:tracePt t="67488" x="8394700" y="4641850"/>
          <p14:tracePt t="67504" x="8407400" y="4641850"/>
          <p14:tracePt t="67521" x="8413750" y="4641850"/>
          <p14:tracePt t="67537" x="8420100" y="4641850"/>
          <p14:tracePt t="67554" x="8426450" y="4641850"/>
          <p14:tracePt t="67571" x="8426450" y="4635500"/>
          <p14:tracePt t="67732" x="8432800" y="4635500"/>
          <p14:tracePt t="68177" x="8439150" y="4635500"/>
          <p14:tracePt t="68184" x="8445500" y="4635500"/>
          <p14:tracePt t="68194" x="8451850" y="4635500"/>
          <p14:tracePt t="68205" x="8470900" y="4635500"/>
          <p14:tracePt t="68221" x="8509000" y="4635500"/>
          <p14:tracePt t="68238" x="8559800" y="4635500"/>
          <p14:tracePt t="68254" x="8610600" y="4635500"/>
          <p14:tracePt t="68271" x="8667750" y="4641850"/>
          <p14:tracePt t="68288" x="8731250" y="4648200"/>
          <p14:tracePt t="68304" x="8788400" y="4660900"/>
          <p14:tracePt t="68321" x="8839200" y="4667250"/>
          <p14:tracePt t="68338" x="8890000" y="4679950"/>
          <p14:tracePt t="68354" x="8928100" y="4686300"/>
          <p14:tracePt t="68355" x="8934450" y="4686300"/>
          <p14:tracePt t="68371" x="8966200" y="4692650"/>
          <p14:tracePt t="68387" x="8991600" y="4692650"/>
          <p14:tracePt t="68388" x="8997950" y="4692650"/>
          <p14:tracePt t="68404" x="9017000" y="4699000"/>
          <p14:tracePt t="68421" x="9023350" y="4699000"/>
          <p14:tracePt t="68610" x="9029700" y="4699000"/>
          <p14:tracePt t="68617" x="9036050" y="4699000"/>
          <p14:tracePt t="68637" x="9042400" y="4699000"/>
          <p14:tracePt t="68645" x="9048750" y="4699000"/>
          <p14:tracePt t="68654" x="9048750" y="4692650"/>
          <p14:tracePt t="68671" x="9061450" y="4686300"/>
          <p14:tracePt t="68687" x="9074150" y="4679950"/>
          <p14:tracePt t="68704" x="9105900" y="4673600"/>
          <p14:tracePt t="68721" x="9137650" y="4660900"/>
          <p14:tracePt t="68737" x="9182100" y="4654550"/>
          <p14:tracePt t="68754" x="9245600" y="4654550"/>
          <p14:tracePt t="68755" x="9251950" y="4654550"/>
          <p14:tracePt t="68771" x="9321800" y="4654550"/>
          <p14:tracePt t="68788" x="9410700" y="4654550"/>
          <p14:tracePt t="68804" x="9474200" y="4660900"/>
          <p14:tracePt t="68805" x="9480550" y="4660900"/>
          <p14:tracePt t="68821" x="9544050" y="4667250"/>
          <p14:tracePt t="68837" x="9582150" y="4667250"/>
          <p14:tracePt t="68854" x="9601200" y="4667250"/>
          <p14:tracePt t="68871" x="9607550" y="4667250"/>
          <p14:tracePt t="80838" x="9601200" y="4667250"/>
          <p14:tracePt t="80841" x="9594850" y="4667250"/>
          <p14:tracePt t="80855" x="9563100" y="4660900"/>
          <p14:tracePt t="80871" x="9467850" y="4635500"/>
          <p14:tracePt t="80872" x="9461500" y="4629150"/>
          <p14:tracePt t="80888" x="9321800" y="4603750"/>
          <p14:tracePt t="80905" x="9201150" y="4584700"/>
          <p14:tracePt t="80921" x="9118600" y="4565650"/>
          <p14:tracePt t="80938" x="9048750" y="4559300"/>
          <p14:tracePt t="80955" x="9004300" y="4559300"/>
          <p14:tracePt t="80971" x="8991600" y="4591050"/>
          <p14:tracePt t="80988" x="8985250" y="4597400"/>
          <p14:tracePt t="81392" x="8985250" y="4591050"/>
          <p14:tracePt t="81395" x="8978900" y="4584700"/>
          <p14:tracePt t="81404" x="8959850" y="4572000"/>
          <p14:tracePt t="81421" x="8953500" y="4565650"/>
          <p14:tracePt t="81500" x="8953500" y="4559300"/>
          <p14:tracePt t="81519" x="8953500" y="4552950"/>
          <p14:tracePt t="81527" x="8953500" y="4546600"/>
          <p14:tracePt t="81538" x="8959850" y="45466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704393"/>
            <a:ext cx="10058400" cy="838200"/>
          </a:xfrm>
        </p:spPr>
        <p:txBody>
          <a:bodyPr/>
          <a:lstStyle/>
          <a:p>
            <a:r>
              <a:rPr lang="en-US" dirty="0"/>
              <a:t>Piper Seminole Engine System</a:t>
            </a:r>
          </a:p>
        </p:txBody>
      </p:sp>
      <p:sp>
        <p:nvSpPr>
          <p:cNvPr id="3" name="Text Placeholder 2"/>
          <p:cNvSpPr>
            <a:spLocks noGrp="1"/>
          </p:cNvSpPr>
          <p:nvPr>
            <p:ph type="body" idx="1"/>
          </p:nvPr>
        </p:nvSpPr>
        <p:spPr>
          <a:xfrm>
            <a:off x="684212" y="2125947"/>
            <a:ext cx="4673851" cy="4555958"/>
          </a:xfrm>
        </p:spPr>
        <p:txBody>
          <a:bodyPr>
            <a:normAutofit fontScale="92500" lnSpcReduction="10000"/>
          </a:bodyPr>
          <a:lstStyle/>
          <a:p>
            <a:pPr marL="342900" indent="-342900">
              <a:buFont typeface="Arial" panose="020B0604020202020204" pitchFamily="34" charset="0"/>
              <a:buChar char="•"/>
            </a:pPr>
            <a:r>
              <a:rPr lang="en-US" dirty="0"/>
              <a:t>Lycoming</a:t>
            </a:r>
          </a:p>
          <a:p>
            <a:pPr marL="800100" lvl="1" indent="-342900">
              <a:buFont typeface="Arial" panose="020B0604020202020204" pitchFamily="34" charset="0"/>
              <a:buChar char="•"/>
            </a:pPr>
            <a:r>
              <a:rPr lang="en-US" dirty="0"/>
              <a:t>2 x 180HP</a:t>
            </a:r>
          </a:p>
          <a:p>
            <a:pPr marL="800100" lvl="1" indent="-342900">
              <a:buFont typeface="Arial" panose="020B0604020202020204" pitchFamily="34" charset="0"/>
              <a:buChar char="•"/>
            </a:pPr>
            <a:r>
              <a:rPr lang="en-US" dirty="0"/>
              <a:t>Piston Driven</a:t>
            </a:r>
          </a:p>
          <a:p>
            <a:pPr marL="800100" lvl="1" indent="-342900">
              <a:buFont typeface="Arial" panose="020B0604020202020204" pitchFamily="34" charset="0"/>
              <a:buChar char="•"/>
            </a:pPr>
            <a:r>
              <a:rPr lang="en-US" dirty="0"/>
              <a:t>Horizontally Opposed</a:t>
            </a:r>
          </a:p>
          <a:p>
            <a:pPr marL="800100" lvl="1" indent="-342900">
              <a:buFont typeface="Arial" panose="020B0604020202020204" pitchFamily="34" charset="0"/>
              <a:buChar char="•"/>
            </a:pPr>
            <a:r>
              <a:rPr lang="en-US" dirty="0"/>
              <a:t>Air Cooled</a:t>
            </a:r>
          </a:p>
          <a:p>
            <a:pPr marL="800100" lvl="1" indent="-342900">
              <a:buFont typeface="Arial" panose="020B0604020202020204" pitchFamily="34" charset="0"/>
              <a:buChar char="•"/>
            </a:pPr>
            <a:r>
              <a:rPr lang="en-US" dirty="0"/>
              <a:t>Normally Aspirated</a:t>
            </a:r>
          </a:p>
          <a:p>
            <a:pPr marL="800100" lvl="1" indent="-342900">
              <a:buFont typeface="Arial" panose="020B0604020202020204" pitchFamily="34" charset="0"/>
              <a:buChar char="•"/>
            </a:pPr>
            <a:r>
              <a:rPr lang="en-US" dirty="0"/>
              <a:t>Direct Drive</a:t>
            </a:r>
          </a:p>
          <a:p>
            <a:pPr marL="342900" indent="-342900">
              <a:buFont typeface="Arial" panose="020B0604020202020204" pitchFamily="34" charset="0"/>
              <a:buChar char="•"/>
            </a:pPr>
            <a:r>
              <a:rPr lang="en-US" dirty="0"/>
              <a:t>Propeller</a:t>
            </a:r>
          </a:p>
          <a:p>
            <a:pPr marL="800100" lvl="1" indent="-342900">
              <a:buFont typeface="Arial" panose="020B0604020202020204" pitchFamily="34" charset="0"/>
              <a:buChar char="•"/>
            </a:pPr>
            <a:r>
              <a:rPr lang="en-US" dirty="0"/>
              <a:t>Twin Blade Metal Propellers</a:t>
            </a:r>
          </a:p>
          <a:p>
            <a:pPr marL="800100" lvl="1" indent="-342900">
              <a:buFont typeface="Arial" panose="020B0604020202020204" pitchFamily="34" charset="0"/>
              <a:buChar char="•"/>
            </a:pPr>
            <a:r>
              <a:rPr lang="en-US" dirty="0"/>
              <a:t>Controllable Pitch</a:t>
            </a:r>
          </a:p>
          <a:p>
            <a:pPr marL="800100" lvl="1" indent="-342900">
              <a:buFont typeface="Arial" panose="020B0604020202020204" pitchFamily="34" charset="0"/>
              <a:buChar char="•"/>
            </a:pPr>
            <a:r>
              <a:rPr lang="en-US" dirty="0"/>
              <a:t>Constant Speed</a:t>
            </a:r>
          </a:p>
          <a:p>
            <a:pPr marL="800100" lvl="1" indent="-342900">
              <a:buFont typeface="Arial" panose="020B0604020202020204" pitchFamily="34" charset="0"/>
              <a:buChar char="•"/>
            </a:pPr>
            <a:r>
              <a:rPr lang="en-US" dirty="0"/>
              <a:t>Full Feathering</a:t>
            </a:r>
          </a:p>
          <a:p>
            <a:pPr marL="800100" lvl="1" indent="-342900">
              <a:buFont typeface="Arial" panose="020B0604020202020204" pitchFamily="34" charset="0"/>
              <a:buChar char="•"/>
            </a:pPr>
            <a:endParaRPr lang="en-US" dirty="0"/>
          </a:p>
          <a:p>
            <a:pPr lvl="1"/>
            <a:endParaRPr lang="en-US" dirty="0"/>
          </a:p>
        </p:txBody>
      </p:sp>
      <p:pic>
        <p:nvPicPr>
          <p:cNvPr id="4" name="Picture 3"/>
          <p:cNvPicPr>
            <a:picLocks noChangeAspect="1"/>
          </p:cNvPicPr>
          <p:nvPr/>
        </p:nvPicPr>
        <p:blipFill>
          <a:blip r:embed="rId4"/>
          <a:stretch>
            <a:fillRect/>
          </a:stretch>
        </p:blipFill>
        <p:spPr>
          <a:xfrm>
            <a:off x="7424907" y="1123493"/>
            <a:ext cx="3317706" cy="514094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5139968"/>
      </p:ext>
    </p:extLst>
  </p:cSld>
  <p:clrMapOvr>
    <a:masterClrMapping/>
  </p:clrMapOvr>
  <mc:AlternateContent xmlns:mc="http://schemas.openxmlformats.org/markup-compatibility/2006">
    <mc:Choice xmlns:p14="http://schemas.microsoft.com/office/powerpoint/2010/main" Requires="p14">
      <p:transition spd="slow" p14:dur="2000" advTm="78095"/>
    </mc:Choice>
    <mc:Fallback>
      <p:transition spd="slow" advTm="78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7" x="6311900" y="3676650"/>
          <p14:tracePt t="55" x="6318250" y="3676650"/>
          <p14:tracePt t="62" x="6324600" y="3676650"/>
          <p14:tracePt t="66" x="6330950" y="3676650"/>
          <p14:tracePt t="81" x="6343650" y="3676650"/>
          <p14:tracePt t="97" x="6369050" y="3683000"/>
          <p14:tracePt t="114" x="6375400" y="3683000"/>
          <p14:tracePt t="329" x="6381750" y="3683000"/>
          <p14:tracePt t="340" x="6375400" y="3676650"/>
          <p14:tracePt t="348" x="6369050" y="3657600"/>
          <p14:tracePt t="348" x="6369050" y="3651250"/>
          <p14:tracePt t="364" x="6356350" y="3606800"/>
          <p14:tracePt t="381" x="6324600" y="3536950"/>
          <p14:tracePt t="398" x="6210300" y="3441700"/>
          <p14:tracePt t="399" x="6197600" y="3435350"/>
          <p14:tracePt t="414" x="6000750" y="3276600"/>
          <p14:tracePt t="431" x="5683250" y="3048000"/>
          <p14:tracePt t="448" x="5264150" y="2717800"/>
          <p14:tracePt t="465" x="4768850" y="2286000"/>
          <p14:tracePt t="466" x="4730750" y="2254250"/>
          <p14:tracePt t="466" x="4705350" y="2228850"/>
          <p14:tracePt t="481" x="4222750" y="1822450"/>
          <p14:tracePt t="498" x="3746500" y="1460500"/>
          <p14:tracePt t="498" x="3714750" y="1441450"/>
          <p14:tracePt t="514" x="3302000" y="1181100"/>
          <p14:tracePt t="531" x="2940050" y="977900"/>
          <p14:tracePt t="548" x="2673350" y="838200"/>
          <p14:tracePt t="548" x="2654300" y="831850"/>
          <p14:tracePt t="564" x="2432050" y="704850"/>
          <p14:tracePt t="566" x="2413000" y="692150"/>
          <p14:tracePt t="581" x="2260600" y="571500"/>
          <p14:tracePt t="598" x="2133600" y="469900"/>
          <p14:tracePt t="598" x="2127250" y="469900"/>
          <p14:tracePt t="614" x="2006600" y="400050"/>
          <p14:tracePt t="631" x="1885950" y="368300"/>
          <p14:tracePt t="648" x="1771650" y="355600"/>
          <p14:tracePt t="648" x="1758950" y="355600"/>
          <p14:tracePt t="664" x="1657350" y="349250"/>
          <p14:tracePt t="681" x="1581150" y="342900"/>
          <p14:tracePt t="682" x="1574800" y="342900"/>
          <p14:tracePt t="698" x="1511300" y="342900"/>
          <p14:tracePt t="698" x="1504950" y="342900"/>
          <p14:tracePt t="715" x="1441450" y="330200"/>
          <p14:tracePt t="731" x="1371600" y="323850"/>
          <p14:tracePt t="748" x="1308100" y="311150"/>
          <p14:tracePt t="748" x="1301750" y="311150"/>
          <p14:tracePt t="764" x="1244600" y="298450"/>
          <p14:tracePt t="781" x="1187450" y="298450"/>
          <p14:tracePt t="798" x="1143000" y="298450"/>
          <p14:tracePt t="799" x="1136650" y="298450"/>
          <p14:tracePt t="814" x="1079500" y="298450"/>
          <p14:tracePt t="831" x="1009650" y="298450"/>
          <p14:tracePt t="848" x="927100" y="298450"/>
          <p14:tracePt t="848" x="920750" y="298450"/>
          <p14:tracePt t="864" x="838200" y="298450"/>
          <p14:tracePt t="881" x="755650" y="298450"/>
          <p14:tracePt t="898" x="698500" y="298450"/>
          <p14:tracePt t="899" x="692150" y="298450"/>
          <p14:tracePt t="899" x="685800" y="298450"/>
          <p14:tracePt t="917" x="635000" y="298450"/>
          <p14:tracePt t="931" x="615950" y="298450"/>
          <p14:tracePt t="986" x="609600" y="298450"/>
          <p14:tracePt t="990" x="609600" y="292100"/>
          <p14:tracePt t="998" x="603250" y="292100"/>
          <p14:tracePt t="1014" x="596900" y="285750"/>
          <p14:tracePt t="1031" x="590550" y="279400"/>
          <p14:tracePt t="1716" x="831850" y="285750"/>
          <p14:tracePt t="1719" x="857250" y="292100"/>
          <p14:tracePt t="1732" x="996950" y="330200"/>
          <p14:tracePt t="1732" x="1016000" y="336550"/>
          <p14:tracePt t="1748" x="1231900" y="387350"/>
          <p14:tracePt t="1749" x="1244600" y="393700"/>
          <p14:tracePt t="1764" x="1549400" y="469900"/>
          <p14:tracePt t="1782" x="1905000" y="571500"/>
          <p14:tracePt t="1798" x="2254250" y="679450"/>
          <p14:tracePt t="1798" x="2279650" y="685800"/>
          <p14:tracePt t="1814" x="2616200" y="793750"/>
          <p14:tracePt t="1832" x="2959100" y="908050"/>
          <p14:tracePt t="1833" x="2971800" y="914400"/>
          <p14:tracePt t="1848" x="3257550" y="1009650"/>
          <p14:tracePt t="1849" x="3276600" y="1009650"/>
          <p14:tracePt t="1865" x="3536950" y="1092200"/>
          <p14:tracePt t="1881" x="3771900" y="1143000"/>
          <p14:tracePt t="1898" x="3949700" y="1187450"/>
          <p14:tracePt t="1914" x="4076700" y="1206500"/>
          <p14:tracePt t="1933" x="4159250" y="1212850"/>
          <p14:tracePt t="1934" x="4171950" y="1212850"/>
          <p14:tracePt t="1948" x="4216400" y="1212850"/>
          <p14:tracePt t="1965" x="4241800" y="1212850"/>
          <p14:tracePt t="1981" x="4254500" y="1206500"/>
          <p14:tracePt t="1998" x="4254500" y="1187450"/>
          <p14:tracePt t="2014" x="4254500" y="1174750"/>
          <p14:tracePt t="2031" x="4254500" y="1149350"/>
          <p14:tracePt t="2048" x="4254500" y="1123950"/>
          <p14:tracePt t="2049" x="4254500" y="1117600"/>
          <p14:tracePt t="2064" x="4254500" y="1085850"/>
          <p14:tracePt t="2081" x="4254500" y="1054100"/>
          <p14:tracePt t="2082" x="4254500" y="1047750"/>
          <p14:tracePt t="2098" x="4248150" y="1009650"/>
          <p14:tracePt t="2114" x="4235450" y="965200"/>
          <p14:tracePt t="2131" x="4216400" y="920750"/>
          <p14:tracePt t="2132" x="4216400" y="914400"/>
          <p14:tracePt t="2148" x="4191000" y="857250"/>
          <p14:tracePt t="2149" x="4184650" y="850900"/>
          <p14:tracePt t="2164" x="4152900" y="793750"/>
          <p14:tracePt t="2181" x="4127500" y="736600"/>
          <p14:tracePt t="2198" x="4102100" y="692150"/>
          <p14:tracePt t="2215" x="4070350" y="654050"/>
          <p14:tracePt t="2231" x="4044950" y="615950"/>
          <p14:tracePt t="2232" x="4044950" y="609600"/>
          <p14:tracePt t="2233" x="4038600" y="609600"/>
          <p14:tracePt t="2248" x="4013200" y="577850"/>
          <p14:tracePt t="2249" x="4013200" y="571500"/>
          <p14:tracePt t="2264" x="3987800" y="546100"/>
          <p14:tracePt t="2281" x="3962400" y="520700"/>
          <p14:tracePt t="2298" x="3949700" y="508000"/>
          <p14:tracePt t="2314" x="3937000" y="495300"/>
          <p14:tracePt t="2331" x="3924300" y="488950"/>
          <p14:tracePt t="27456" x="3930650" y="488950"/>
          <p14:tracePt t="27460" x="3937000" y="488950"/>
          <p14:tracePt t="27465" x="3956050" y="482600"/>
          <p14:tracePt t="27482" x="4038600" y="463550"/>
          <p14:tracePt t="27498" x="4127500" y="450850"/>
          <p14:tracePt t="27515" x="4229100" y="438150"/>
          <p14:tracePt t="27532" x="4349750" y="438150"/>
          <p14:tracePt t="27548" x="4489450" y="457200"/>
          <p14:tracePt t="27565" x="4673600" y="514350"/>
          <p14:tracePt t="27582" x="4857750" y="577850"/>
          <p14:tracePt t="27582" x="4870450" y="584200"/>
          <p14:tracePt t="27598" x="5041900" y="660400"/>
          <p14:tracePt t="27615" x="5251450" y="749300"/>
          <p14:tracePt t="27632" x="5454650" y="844550"/>
          <p14:tracePt t="27632" x="5467350" y="857250"/>
          <p14:tracePt t="27648" x="5664200" y="958850"/>
          <p14:tracePt t="27665" x="5848350" y="1073150"/>
          <p14:tracePt t="27682" x="6013450" y="1181100"/>
          <p14:tracePt t="27682" x="6026150" y="1193800"/>
          <p14:tracePt t="27698" x="6184900" y="1301750"/>
          <p14:tracePt t="27715" x="6356350" y="1409700"/>
          <p14:tracePt t="27731" x="6489700" y="1485900"/>
          <p14:tracePt t="27732" x="6502400" y="1492250"/>
          <p14:tracePt t="27748" x="6604000" y="1549400"/>
          <p14:tracePt t="27765" x="6686550" y="1593850"/>
          <p14:tracePt t="27781" x="6756400" y="1631950"/>
          <p14:tracePt t="27798" x="6819900" y="1670050"/>
          <p14:tracePt t="27815" x="6877050" y="1689100"/>
          <p14:tracePt t="27832" x="6921500" y="1708150"/>
          <p14:tracePt t="27833" x="6934200" y="1708150"/>
          <p14:tracePt t="27848" x="6978650" y="1720850"/>
          <p14:tracePt t="27865" x="7042150" y="1739900"/>
          <p14:tracePt t="27881" x="7086600" y="1758950"/>
          <p14:tracePt t="27882" x="7092950" y="1765300"/>
          <p14:tracePt t="27898" x="7112000" y="1778000"/>
          <p14:tracePt t="28183" x="7112000" y="1784350"/>
          <p14:tracePt t="28197" x="7112000" y="1790700"/>
          <p14:tracePt t="28200" x="7099300" y="1797050"/>
          <p14:tracePt t="28215" x="7080250" y="1822450"/>
          <p14:tracePt t="28232" x="7073900" y="1854200"/>
          <p14:tracePt t="28248" x="7073900" y="1885950"/>
          <p14:tracePt t="28265" x="7092950" y="1905000"/>
          <p14:tracePt t="28282" x="7112000" y="1924050"/>
          <p14:tracePt t="28298" x="7124700" y="1936750"/>
          <p14:tracePt t="28315" x="7162800" y="1949450"/>
          <p14:tracePt t="28331" x="7207250" y="1962150"/>
          <p14:tracePt t="28348" x="7270750" y="1974850"/>
          <p14:tracePt t="28365" x="7359650" y="2006600"/>
          <p14:tracePt t="28382" x="7461250" y="2025650"/>
          <p14:tracePt t="28384" x="7473950" y="2032000"/>
          <p14:tracePt t="28403" x="7632700" y="2063750"/>
          <p14:tracePt t="28404" x="7639050" y="2063750"/>
          <p14:tracePt t="28415" x="7747000" y="2089150"/>
          <p14:tracePt t="28432" x="7918450" y="2127250"/>
          <p14:tracePt t="28432" x="7931150" y="2133600"/>
          <p14:tracePt t="28448" x="8115300" y="2171700"/>
          <p14:tracePt t="28465" x="8343900" y="2216150"/>
          <p14:tracePt t="28482" x="8547100" y="2254250"/>
          <p14:tracePt t="28482" x="8559800" y="2254250"/>
          <p14:tracePt t="28483" x="8578850" y="2254250"/>
          <p14:tracePt t="28484" x="8585200" y="2260600"/>
          <p14:tracePt t="28498" x="8737600" y="2292350"/>
          <p14:tracePt t="28499" x="8750300" y="2292350"/>
          <p14:tracePt t="28515" x="8890000" y="2324100"/>
          <p14:tracePt t="28531" x="8997950" y="2343150"/>
          <p14:tracePt t="28532" x="9004300" y="2343150"/>
          <p14:tracePt t="28548" x="9074150" y="2349500"/>
          <p14:tracePt t="28565" x="9137650" y="2355850"/>
          <p14:tracePt t="28582" x="9182100" y="2355850"/>
          <p14:tracePt t="28598" x="9220200" y="2355850"/>
          <p14:tracePt t="28615" x="9245600" y="2355850"/>
          <p14:tracePt t="28632" x="9258300" y="2355850"/>
          <p14:tracePt t="28648" x="9264650" y="2355850"/>
          <p14:tracePt t="28739" x="9264650" y="2349500"/>
          <p14:tracePt t="28747" x="9264650" y="2343150"/>
          <p14:tracePt t="28752" x="9264650" y="2336800"/>
          <p14:tracePt t="28765" x="9264650" y="2330450"/>
          <p14:tracePt t="28782" x="9258300" y="2324100"/>
          <p14:tracePt t="28782" x="9258300" y="2317750"/>
          <p14:tracePt t="28798" x="9258300" y="2311400"/>
          <p14:tracePt t="28815" x="9251950" y="2305050"/>
          <p14:tracePt t="28832" x="9239250" y="2298700"/>
          <p14:tracePt t="28832" x="9239250" y="2292350"/>
          <p14:tracePt t="28848" x="9226550" y="2292350"/>
          <p14:tracePt t="28865" x="9220200" y="2292350"/>
          <p14:tracePt t="28932" x="9213850" y="2292350"/>
          <p14:tracePt t="28942" x="9213850" y="2298700"/>
          <p14:tracePt t="28950" x="9213850" y="2305050"/>
          <p14:tracePt t="28965" x="9213850" y="2311400"/>
          <p14:tracePt t="28982" x="9213850" y="2317750"/>
          <p14:tracePt t="28998" x="9220200" y="2324100"/>
          <p14:tracePt t="29015" x="9251950" y="2343150"/>
          <p14:tracePt t="29032" x="9290050" y="2349500"/>
          <p14:tracePt t="29032" x="9296400" y="2355850"/>
          <p14:tracePt t="29033" x="9302750" y="2355850"/>
          <p14:tracePt t="29048" x="9353550" y="2355850"/>
          <p14:tracePt t="29065" x="9429750" y="2368550"/>
          <p14:tracePt t="29066" x="9436100" y="2368550"/>
          <p14:tracePt t="29068" x="9442450" y="2368550"/>
          <p14:tracePt t="29082" x="9505950" y="2374900"/>
          <p14:tracePt t="29082" x="9512300" y="2374900"/>
          <p14:tracePt t="29098" x="9569450" y="2374900"/>
          <p14:tracePt t="29115" x="9632950" y="2374900"/>
          <p14:tracePt t="29131" x="9677400" y="2381250"/>
          <p14:tracePt t="29148" x="9702800" y="2387600"/>
          <p14:tracePt t="29165" x="9715500" y="2387600"/>
          <p14:tracePt t="29182" x="9728200" y="2387600"/>
          <p14:tracePt t="29477" x="9721850" y="2387600"/>
          <p14:tracePt t="29483" x="9715500" y="2387600"/>
          <p14:tracePt t="29486" x="9709150" y="2387600"/>
          <p14:tracePt t="29498" x="9696450" y="2374900"/>
          <p14:tracePt t="29515" x="9683750" y="2362200"/>
          <p14:tracePt t="29532" x="9664700" y="2336800"/>
          <p14:tracePt t="29548" x="9645650" y="2317750"/>
          <p14:tracePt t="29565" x="9645650" y="2311400"/>
          <p14:tracePt t="29582" x="9639300" y="2305050"/>
          <p14:tracePt t="29598" x="9639300" y="2292350"/>
          <p14:tracePt t="29615" x="9639300" y="2286000"/>
          <p14:tracePt t="29632" x="9645650" y="2279650"/>
          <p14:tracePt t="29656" x="9645650" y="2273300"/>
          <p14:tracePt t="29665" x="9645650" y="2266950"/>
          <p14:tracePt t="29682" x="9645650" y="2254250"/>
          <p14:tracePt t="29698" x="9645650" y="2241550"/>
          <p14:tracePt t="29715" x="9639300" y="2222500"/>
          <p14:tracePt t="29732" x="9639300" y="2197100"/>
          <p14:tracePt t="29748" x="9639300" y="2171700"/>
          <p14:tracePt t="29765" x="9632950" y="2146300"/>
          <p14:tracePt t="29782" x="9620250" y="2120900"/>
          <p14:tracePt t="29782" x="9620250" y="2114550"/>
          <p14:tracePt t="29798" x="9613900" y="2101850"/>
          <p14:tracePt t="29815" x="9594850" y="2076450"/>
          <p14:tracePt t="29832" x="9563100" y="2044700"/>
          <p14:tracePt t="29832" x="9556750" y="2038350"/>
          <p14:tracePt t="29833" x="9556750" y="2032000"/>
          <p14:tracePt t="29848" x="9499600" y="2000250"/>
          <p14:tracePt t="29865" x="9404350" y="1962150"/>
          <p14:tracePt t="29882" x="9296400" y="1917700"/>
          <p14:tracePt t="29882" x="9290050" y="1917700"/>
          <p14:tracePt t="29898" x="9163050" y="1879600"/>
          <p14:tracePt t="29915" x="9029700" y="1841500"/>
          <p14:tracePt t="29932" x="8928100" y="1822450"/>
          <p14:tracePt t="29932" x="8921750" y="1822450"/>
          <p14:tracePt t="29948" x="8839200" y="1809750"/>
          <p14:tracePt t="29965" x="8756650" y="1809750"/>
          <p14:tracePt t="29981" x="8655050" y="1809750"/>
          <p14:tracePt t="29982" x="8648700" y="1809750"/>
          <p14:tracePt t="29998" x="8534400" y="1822450"/>
          <p14:tracePt t="30015" x="8401050" y="1873250"/>
          <p14:tracePt t="30032" x="8280400" y="1930400"/>
          <p14:tracePt t="30032" x="8267700" y="1936750"/>
          <p14:tracePt t="30048" x="8153400" y="2012950"/>
          <p14:tracePt t="30065" x="8058150" y="2108200"/>
          <p14:tracePt t="30067" x="8051800" y="2120900"/>
          <p14:tracePt t="30082" x="8007350" y="2228850"/>
          <p14:tracePt t="30082" x="8001000" y="2241550"/>
          <p14:tracePt t="30098" x="7994650" y="2393950"/>
          <p14:tracePt t="30115" x="8045450" y="2603500"/>
          <p14:tracePt t="30116" x="8051800" y="2616200"/>
          <p14:tracePt t="30132" x="8153400" y="2813050"/>
          <p14:tracePt t="30132" x="8166100" y="2825750"/>
          <p14:tracePt t="30148" x="8299450" y="3009900"/>
          <p14:tracePt t="30165" x="8477250" y="3168650"/>
          <p14:tracePt t="30182" x="8655050" y="3263900"/>
          <p14:tracePt t="30182" x="8667750" y="3270250"/>
          <p14:tracePt t="30198" x="8877300" y="3327400"/>
          <p14:tracePt t="30215" x="9124950" y="3346450"/>
          <p14:tracePt t="30232" x="9353550" y="3321050"/>
          <p14:tracePt t="30232" x="9366250" y="3321050"/>
          <p14:tracePt t="30233" x="9385300" y="3314700"/>
          <p14:tracePt t="30248" x="9582150" y="3244850"/>
          <p14:tracePt t="30265" x="9721850" y="3155950"/>
          <p14:tracePt t="30282" x="9804400" y="3060700"/>
          <p14:tracePt t="30282" x="9810750" y="3048000"/>
          <p14:tracePt t="30298" x="9867900" y="2940050"/>
          <p14:tracePt t="30315" x="9880600" y="2838450"/>
          <p14:tracePt t="30332" x="9880600" y="2749550"/>
          <p14:tracePt t="30332" x="9880600" y="2743200"/>
          <p14:tracePt t="30348" x="9861550" y="2673350"/>
          <p14:tracePt t="30365" x="9829800" y="2609850"/>
          <p14:tracePt t="30382" x="9810750" y="2571750"/>
          <p14:tracePt t="30398" x="9785350" y="2540000"/>
          <p14:tracePt t="30417" x="9759950" y="2514600"/>
          <p14:tracePt t="30418" x="9753600" y="2508250"/>
          <p14:tracePt t="30432" x="9740900" y="2495550"/>
          <p14:tracePt t="30448" x="9728200" y="2489200"/>
          <p14:tracePt t="30465" x="9721850" y="2482850"/>
          <p14:tracePt t="32996" x="9721850" y="2476500"/>
          <p14:tracePt t="32999" x="9721850" y="2470150"/>
          <p14:tracePt t="33015" x="9721850" y="2425700"/>
          <p14:tracePt t="33016" x="9721850" y="2419350"/>
          <p14:tracePt t="33017" x="9721850" y="2413000"/>
          <p14:tracePt t="33032" x="9721850" y="2349500"/>
          <p14:tracePt t="33048" x="9721850" y="2305050"/>
          <p14:tracePt t="33065" x="9721850" y="2292350"/>
          <p14:tracePt t="33308" x="9715500" y="2292350"/>
          <p14:tracePt t="33314" x="9709150" y="2292350"/>
          <p14:tracePt t="33318" x="9702800" y="2298700"/>
          <p14:tracePt t="33332" x="9658350" y="2330450"/>
          <p14:tracePt t="33348" x="9588500" y="2381250"/>
          <p14:tracePt t="33365" x="9544050" y="2413000"/>
          <p14:tracePt t="33450" x="9544050" y="2419350"/>
          <p14:tracePt t="33453" x="9550400" y="2419350"/>
          <p14:tracePt t="33465" x="9569450" y="2419350"/>
          <p14:tracePt t="33482" x="9588500" y="2432050"/>
          <p14:tracePt t="33498" x="9601200" y="2432050"/>
          <p14:tracePt t="33564" x="9601200" y="2425700"/>
          <p14:tracePt t="33570" x="9601200" y="2419350"/>
          <p14:tracePt t="33582" x="9601200" y="2387600"/>
          <p14:tracePt t="33598" x="9569450" y="2286000"/>
          <p14:tracePt t="33615" x="9493250" y="2114550"/>
          <p14:tracePt t="33632" x="9378950" y="1917700"/>
          <p14:tracePt t="33648" x="9232900" y="1765300"/>
          <p14:tracePt t="33665" x="9080500" y="1670050"/>
          <p14:tracePt t="33682" x="8947150" y="1625600"/>
          <p14:tracePt t="33698" x="8813800" y="1612900"/>
          <p14:tracePt t="33715" x="8699500" y="1606550"/>
          <p14:tracePt t="33732" x="8591550" y="1631950"/>
          <p14:tracePt t="33748" x="8489950" y="1682750"/>
          <p14:tracePt t="33765" x="8401050" y="1771650"/>
          <p14:tracePt t="33782" x="8324850" y="1885950"/>
          <p14:tracePt t="33798" x="8261350" y="2012950"/>
          <p14:tracePt t="33815" x="8204200" y="2146300"/>
          <p14:tracePt t="33832" x="8178800" y="2260600"/>
          <p14:tracePt t="33848" x="8172450" y="2362200"/>
          <p14:tracePt t="33865" x="8204200" y="2470150"/>
          <p14:tracePt t="33866" x="8204200" y="2476500"/>
          <p14:tracePt t="33882" x="8261350" y="2584450"/>
          <p14:tracePt t="33898" x="8337550" y="2686050"/>
          <p14:tracePt t="33915" x="8432800" y="2755900"/>
          <p14:tracePt t="33932" x="8547100" y="2813050"/>
          <p14:tracePt t="33948" x="8686800" y="2863850"/>
          <p14:tracePt t="33965" x="8832850" y="2882900"/>
          <p14:tracePt t="33982" x="8972550" y="2882900"/>
          <p14:tracePt t="33998" x="9112250" y="2844800"/>
          <p14:tracePt t="34015" x="9226550" y="2781300"/>
          <p14:tracePt t="34015" x="9232900" y="2774950"/>
          <p14:tracePt t="34032" x="9315450" y="2705100"/>
          <p14:tracePt t="34048" x="9398000" y="2622550"/>
          <p14:tracePt t="34065" x="9448800" y="2540000"/>
          <p14:tracePt t="34066" x="9448800" y="2533650"/>
          <p14:tracePt t="34066" x="9455150" y="2527300"/>
          <p14:tracePt t="34069" x="9461500" y="2514600"/>
          <p14:tracePt t="34082" x="9480550" y="2444750"/>
          <p14:tracePt t="34098" x="9493250" y="2336800"/>
          <p14:tracePt t="34115" x="9480550" y="2216150"/>
          <p14:tracePt t="34132" x="9429750" y="2108200"/>
          <p14:tracePt t="34148" x="9359900" y="2012950"/>
          <p14:tracePt t="34165" x="9277350" y="1943100"/>
          <p14:tracePt t="34166" x="9271000" y="1936750"/>
          <p14:tracePt t="34167" x="9264650" y="1930400"/>
          <p14:tracePt t="34182" x="9169400" y="1885950"/>
          <p14:tracePt t="34198" x="9074150" y="1854200"/>
          <p14:tracePt t="34215" x="8978900" y="1835150"/>
          <p14:tracePt t="34232" x="8902700" y="1835150"/>
          <p14:tracePt t="34248" x="8832850" y="1860550"/>
          <p14:tracePt t="34265" x="8769350" y="1898650"/>
          <p14:tracePt t="34266" x="8763000" y="1898650"/>
          <p14:tracePt t="34282" x="8699500" y="1955800"/>
          <p14:tracePt t="34298" x="8642350" y="2025650"/>
          <p14:tracePt t="34315" x="8604250" y="2095500"/>
          <p14:tracePt t="34315" x="8597900" y="2101850"/>
          <p14:tracePt t="34332" x="8566150" y="2178050"/>
          <p14:tracePt t="34348" x="8553450" y="2260600"/>
          <p14:tracePt t="34365" x="8553450" y="2336800"/>
          <p14:tracePt t="34382" x="8578850" y="2393950"/>
          <p14:tracePt t="34398" x="8636000" y="2451100"/>
          <p14:tracePt t="34415" x="8705850" y="2495550"/>
          <p14:tracePt t="34432" x="8794750" y="2540000"/>
          <p14:tracePt t="34448" x="8902700" y="2571750"/>
          <p14:tracePt t="34467" x="9017000" y="2603500"/>
          <p14:tracePt t="34468" x="9042400" y="2603500"/>
          <p14:tracePt t="34482" x="9118600" y="2616200"/>
          <p14:tracePt t="34482" x="9124950" y="2616200"/>
          <p14:tracePt t="34498" x="9213850" y="2616200"/>
          <p14:tracePt t="34515" x="9302750" y="2609850"/>
          <p14:tracePt t="34516" x="9309100" y="2609850"/>
          <p14:tracePt t="34532" x="9385300" y="2578100"/>
          <p14:tracePt t="34548" x="9448800" y="2520950"/>
          <p14:tracePt t="34565" x="9486900" y="2457450"/>
          <p14:tracePt t="34566" x="9486900" y="2451100"/>
          <p14:tracePt t="34567" x="9486900" y="2444750"/>
          <p14:tracePt t="34569" x="9493250" y="2438400"/>
          <p14:tracePt t="34582" x="9493250" y="2374900"/>
          <p14:tracePt t="34598" x="9486900" y="2286000"/>
          <p14:tracePt t="34615" x="9442450" y="2197100"/>
          <p14:tracePt t="34616" x="9436100" y="2197100"/>
          <p14:tracePt t="34632" x="9372600" y="2114550"/>
          <p14:tracePt t="34648" x="9296400" y="2044700"/>
          <p14:tracePt t="34665" x="9213850" y="1987550"/>
          <p14:tracePt t="34665" x="9207500" y="1981200"/>
          <p14:tracePt t="34682" x="9118600" y="1943100"/>
          <p14:tracePt t="34698" x="9029700" y="1924050"/>
          <p14:tracePt t="34716" x="8928100" y="1917700"/>
          <p14:tracePt t="34717" x="8921750" y="1917700"/>
          <p14:tracePt t="34732" x="8832850" y="1936750"/>
          <p14:tracePt t="34748" x="8724900" y="1974850"/>
          <p14:tracePt t="34766" x="8623300" y="2051050"/>
          <p14:tracePt t="34782" x="8547100" y="2133600"/>
          <p14:tracePt t="34798" x="8489950" y="2222500"/>
          <p14:tracePt t="34815" x="8470900" y="2305050"/>
          <p14:tracePt t="34832" x="8470900" y="2393950"/>
          <p14:tracePt t="34848" x="8515350" y="2482850"/>
          <p14:tracePt t="34865" x="8591550" y="2571750"/>
          <p14:tracePt t="34882" x="8686800" y="2647950"/>
          <p14:tracePt t="34898" x="8807450" y="2711450"/>
          <p14:tracePt t="34915" x="8934450" y="2743200"/>
          <p14:tracePt t="34916" x="8940800" y="2749550"/>
          <p14:tracePt t="34932" x="9093200" y="2755900"/>
          <p14:tracePt t="34948" x="9232900" y="2749550"/>
          <p14:tracePt t="34965" x="9334500" y="2705100"/>
          <p14:tracePt t="34982" x="9404350" y="2654300"/>
          <p14:tracePt t="34998" x="9436100" y="2578100"/>
          <p14:tracePt t="35015" x="9442450" y="2495550"/>
          <p14:tracePt t="35016" x="9442450" y="2489200"/>
          <p14:tracePt t="35032" x="9410700" y="2406650"/>
          <p14:tracePt t="35048" x="9359900" y="2317750"/>
          <p14:tracePt t="35065" x="9296400" y="2247900"/>
          <p14:tracePt t="35082" x="9232900" y="2190750"/>
          <p14:tracePt t="35098" x="9156700" y="2139950"/>
          <p14:tracePt t="35115" x="9093200" y="2108200"/>
          <p14:tracePt t="35116" x="9086850" y="2108200"/>
          <p14:tracePt t="35132" x="9017000" y="2089150"/>
          <p14:tracePt t="35148" x="8953500" y="2082800"/>
          <p14:tracePt t="35166" x="8902700" y="2082800"/>
          <p14:tracePt t="35182" x="8870950" y="2095500"/>
          <p14:tracePt t="35199" x="8832850" y="2120900"/>
          <p14:tracePt t="35215" x="8801100" y="2159000"/>
          <p14:tracePt t="35232" x="8775700" y="2197100"/>
          <p14:tracePt t="35248" x="8750300" y="2241550"/>
          <p14:tracePt t="35265" x="8737600" y="2279650"/>
          <p14:tracePt t="35282" x="8731250" y="2311400"/>
          <p14:tracePt t="35298" x="8731250" y="2349500"/>
          <p14:tracePt t="35315" x="8743950" y="2381250"/>
          <p14:tracePt t="35316" x="8743950" y="2387600"/>
          <p14:tracePt t="35332" x="8769350" y="2419350"/>
          <p14:tracePt t="35348" x="8801100" y="2444750"/>
          <p14:tracePt t="35365" x="8839200" y="2470150"/>
          <p14:tracePt t="35365" x="8845550" y="2470150"/>
          <p14:tracePt t="35382" x="8896350" y="2482850"/>
          <p14:tracePt t="35398" x="8966200" y="2489200"/>
          <p14:tracePt t="35415" x="9029700" y="2489200"/>
          <p14:tracePt t="35416" x="9036050" y="2489200"/>
          <p14:tracePt t="35432" x="9099550" y="2476500"/>
          <p14:tracePt t="35448" x="9156700" y="2438400"/>
          <p14:tracePt t="35465" x="9194800" y="2400300"/>
          <p14:tracePt t="35482" x="9201150" y="2343150"/>
          <p14:tracePt t="35502" x="9201150" y="2279650"/>
          <p14:tracePt t="35503" x="9201150" y="2273300"/>
          <p14:tracePt t="35515" x="9188450" y="2235200"/>
          <p14:tracePt t="35516" x="9188450" y="2228850"/>
          <p14:tracePt t="35532" x="9150350" y="2165350"/>
          <p14:tracePt t="35548" x="9093200" y="2101850"/>
          <p14:tracePt t="35565" x="9023350" y="2044700"/>
          <p14:tracePt t="35567" x="9017000" y="2038350"/>
          <p14:tracePt t="35582" x="8953500" y="1993900"/>
          <p14:tracePt t="35599" x="8877300" y="1955800"/>
          <p14:tracePt t="35615" x="8813800" y="1943100"/>
          <p14:tracePt t="35616" x="8807450" y="1943100"/>
          <p14:tracePt t="35632" x="8750300" y="1943100"/>
          <p14:tracePt t="35648" x="8699500" y="1968500"/>
          <p14:tracePt t="35665" x="8661400" y="2012950"/>
          <p14:tracePt t="35666" x="8655050" y="2019300"/>
          <p14:tracePt t="35682" x="8623300" y="2089150"/>
          <p14:tracePt t="35699" x="8597900" y="2165350"/>
          <p14:tracePt t="35715" x="8578850" y="2241550"/>
          <p14:tracePt t="35732" x="8578850" y="2311400"/>
          <p14:tracePt t="35748" x="8610600" y="2381250"/>
          <p14:tracePt t="35765" x="8674100" y="2438400"/>
          <p14:tracePt t="35782" x="8763000" y="2495550"/>
          <p14:tracePt t="35798" x="8877300" y="2540000"/>
          <p14:tracePt t="35815" x="8991600" y="2578100"/>
          <p14:tracePt t="35816" x="8997950" y="2578100"/>
          <p14:tracePt t="35832" x="9118600" y="2597150"/>
          <p14:tracePt t="35848" x="9245600" y="2597150"/>
          <p14:tracePt t="35865" x="9366250" y="2584450"/>
          <p14:tracePt t="35866" x="9378950" y="2584450"/>
          <p14:tracePt t="35882" x="9467850" y="2552700"/>
          <p14:tracePt t="35899" x="9518650" y="2495550"/>
          <p14:tracePt t="35915" x="9537700" y="2432050"/>
          <p14:tracePt t="35932" x="9531350" y="2349500"/>
          <p14:tracePt t="35948" x="9474200" y="2254250"/>
          <p14:tracePt t="35965" x="9410700" y="2165350"/>
          <p14:tracePt t="35965" x="9404350" y="2165350"/>
          <p14:tracePt t="35982" x="9328150" y="2089150"/>
          <p14:tracePt t="35999" x="9232900" y="2032000"/>
          <p14:tracePt t="36015" x="9137650" y="1987550"/>
          <p14:tracePt t="36016" x="9124950" y="1987550"/>
          <p14:tracePt t="36032" x="9036050" y="1955800"/>
          <p14:tracePt t="36048" x="8953500" y="1949450"/>
          <p14:tracePt t="36065" x="8883650" y="1949450"/>
          <p14:tracePt t="36066" x="8877300" y="1949450"/>
          <p14:tracePt t="36068" x="8864600" y="1949450"/>
          <p14:tracePt t="36082" x="8820150" y="1949450"/>
          <p14:tracePt t="36099" x="8769350" y="1981200"/>
          <p14:tracePt t="36115" x="8731250" y="2025650"/>
          <p14:tracePt t="36116" x="8724900" y="2032000"/>
          <p14:tracePt t="36132" x="8699500" y="2089150"/>
          <p14:tracePt t="36149" x="8674100" y="2152650"/>
          <p14:tracePt t="36165" x="8661400" y="2216150"/>
          <p14:tracePt t="36182" x="8661400" y="2279650"/>
          <p14:tracePt t="36198" x="8674100" y="2355850"/>
          <p14:tracePt t="36215" x="8718550" y="2432050"/>
          <p14:tracePt t="36216" x="8724900" y="2432050"/>
          <p14:tracePt t="36232" x="8788400" y="2501900"/>
          <p14:tracePt t="36248" x="8870950" y="2559050"/>
          <p14:tracePt t="36265" x="8959850" y="2584450"/>
          <p14:tracePt t="36266" x="8966200" y="2590800"/>
          <p14:tracePt t="36282" x="9067800" y="2597150"/>
          <p14:tracePt t="36298" x="9182100" y="2597150"/>
          <p14:tracePt t="36316" x="9283700" y="2578100"/>
          <p14:tracePt t="36317" x="9290050" y="2578100"/>
          <p14:tracePt t="36332" x="9353550" y="2546350"/>
          <p14:tracePt t="36348" x="9378950" y="2489200"/>
          <p14:tracePt t="36365" x="9391650" y="2432050"/>
          <p14:tracePt t="36366" x="9391650" y="2425700"/>
          <p14:tracePt t="36382" x="9372600" y="2368550"/>
          <p14:tracePt t="36398" x="9334500" y="2298700"/>
          <p14:tracePt t="36415" x="9290050" y="2241550"/>
          <p14:tracePt t="36416" x="9283700" y="2241550"/>
          <p14:tracePt t="36432" x="9226550" y="2203450"/>
          <p14:tracePt t="36448" x="9163050" y="2159000"/>
          <p14:tracePt t="36465" x="9105900" y="2139950"/>
          <p14:tracePt t="36467" x="9099550" y="2139950"/>
          <p14:tracePt t="36482" x="9061450" y="2133600"/>
          <p14:tracePt t="36498" x="9023350" y="2133600"/>
          <p14:tracePt t="36516" x="9004300" y="2133600"/>
          <p14:tracePt t="36532" x="8997950" y="2139950"/>
          <p14:tracePt t="36548" x="8991600" y="2152650"/>
          <p14:tracePt t="36565" x="8991600" y="2165350"/>
          <p14:tracePt t="36582" x="8991600" y="2171700"/>
          <p14:tracePt t="36598" x="8991600" y="2178050"/>
          <p14:tracePt t="37016" x="8985250" y="2178050"/>
          <p14:tracePt t="37019" x="8978900" y="2171700"/>
          <p14:tracePt t="37032" x="8947150" y="2152650"/>
          <p14:tracePt t="37049" x="8890000" y="2133600"/>
          <p14:tracePt t="37065" x="8839200" y="2127250"/>
          <p14:tracePt t="37066" x="8832850" y="2127250"/>
          <p14:tracePt t="37068" x="8826500" y="2127250"/>
          <p14:tracePt t="37082" x="8794750" y="2127250"/>
          <p14:tracePt t="37098" x="8769350" y="2127250"/>
          <p14:tracePt t="37115" x="8743950" y="2127250"/>
          <p14:tracePt t="37132" x="8724900" y="2139950"/>
          <p14:tracePt t="37148" x="8705850" y="2159000"/>
          <p14:tracePt t="37165" x="8686800" y="2184400"/>
          <p14:tracePt t="37182" x="8667750" y="2216150"/>
          <p14:tracePt t="37198" x="8661400" y="2247900"/>
          <p14:tracePt t="37215" x="8655050" y="2279650"/>
          <p14:tracePt t="37232" x="8655050" y="2305050"/>
          <p14:tracePt t="37248" x="8661400" y="2330450"/>
          <p14:tracePt t="37265" x="8693150" y="2343150"/>
          <p14:tracePt t="37266" x="8699500" y="2343150"/>
          <p14:tracePt t="37282" x="8737600" y="2343150"/>
          <p14:tracePt t="37299" x="8794750" y="2324100"/>
          <p14:tracePt t="37315" x="8851900" y="2292350"/>
          <p14:tracePt t="37332" x="8896350" y="2241550"/>
          <p14:tracePt t="37348" x="8928100" y="2190750"/>
          <p14:tracePt t="37365" x="8947150" y="2133600"/>
          <p14:tracePt t="37382" x="8947150" y="2076450"/>
          <p14:tracePt t="37399" x="8921750" y="2025650"/>
          <p14:tracePt t="37415" x="8896350" y="1987550"/>
          <p14:tracePt t="37432" x="8864600" y="1962150"/>
          <p14:tracePt t="37449" x="8839200" y="1949450"/>
          <p14:tracePt t="37465" x="8813800" y="1949450"/>
          <p14:tracePt t="37482" x="8794750" y="1949450"/>
          <p14:tracePt t="37498" x="8763000" y="1962150"/>
          <p14:tracePt t="37517" x="8731250" y="2000250"/>
          <p14:tracePt t="37532" x="8712200" y="2032000"/>
          <p14:tracePt t="37548" x="8693150" y="2070100"/>
          <p14:tracePt t="37565" x="8686800" y="2101850"/>
          <p14:tracePt t="37566" x="8686800" y="2108200"/>
          <p14:tracePt t="37582" x="8686800" y="2139950"/>
          <p14:tracePt t="37598" x="8686800" y="2171700"/>
          <p14:tracePt t="37615" x="8699500" y="2197100"/>
          <p14:tracePt t="37632" x="8724900" y="2228850"/>
          <p14:tracePt t="37649" x="8750300" y="2254250"/>
          <p14:tracePt t="37665" x="8782050" y="2279650"/>
          <p14:tracePt t="37682" x="8813800" y="2292350"/>
          <p14:tracePt t="37698" x="8839200" y="2292350"/>
          <p14:tracePt t="37715" x="8858250" y="2298700"/>
          <p14:tracePt t="37716" x="8864600" y="2298700"/>
          <p14:tracePt t="37732" x="8870950" y="2298700"/>
          <p14:tracePt t="37748" x="8877300" y="2298700"/>
          <p14:tracePt t="37765" x="8883650" y="2292350"/>
          <p14:tracePt t="37782" x="8890000" y="2286000"/>
          <p14:tracePt t="37799" x="8890000" y="2273300"/>
          <p14:tracePt t="37834" x="8890000" y="2266950"/>
          <p14:tracePt t="38052" x="8890000" y="2260600"/>
          <p14:tracePt t="38080" x="8883650" y="2260600"/>
          <p14:tracePt t="38083" x="8883650" y="2254250"/>
          <p14:tracePt t="38098" x="8883650" y="2247900"/>
          <p14:tracePt t="38115" x="8883650" y="2241550"/>
          <p14:tracePt t="38132" x="8877300" y="2235200"/>
          <p14:tracePt t="38156" x="8877300" y="2228850"/>
          <p14:tracePt t="38165" x="8870950" y="2228850"/>
          <p14:tracePt t="38427" x="8870950" y="2222500"/>
          <p14:tracePt t="38431" x="8864600" y="2222500"/>
          <p14:tracePt t="38451" x="8864600" y="2216150"/>
          <p14:tracePt t="38455" x="8858250" y="2216150"/>
          <p14:tracePt t="38664" x="8851900" y="2216150"/>
          <p14:tracePt t="38668" x="8851900" y="2222500"/>
          <p14:tracePt t="38682" x="8851900" y="2247900"/>
          <p14:tracePt t="38699" x="8851900" y="2286000"/>
          <p14:tracePt t="38715" x="8864600" y="2317750"/>
          <p14:tracePt t="38732" x="8890000" y="2355850"/>
          <p14:tracePt t="38749" x="8921750" y="2387600"/>
          <p14:tracePt t="38765" x="8972550" y="2419350"/>
          <p14:tracePt t="38766" x="8972550" y="2425700"/>
          <p14:tracePt t="38782" x="9029700" y="2457450"/>
          <p14:tracePt t="38798" x="9080500" y="2476500"/>
          <p14:tracePt t="38815" x="9124950" y="2482850"/>
          <p14:tracePt t="38816" x="9124950" y="2489200"/>
          <p14:tracePt t="38832" x="9137650" y="2489200"/>
          <p14:tracePt t="38856" x="9144000" y="2489200"/>
          <p14:tracePt t="38868" x="9144000" y="2482850"/>
          <p14:tracePt t="38882" x="9144000" y="2476500"/>
          <p14:tracePt t="38898" x="9144000" y="2457450"/>
          <p14:tracePt t="38915" x="9144000" y="2438400"/>
          <p14:tracePt t="38932" x="9131300" y="2419350"/>
          <p14:tracePt t="38949" x="9118600" y="2406650"/>
          <p14:tracePt t="38965" x="9105900" y="2393950"/>
          <p14:tracePt t="38982" x="9086850" y="2387600"/>
          <p14:tracePt t="38999" x="9067800" y="2381250"/>
          <p14:tracePt t="39015" x="9061450" y="2381250"/>
          <p14:tracePt t="39055" x="9055100" y="2381250"/>
          <p14:tracePt t="39063" x="9048750" y="2381250"/>
          <p14:tracePt t="39079" x="9042400" y="2381250"/>
          <p14:tracePt t="39086" x="9042400" y="2387600"/>
          <p14:tracePt t="39098" x="9036050" y="2387600"/>
          <p14:tracePt t="39121" x="9029700" y="2387600"/>
          <p14:tracePt t="39132" x="9023350" y="2393950"/>
          <p14:tracePt t="39148" x="9017000" y="2400300"/>
          <p14:tracePt t="39503" x="9023350" y="2400300"/>
          <p14:tracePt t="39506" x="9029700" y="2400300"/>
          <p14:tracePt t="39515" x="9061450" y="2406650"/>
          <p14:tracePt t="39532" x="9156700" y="2413000"/>
          <p14:tracePt t="39533" x="9163050" y="2413000"/>
          <p14:tracePt t="39551" x="9290050" y="2413000"/>
          <p14:tracePt t="39552" x="9302750" y="2413000"/>
          <p14:tracePt t="39565" x="9404350" y="2393950"/>
          <p14:tracePt t="39567" x="9417050" y="2387600"/>
          <p14:tracePt t="39582" x="9486900" y="2374900"/>
          <p14:tracePt t="39599" x="9518650" y="2368550"/>
          <p14:tracePt t="39615" x="9518650" y="2362200"/>
          <p14:tracePt t="39632" x="9525000" y="2362200"/>
          <p14:tracePt t="43167" x="9525000" y="2355850"/>
          <p14:tracePt t="43170" x="9525000" y="2349500"/>
          <p14:tracePt t="43182" x="9525000" y="2305050"/>
          <p14:tracePt t="43199" x="9518650" y="2203450"/>
          <p14:tracePt t="43199" x="9518650" y="2197100"/>
          <p14:tracePt t="43215" x="9493250" y="2127250"/>
          <p14:tracePt t="43232" x="9467850" y="2089150"/>
          <p14:tracePt t="43248" x="9436100" y="2076450"/>
          <p14:tracePt t="43249" x="9436100" y="2070100"/>
          <p14:tracePt t="43265" x="9423400" y="2070100"/>
          <p14:tracePt t="43534" x="9429750" y="2070100"/>
          <p14:tracePt t="43546" x="9436100" y="2070100"/>
          <p14:tracePt t="43555" x="9436100" y="2076450"/>
          <p14:tracePt t="43565" x="9436100" y="2089150"/>
          <p14:tracePt t="43567" x="9442450" y="2095500"/>
          <p14:tracePt t="43582" x="9455150" y="2139950"/>
          <p14:tracePt t="43598" x="9486900" y="2222500"/>
          <p14:tracePt t="43599" x="9493250" y="2228850"/>
          <p14:tracePt t="43615" x="9563100" y="2336800"/>
          <p14:tracePt t="43634" x="9664700" y="2463800"/>
          <p14:tracePt t="43636" x="9696450" y="2501900"/>
          <p14:tracePt t="43648" x="9766300" y="2584450"/>
          <p14:tracePt t="43649" x="9772650" y="2597150"/>
          <p14:tracePt t="43665" x="9861550" y="2686050"/>
          <p14:tracePt t="43682" x="9918700" y="2762250"/>
          <p14:tracePt t="43698" x="9950450" y="2813050"/>
          <p14:tracePt t="43715" x="9963150" y="2844800"/>
          <p14:tracePt t="43732" x="9969500" y="2863850"/>
          <p14:tracePt t="43748" x="9969500" y="2876550"/>
          <p14:tracePt t="43840" x="9963150" y="2876550"/>
          <p14:tracePt t="43855" x="9956800" y="2876550"/>
          <p14:tracePt t="43863" x="9956800" y="2870200"/>
          <p14:tracePt t="43870" x="9950450" y="2870200"/>
          <p14:tracePt t="43882" x="9944100" y="2863850"/>
          <p14:tracePt t="43899" x="9918700" y="2844800"/>
          <p14:tracePt t="43915" x="9899650" y="2832100"/>
          <p14:tracePt t="43932" x="9874250" y="2806700"/>
          <p14:tracePt t="43948" x="9848850" y="2774950"/>
          <p14:tracePt t="43965" x="9817100" y="2736850"/>
          <p14:tracePt t="43982" x="9772650" y="2667000"/>
          <p14:tracePt t="43998" x="9721850" y="2584450"/>
          <p14:tracePt t="43999" x="9715500" y="2578100"/>
          <p14:tracePt t="44015" x="9639300" y="2476500"/>
          <p14:tracePt t="44032" x="9550400" y="2368550"/>
          <p14:tracePt t="44048" x="9455150" y="2266950"/>
          <p14:tracePt t="44049" x="9442450" y="2260600"/>
          <p14:tracePt t="44065" x="9359900" y="2178050"/>
          <p14:tracePt t="44068" x="9353550" y="2171700"/>
          <p14:tracePt t="44082" x="9290050" y="2114550"/>
          <p14:tracePt t="44098" x="9239250" y="2063750"/>
          <p14:tracePt t="44115" x="9194800" y="2038350"/>
          <p14:tracePt t="44132" x="9175750" y="2032000"/>
          <p14:tracePt t="44148" x="9169400" y="2032000"/>
          <p14:tracePt t="44168" x="9163050" y="2032000"/>
          <p14:tracePt t="44182" x="9163050" y="2057400"/>
          <p14:tracePt t="44198" x="9156700" y="2101850"/>
          <p14:tracePt t="44215" x="9156700" y="2165350"/>
          <p14:tracePt t="44232" x="9169400" y="2247900"/>
          <p14:tracePt t="44248" x="9194800" y="2330450"/>
          <p14:tracePt t="44249" x="9194800" y="2336800"/>
          <p14:tracePt t="44265" x="9220200" y="2419350"/>
          <p14:tracePt t="44282" x="9264650" y="2501900"/>
          <p14:tracePt t="44298" x="9309100" y="2571750"/>
          <p14:tracePt t="44299" x="9309100" y="2578100"/>
          <p14:tracePt t="44315" x="9372600" y="2647950"/>
          <p14:tracePt t="44332" x="9442450" y="2717800"/>
          <p14:tracePt t="44348" x="9505950" y="2774950"/>
          <p14:tracePt t="44349" x="9512300" y="2774950"/>
          <p14:tracePt t="44365" x="9563100" y="2813050"/>
          <p14:tracePt t="44382" x="9601200" y="2844800"/>
          <p14:tracePt t="44398" x="9632950" y="2876550"/>
          <p14:tracePt t="44415" x="9658350" y="2914650"/>
          <p14:tracePt t="44432" x="9677400" y="2946400"/>
          <p14:tracePt t="44448" x="9702800" y="2978150"/>
          <p14:tracePt t="44465" x="9715500" y="2997200"/>
          <p14:tracePt t="44482" x="9728200" y="3022600"/>
          <p14:tracePt t="44498" x="9728200" y="3041650"/>
          <p14:tracePt t="44516" x="9734550" y="3060700"/>
          <p14:tracePt t="44532" x="9740900" y="3067050"/>
          <p14:tracePt t="44548" x="9740900" y="3073400"/>
          <p14:tracePt t="44565" x="9740900" y="3079750"/>
          <p14:tracePt t="44646" x="9740900" y="3073400"/>
          <p14:tracePt t="44649" x="9747250" y="3073400"/>
          <p14:tracePt t="44665" x="9753600" y="3048000"/>
          <p14:tracePt t="44682" x="9759950" y="3016250"/>
          <p14:tracePt t="44698" x="9759950" y="2959100"/>
          <p14:tracePt t="44699" x="9759950" y="2952750"/>
          <p14:tracePt t="44715" x="9759950" y="2882900"/>
          <p14:tracePt t="44732" x="9734550" y="2806700"/>
          <p14:tracePt t="44732" x="9734550" y="2800350"/>
          <p14:tracePt t="44749" x="9702800" y="2711450"/>
          <p14:tracePt t="44765" x="9652000" y="2628900"/>
          <p14:tracePt t="44782" x="9601200" y="2540000"/>
          <p14:tracePt t="44798" x="9556750" y="2470150"/>
          <p14:tracePt t="44799" x="9556750" y="2463800"/>
          <p14:tracePt t="44815" x="9525000" y="2406650"/>
          <p14:tracePt t="44832" x="9512300" y="2381250"/>
          <p14:tracePt t="44951" x="9518650" y="2381250"/>
          <p14:tracePt t="44963" x="9525000" y="2381250"/>
          <p14:tracePt t="44968" x="9531350" y="2381250"/>
          <p14:tracePt t="44982" x="9544050" y="2393950"/>
          <p14:tracePt t="44998" x="9556750" y="2400300"/>
          <p14:tracePt t="45015" x="9569450" y="2413000"/>
          <p14:tracePt t="45032" x="9575800" y="2413000"/>
          <p14:tracePt t="45048" x="9582150" y="2413000"/>
          <p14:tracePt t="45065" x="9588500" y="2419350"/>
          <p14:tracePt t="45082" x="9594850" y="2419350"/>
          <p14:tracePt t="45098" x="9601200" y="2425700"/>
          <p14:tracePt t="45115" x="9607550" y="2425700"/>
          <p14:tracePt t="45132" x="9613900" y="2432050"/>
          <p14:tracePt t="45148" x="9620250" y="2432050"/>
          <p14:tracePt t="45389" x="9620250" y="2438400"/>
          <p14:tracePt t="45408" x="9626600" y="2438400"/>
          <p14:tracePt t="45411" x="9626600" y="2444750"/>
          <p14:tracePt t="45418" x="9626600" y="2451100"/>
          <p14:tracePt t="45432" x="9645650" y="2451100"/>
          <p14:tracePt t="45448" x="9652000" y="2451100"/>
          <p14:tracePt t="45674" x="9645650" y="2451100"/>
          <p14:tracePt t="45677" x="9639300" y="2444750"/>
          <p14:tracePt t="45682" x="9626600" y="2444750"/>
          <p14:tracePt t="45698" x="9575800" y="2432050"/>
          <p14:tracePt t="45699" x="9569450" y="2432050"/>
          <p14:tracePt t="45715" x="9512300" y="2419350"/>
          <p14:tracePt t="45732" x="9455150" y="2406650"/>
          <p14:tracePt t="45748" x="9410700" y="2393950"/>
          <p14:tracePt t="45749" x="9404350" y="2393950"/>
          <p14:tracePt t="45765" x="9353550" y="2374900"/>
          <p14:tracePt t="45782" x="9290050" y="2362200"/>
          <p14:tracePt t="45798" x="9226550" y="2343150"/>
          <p14:tracePt t="45815" x="9163050" y="2324100"/>
          <p14:tracePt t="45832" x="9105900" y="2311400"/>
          <p14:tracePt t="45833" x="9099550" y="2311400"/>
          <p14:tracePt t="45848" x="9061450" y="2298700"/>
          <p14:tracePt t="45865" x="9036050" y="2292350"/>
          <p14:tracePt t="45882" x="9029700" y="2292350"/>
          <p14:tracePt t="45926" x="9029700" y="2298700"/>
          <p14:tracePt t="45929" x="9023350" y="2305050"/>
          <p14:tracePt t="45932" x="9023350" y="2311400"/>
          <p14:tracePt t="45948" x="9010650" y="2343150"/>
          <p14:tracePt t="45965" x="8997950" y="2381250"/>
          <p14:tracePt t="45982" x="8978900" y="2419350"/>
          <p14:tracePt t="45999" x="8966200" y="2444750"/>
          <p14:tracePt t="46015" x="8959850" y="2463800"/>
          <p14:tracePt t="46032" x="8959850" y="2470150"/>
          <p14:tracePt t="46059" x="8959850" y="2476500"/>
          <p14:tracePt t="46090" x="8966200" y="2476500"/>
          <p14:tracePt t="46096" x="8972550" y="2476500"/>
          <p14:tracePt t="46105" x="8978900" y="2476500"/>
          <p14:tracePt t="46115" x="8991600" y="2470150"/>
          <p14:tracePt t="46132" x="9017000" y="2451100"/>
          <p14:tracePt t="46149" x="9042400" y="2432050"/>
          <p14:tracePt t="46165" x="9055100" y="2413000"/>
          <p14:tracePt t="46182" x="9061450" y="2393950"/>
          <p14:tracePt t="46198" x="9061450" y="2374900"/>
          <p14:tracePt t="46215" x="9061450" y="2355850"/>
          <p14:tracePt t="46232" x="9061450" y="2336800"/>
          <p14:tracePt t="46248" x="9048750" y="2324100"/>
          <p14:tracePt t="46249" x="9048750" y="2317750"/>
          <p14:tracePt t="46265" x="9036050" y="2311400"/>
          <p14:tracePt t="46282" x="9029700" y="2298700"/>
          <p14:tracePt t="46298" x="9017000" y="2292350"/>
          <p14:tracePt t="46334" x="9017000" y="2298700"/>
          <p14:tracePt t="46337" x="9010650" y="2298700"/>
          <p14:tracePt t="46348" x="9004300" y="2317750"/>
          <p14:tracePt t="46365" x="8991600" y="2355850"/>
          <p14:tracePt t="46382" x="8978900" y="2400300"/>
          <p14:tracePt t="46398" x="8972550" y="2438400"/>
          <p14:tracePt t="46415" x="8972550" y="2476500"/>
          <p14:tracePt t="46432" x="8972550" y="2495550"/>
          <p14:tracePt t="46449" x="8978900" y="2508250"/>
          <p14:tracePt t="46465" x="8985250" y="2508250"/>
          <p14:tracePt t="46482" x="8997950" y="2508250"/>
          <p14:tracePt t="46498" x="9010650" y="2508250"/>
          <p14:tracePt t="46499" x="9017000" y="2501900"/>
          <p14:tracePt t="46515" x="9042400" y="2489200"/>
          <p14:tracePt t="46532" x="9067800" y="2463800"/>
          <p14:tracePt t="46549" x="9080500" y="2438400"/>
          <p14:tracePt t="46549" x="9086850" y="2438400"/>
          <p14:tracePt t="46565" x="9093200" y="2413000"/>
          <p14:tracePt t="46582" x="9099550" y="2387600"/>
          <p14:tracePt t="46598" x="9099550" y="2362200"/>
          <p14:tracePt t="46615" x="9099550" y="2336800"/>
          <p14:tracePt t="46632" x="9086850" y="2324100"/>
          <p14:tracePt t="46649" x="9086850" y="2317750"/>
          <p14:tracePt t="46665" x="9074150" y="2311400"/>
          <p14:tracePt t="46682" x="9067800" y="2311400"/>
          <p14:tracePt t="46698" x="9055100" y="2311400"/>
          <p14:tracePt t="46715" x="9042400" y="2311400"/>
          <p14:tracePt t="46732" x="9023350" y="2317750"/>
          <p14:tracePt t="46749" x="9010650" y="2330450"/>
          <p14:tracePt t="46765" x="8997950" y="2355850"/>
          <p14:tracePt t="46782" x="8991600" y="2374900"/>
          <p14:tracePt t="46798" x="8991600" y="2387600"/>
          <p14:tracePt t="46815" x="8991600" y="2393950"/>
          <p14:tracePt t="46832" x="8997950" y="2400300"/>
          <p14:tracePt t="46848" x="9004300" y="2400300"/>
          <p14:tracePt t="46865" x="9017000" y="2400300"/>
          <p14:tracePt t="46882" x="9042400" y="2400300"/>
          <p14:tracePt t="46898" x="9055100" y="2400300"/>
          <p14:tracePt t="46915" x="9074150" y="2387600"/>
          <p14:tracePt t="46932" x="9086850" y="2368550"/>
          <p14:tracePt t="46948" x="9093200" y="2349500"/>
          <p14:tracePt t="46965" x="9093200" y="2324100"/>
          <p14:tracePt t="46982" x="9086850" y="2292350"/>
          <p14:tracePt t="46998" x="9074150" y="2260600"/>
          <p14:tracePt t="47015" x="9061450" y="2241550"/>
          <p14:tracePt t="47032" x="9055100" y="2241550"/>
          <p14:tracePt t="47048" x="9048750" y="2235200"/>
          <p14:tracePt t="47086" x="9042400" y="2235200"/>
          <p14:tracePt t="47093" x="9036050" y="2241550"/>
          <p14:tracePt t="47098" x="9029700" y="2247900"/>
          <p14:tracePt t="47115" x="9010650" y="2286000"/>
          <p14:tracePt t="47132" x="8991600" y="2317750"/>
          <p14:tracePt t="47148" x="8985250" y="2355850"/>
          <p14:tracePt t="47165" x="8985250" y="2381250"/>
          <p14:tracePt t="47182" x="8985250" y="2400300"/>
          <p14:tracePt t="47198" x="8991600" y="2400300"/>
          <p14:tracePt t="47215" x="8997950" y="2406650"/>
          <p14:tracePt t="47232" x="9010650" y="2406650"/>
          <p14:tracePt t="47249" x="9023350" y="2406650"/>
          <p14:tracePt t="47249" x="9023350" y="2400300"/>
          <p14:tracePt t="47265" x="9042400" y="2387600"/>
          <p14:tracePt t="47282" x="9048750" y="2368550"/>
          <p14:tracePt t="47298" x="9055100" y="2349500"/>
          <p14:tracePt t="47315" x="9055100" y="2336800"/>
          <p14:tracePt t="47677" x="9055100" y="2343150"/>
          <p14:tracePt t="47684" x="9061450" y="2343150"/>
          <p14:tracePt t="47690" x="9061450" y="2349500"/>
          <p14:tracePt t="47698" x="9067800" y="2355850"/>
          <p14:tracePt t="47715" x="9080500" y="2374900"/>
          <p14:tracePt t="47731" x="9105900" y="2406650"/>
          <p14:tracePt t="47748" x="9156700" y="2444750"/>
          <p14:tracePt t="47765" x="9226550" y="2482850"/>
          <p14:tracePt t="47781" x="9309100" y="2520950"/>
          <p14:tracePt t="47798" x="9429750" y="2565400"/>
          <p14:tracePt t="47815" x="9544050" y="2590800"/>
          <p14:tracePt t="47831" x="9639300" y="2609850"/>
          <p14:tracePt t="47848" x="9728200" y="2622550"/>
          <p14:tracePt t="47865" x="9779000" y="2635250"/>
          <p14:tracePt t="47881" x="9817100" y="2641600"/>
          <p14:tracePt t="47898" x="9829800" y="2647950"/>
        </p14:tracePtLst>
      </p14:laserTraceLst>
    </p:ext>
  </p:extLst>
</p:sld>
</file>

<file path=ppt/theme/theme1.xml><?xml version="1.0" encoding="utf-8"?>
<a:theme xmlns:a="http://schemas.openxmlformats.org/drawingml/2006/main" name="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536</TotalTime>
  <Words>598</Words>
  <Application>Microsoft Office PowerPoint</Application>
  <PresentationFormat>Widescreen</PresentationFormat>
  <Paragraphs>144</Paragraphs>
  <Slides>22</Slides>
  <Notes>0</Notes>
  <HiddenSlides>0</HiddenSlides>
  <MMClips>25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Century Gothic</vt:lpstr>
      <vt:lpstr>Wingdings 3</vt:lpstr>
      <vt:lpstr>Slice</vt:lpstr>
      <vt:lpstr>Engine Failure in Multiengine Aircraft</vt:lpstr>
      <vt:lpstr>Outline</vt:lpstr>
      <vt:lpstr>Who I am</vt:lpstr>
      <vt:lpstr>What is VMC</vt:lpstr>
      <vt:lpstr>Why is VMC Important?</vt:lpstr>
      <vt:lpstr>Effects on Aircraft During Engine Failure</vt:lpstr>
      <vt:lpstr>VMC Corrections</vt:lpstr>
      <vt:lpstr>Piper Seminole Fuel System</vt:lpstr>
      <vt:lpstr>Piper Seminole Engine System</vt:lpstr>
      <vt:lpstr>Piper Seminole Propeller System</vt:lpstr>
      <vt:lpstr>Large Multiengine Aircraft Systems for Engine failure</vt:lpstr>
      <vt:lpstr>Gulfstream G450 Fire System</vt:lpstr>
      <vt:lpstr>Gulfstream G450 Fuel System</vt:lpstr>
      <vt:lpstr>Boeing 737 Fuel System</vt:lpstr>
      <vt:lpstr>Boeing 737 hydraulic system</vt:lpstr>
      <vt:lpstr>Boeing 737 fire system</vt:lpstr>
      <vt:lpstr>Boeing 747 Fire system operation</vt:lpstr>
      <vt:lpstr>Case Study 1: TransAsia Flight 235</vt:lpstr>
      <vt:lpstr>Case Study 2: Delta Airlines Flight 295</vt:lpstr>
      <vt:lpstr>Case Study 2: Delta Airlines Flight 295 </vt:lpstr>
      <vt:lpstr>Boeing 747 Fuel Dump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 Failure in Multiengine Aircraft</dc:title>
  <dc:creator>Mike Poremba</dc:creator>
  <cp:lastModifiedBy>Mike Poremba</cp:lastModifiedBy>
  <cp:revision>65</cp:revision>
  <dcterms:created xsi:type="dcterms:W3CDTF">2016-04-16T22:40:29Z</dcterms:created>
  <dcterms:modified xsi:type="dcterms:W3CDTF">2016-04-17T23:04:31Z</dcterms:modified>
</cp:coreProperties>
</file>